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1"/>
    </p:embeddedFont>
    <p:embeddedFont>
      <p:font typeface="HY헤드라인M" panose="02030600000101010101" pitchFamily="18" charset="-127"/>
      <p:regular r:id="rId42"/>
    </p:embeddedFont>
    <p:embeddedFont>
      <p:font typeface="Segoe UI Black" panose="020B0604020202020204" charset="0"/>
      <p:bold r:id="rId43"/>
      <p:boldItalic r:id="rId44"/>
    </p:embeddedFont>
    <p:embeddedFont>
      <p:font typeface="HY견고딕" panose="02030600000101010101" pitchFamily="18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HY강B" panose="020B0600000101010101" charset="-127"/>
      <p:regular r:id="rId48"/>
    </p:embeddedFont>
    <p:embeddedFont>
      <p:font typeface="HY강M" panose="020B0600000101010101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11" d="100"/>
          <a:sy n="111" d="100"/>
        </p:scale>
        <p:origin x="-15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m_ia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m_ib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m_ib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1031210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m_ib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b.m_ia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b.m_ib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829</Words>
  <Application>Microsoft Office PowerPoint</Application>
  <PresentationFormat>화면 슬라이드 쇼(4:3)</PresentationFormat>
  <Paragraphs>724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Yoon 윤고딕 520_TT</vt:lpstr>
      <vt:lpstr>HY헤드라인M</vt:lpstr>
      <vt:lpstr>Segoe UI Black</vt:lpstr>
      <vt:lpstr>HY견고딕</vt:lpstr>
      <vt:lpstr>맑은 고딕</vt:lpstr>
      <vt:lpstr>HY강B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340</cp:revision>
  <dcterms:created xsi:type="dcterms:W3CDTF">2013-09-05T09:43:46Z</dcterms:created>
  <dcterms:modified xsi:type="dcterms:W3CDTF">2018-09-13T03:31:38Z</dcterms:modified>
</cp:coreProperties>
</file>