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305" r:id="rId5"/>
    <p:sldId id="390" r:id="rId6"/>
    <p:sldId id="389" r:id="rId7"/>
    <p:sldId id="316" r:id="rId8"/>
    <p:sldId id="375" r:id="rId9"/>
    <p:sldId id="391" r:id="rId10"/>
    <p:sldId id="392" r:id="rId11"/>
    <p:sldId id="393" r:id="rId12"/>
    <p:sldId id="373" r:id="rId13"/>
    <p:sldId id="317" r:id="rId14"/>
    <p:sldId id="379" r:id="rId15"/>
    <p:sldId id="399" r:id="rId16"/>
    <p:sldId id="388" r:id="rId17"/>
    <p:sldId id="394" r:id="rId18"/>
    <p:sldId id="395" r:id="rId19"/>
    <p:sldId id="396" r:id="rId20"/>
    <p:sldId id="397" r:id="rId21"/>
    <p:sldId id="398" r:id="rId22"/>
    <p:sldId id="400" r:id="rId23"/>
    <p:sldId id="318" r:id="rId24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HY헤드라인M" panose="02030600000101010101" pitchFamily="18" charset="-127"/>
      <p:regular r:id="rId29"/>
    </p:embeddedFont>
    <p:embeddedFont>
      <p:font typeface="Segoe UI Black" panose="020B0604020202020204" charset="0"/>
      <p:bold r:id="rId30"/>
      <p:boldItalic r:id="rId31"/>
    </p:embeddedFont>
    <p:embeddedFont>
      <p:font typeface="HY강B" panose="020B0600000101010101" charset="-127"/>
      <p:regular r:id="rId32"/>
    </p:embeddedFont>
    <p:embeddedFont>
      <p:font typeface="Yoon 윤고딕 520_TT" panose="020B0600000101010101" charset="-127"/>
      <p:regular r:id="rId33"/>
    </p:embeddedFont>
    <p:embeddedFont>
      <p:font typeface="HY강M" panose="020B0600000101010101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46356;&#54260;&#53944;&#47588;&#44060;&#48320;&#49688;%203&#48264;&#47928;&#51228;.exe" TargetMode="External"/><Relationship Id="rId4" Type="http://schemas.openxmlformats.org/officeDocument/2006/relationships/hyperlink" Target="&#46356;&#54260;&#53944;&#47588;&#44060;&#48320;&#49688;%202&#48264;&#47928;&#51228;.ex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50724;&#48260;&#47196;&#46377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= 5);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Num2);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7500)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492896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4077072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32240" y="5589240"/>
            <a:ext cx="1647098" cy="463171"/>
            <a:chOff x="4500694" y="5774141"/>
            <a:chExt cx="1647098" cy="463171"/>
          </a:xfrm>
        </p:grpSpPr>
        <p:sp>
          <p:nvSpPr>
            <p:cNvPr id="23" name="실행 단추: 앞으로 또는 다음 22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8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("Hello");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num2);</a:t>
            </a:r>
          </a:p>
          <a:p>
            <a:r>
              <a:rPr lang="sv-SE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sv-SE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test(int num1, int num2,int num3);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num3)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(10,20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20, 30);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double b);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('a',3.14f);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("Hello",10,5.3f);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,'b',3.31);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(ex&gt; y -&gt; 3 = b)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588224" y="5820825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보통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접근하기 위해      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i = 1; i &lt;= n;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(100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395</Words>
  <Application>Microsoft Office PowerPoint</Application>
  <PresentationFormat>화면 슬라이드 쇼(4:3)</PresentationFormat>
  <Paragraphs>438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HY견고딕</vt:lpstr>
      <vt:lpstr>맑은 고딕</vt:lpstr>
      <vt:lpstr>HY헤드라인M</vt:lpstr>
      <vt:lpstr>Segoe UI Black</vt:lpstr>
      <vt:lpstr>HY강B</vt:lpstr>
      <vt:lpstr>Yoon 윤고딕 520_TT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287</cp:revision>
  <dcterms:created xsi:type="dcterms:W3CDTF">2013-09-05T09:43:46Z</dcterms:created>
  <dcterms:modified xsi:type="dcterms:W3CDTF">2019-03-08T03:30:54Z</dcterms:modified>
</cp:coreProperties>
</file>