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267" r:id="rId5"/>
    <p:sldId id="338" r:id="rId6"/>
    <p:sldId id="306" r:id="rId7"/>
    <p:sldId id="316" r:id="rId8"/>
    <p:sldId id="320" r:id="rId9"/>
    <p:sldId id="323" r:id="rId10"/>
    <p:sldId id="347" r:id="rId11"/>
    <p:sldId id="339" r:id="rId12"/>
    <p:sldId id="340" r:id="rId13"/>
    <p:sldId id="341" r:id="rId14"/>
    <p:sldId id="342" r:id="rId15"/>
    <p:sldId id="324" r:id="rId16"/>
    <p:sldId id="317" r:id="rId17"/>
    <p:sldId id="314" r:id="rId18"/>
    <p:sldId id="329" r:id="rId19"/>
    <p:sldId id="344" r:id="rId20"/>
    <p:sldId id="343" r:id="rId21"/>
    <p:sldId id="346" r:id="rId22"/>
    <p:sldId id="345" r:id="rId23"/>
    <p:sldId id="318" r:id="rId24"/>
  </p:sldIdLst>
  <p:sldSz cx="9144000" cy="6858000" type="screen4x3"/>
  <p:notesSz cx="6858000" cy="9144000"/>
  <p:embeddedFontLst>
    <p:embeddedFont>
      <p:font typeface="Segoe UI Black" pitchFamily="34" charset="0"/>
      <p:bold r:id="rId26"/>
      <p:boldItalic r:id="rId27"/>
    </p:embeddedFont>
    <p:embeddedFont>
      <p:font typeface="HY헤드라인M" pitchFamily="18" charset="-127"/>
      <p:regular r:id="rId28"/>
    </p:embeddedFont>
    <p:embeddedFont>
      <p:font typeface="HY강M" pitchFamily="18" charset="-127"/>
      <p:regular r:id="rId29"/>
    </p:embeddedFont>
    <p:embeddedFont>
      <p:font typeface="Yoon 윤고딕 520_TT" charset="-127"/>
      <p:regular r:id="rId30"/>
    </p:embeddedFont>
    <p:embeddedFont>
      <p:font typeface="HY강B" pitchFamily="18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HY견고딕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>
        <p:scale>
          <a:sx n="125" d="100"/>
          <a:sy n="125" d="100"/>
        </p:scale>
        <p:origin x="-264" y="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44053;&#49324;%20&#52572;&#51221;&#54840;\C&#50616;&#50612;\&#44053;&#51032;&#51088;&#47308;\&#44053;&#51032;&#51088;&#47308;%20&#44060;&#51221;&#50504;\C_3_&#51088;&#47308;&#54805;_&#48320;&#49688;\&#54805;&#48320;&#54872;%20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canf%20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03648" y="2199634"/>
            <a:ext cx="6751264" cy="2652521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주석처리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프로젝트 상의 일부 코드를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빌드에서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제외 시킨다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단축키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설정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Shift +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4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+ 1;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'B';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%c\n",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1161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325" y="31757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218" y="317572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101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8792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00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‘B’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48600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051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052 L 0.00035 0.13357 " pathEditMode="relative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357 L 0.00052 0.1794 " pathEditMode="relative" ptsTypes="AA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19" grpId="1" animBg="1"/>
      <p:bldP spid="7" grpId="0"/>
      <p:bldP spid="21" grpId="0"/>
      <p:bldP spid="26" grpId="0" animBg="1"/>
      <p:bldP spid="26" grpId="1" animBg="1"/>
      <p:bldP spid="26" grpId="2" animBg="1"/>
      <p:bldP spid="26" grpId="3" animBg="1"/>
      <p:bldP spid="28" grpId="0" animBg="1"/>
      <p:bldP spid="18" grpId="0" animBg="1"/>
      <p:bldP spid="3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5, ret;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ret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%d\n", ret);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%c\n", ret);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85076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240" y="22319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5865" y="2231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030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707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32515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ret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889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0954" y="223190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96336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0205" y="2712561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461" y="269226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70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4102"/>
              </p:ext>
            </p:extLst>
          </p:nvPr>
        </p:nvGraphicFramePr>
        <p:xfrm>
          <a:off x="4254208" y="3881666"/>
          <a:ext cx="4196094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9349"/>
                <a:gridCol w="699349"/>
                <a:gridCol w="699349"/>
                <a:gridCol w="699349"/>
                <a:gridCol w="699349"/>
                <a:gridCol w="69934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213 " pathEditMode="relative" ptsTypes="AA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214 L 0.00034 0.13102 " pathEditMode="relative" ptsTypes="AA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21" grpId="0"/>
      <p:bldP spid="26" grpId="0" animBg="1"/>
      <p:bldP spid="26" grpId="1" animBg="1"/>
      <p:bldP spid="26" grpId="2" animBg="1"/>
      <p:bldP spid="28" grpId="0" animBg="1"/>
      <p:bldP spid="18" grpId="0" animBg="1"/>
      <p:bldP spid="20" grpId="0" animBg="1"/>
      <p:bldP spid="22" grpId="0" animBg="1"/>
      <p:bldP spid="24" grpId="0"/>
      <p:bldP spid="25" grpId="0" animBg="1"/>
      <p:bldP spid="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7013" y="29943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690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화살표 연결선 7"/>
          <p:cNvCxnSpPr>
            <a:stCxn id="36" idx="1"/>
            <a:endCxn id="33" idx="3"/>
          </p:cNvCxnSpPr>
          <p:nvPr/>
        </p:nvCxnSpPr>
        <p:spPr>
          <a:xfrm flipH="1"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2" name="직선 화살표 연결선 51"/>
          <p:cNvCxnSpPr>
            <a:stCxn id="33" idx="3"/>
            <a:endCxn id="36" idx="1"/>
          </p:cNvCxnSpPr>
          <p:nvPr/>
        </p:nvCxnSpPr>
        <p:spPr>
          <a:xfrm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8090" y="233193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123.953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9683" y="2329606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623731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har &lt; 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long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unsigned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float &lt; double</a:t>
            </a:r>
            <a:endParaRPr lang="ko-KR" altLang="en-US" sz="2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3888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3889 L 0.00035 0.13102 " pathEditMode="relative" ptsTypes="AA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102 L 0.00052 0.21713 " pathEditMode="relative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51" grpId="0"/>
      <p:bldP spid="55" grpId="0"/>
      <p:bldP spid="55" grpId="1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1558" y="573325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명시적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39683" y="2327794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46900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3966" y="35588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6033" y="39050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2063" y="403948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1" name="직선 화살표 연결선 60"/>
          <p:cNvCxnSpPr>
            <a:endCxn id="58" idx="0"/>
          </p:cNvCxnSpPr>
          <p:nvPr/>
        </p:nvCxnSpPr>
        <p:spPr>
          <a:xfrm flipH="1">
            <a:off x="6442097" y="2589404"/>
            <a:ext cx="504803" cy="1315649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01889" y="32972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4" grpId="0"/>
      <p:bldP spid="58" grpId="0" animBg="1"/>
      <p:bldP spid="60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10.5;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double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10.1;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printf("%d + %.2f = %d\n", Num, Fnum, Num + (int)Fnum);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printf("%.2f + %.2lf = %d\n", Fnum, Dnum, (int)(Fnum + Dnum));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printf("%c + %d = %.2lf", ch, Num, (double)(ch + Num));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267744" y="4077072"/>
            <a:ext cx="432048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6927" y="4293096"/>
            <a:ext cx="41691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008" y="4046684"/>
            <a:ext cx="1440160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9086" y="4293096"/>
            <a:ext cx="1617129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3688" y="4569057"/>
            <a:ext cx="28803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62238" y="4581128"/>
            <a:ext cx="1605905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1014262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61114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입력장치인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키보드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통하여 응용프로그램이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실행하는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원하는 정보를 입력하여 변수에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표준함수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서식문자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",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...);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8617"/>
              </p:ext>
            </p:extLst>
          </p:nvPr>
        </p:nvGraphicFramePr>
        <p:xfrm>
          <a:off x="1259632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정수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("%d",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16860"/>
              </p:ext>
            </p:extLst>
          </p:nvPr>
        </p:nvGraphicFramePr>
        <p:xfrm>
          <a:off x="3563888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실수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float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("%f",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3593"/>
              </p:ext>
            </p:extLst>
          </p:nvPr>
        </p:nvGraphicFramePr>
        <p:xfrm>
          <a:off x="1259632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단일문자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("%c",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7097"/>
              </p:ext>
            </p:extLst>
          </p:nvPr>
        </p:nvGraphicFramePr>
        <p:xfrm>
          <a:off x="3563888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문자열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[10];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("%s",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73797" y="3346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95864" y="3692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48264" y="4368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28641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num1, num2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sum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sum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num1 + num2;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+ %d = %d", num1, num2, sum);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404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6471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18871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077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8144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20544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30253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52320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04720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sum(300)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742634" y="364502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9259 " pathEditMode="relative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59 L 0.00035 0.13796 " pathEditMode="relative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2" grpId="1" animBg="1"/>
      <p:bldP spid="4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6262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이름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name);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내 이름은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%s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.", name);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3281" y="299695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`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3216357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3503007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name(200)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875 " pathEditMode="relative" ptsTypes="AA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136645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void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[256];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%s\n",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6658" y="217361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7944" y="36308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0011" y="39770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62411" y="46531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2296255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2582905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tr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305 " pathEditMode="relative" ptsTypes="AA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305 L -0.00087 0.13611 " pathEditMode="relative" ptsTypes="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3611 L -0.00069 0.21944 " pathEditMode="relative" ptsTypes="AA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25" grpId="0"/>
      <p:bldP spid="26" grpId="0" animBg="1"/>
      <p:bldP spid="27" grpId="0" animBg="1"/>
      <p:bldP spid="3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75076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[10];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("%s",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정수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scanf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("%d %d", &amp;num1, &amp;num2);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("num1 = %d\nnum2 = %d\nFnum = %f\nstr\n", num1, num2, Fnum, str);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6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158117"/>
            <a:ext cx="7344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알파벳을 입력 받아 해당 알파벳 다음순서의 알파벳을 출력하시오</a:t>
            </a:r>
            <a:r>
              <a:rPr lang="en-US" altLang="ko-KR" sz="21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실수를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국어 수학 영어 점수를 받아 그 합계와 평균을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이름과 나이를 입력 받아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72200" y="4915787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03648" y="2432663"/>
            <a:ext cx="6751264" cy="2031744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9758" y="3140968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변하는 수 이며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하나의 변수는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하나의 정보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 담을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020655"/>
            <a:ext cx="7848872" cy="2696376"/>
            <a:chOff x="1061096" y="1024642"/>
            <a:chExt cx="7704856" cy="2587203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3409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변수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선언 규칙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5616" y="1668639"/>
            <a:ext cx="62786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중복된 이름을 변수로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사용할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☞한글은 사용 가능하나 지양하는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편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변수명의 첫 문자는 반드시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예약어는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변수명에서는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알파벳의 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소문자가 구분된다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내에 공백은 둘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있어야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487184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339533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48" y="3893694"/>
            <a:ext cx="11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426911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Atents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C_Language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Class_5		- _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Underbar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487184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339533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533" y="5172868"/>
            <a:ext cx="15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5559500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\(&gt;_&lt;)/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Add Sum	- 247GG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559193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411542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13647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예약어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69343"/>
              </p:ext>
            </p:extLst>
          </p:nvPr>
        </p:nvGraphicFramePr>
        <p:xfrm>
          <a:off x="1629383" y="2158117"/>
          <a:ext cx="6551032" cy="2966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37758"/>
                <a:gridCol w="1637758"/>
                <a:gridCol w="1637758"/>
                <a:gridCol w="16377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auto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struct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break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else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Long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switch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enum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register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typedef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exturn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union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const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short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continue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for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void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goto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sizeof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if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static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while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882386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47926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변수공간에 담을 수 있는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자료의 형태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4774"/>
              </p:ext>
            </p:extLst>
          </p:nvPr>
        </p:nvGraphicFramePr>
        <p:xfrm>
          <a:off x="1240576" y="2708920"/>
          <a:ext cx="7507887" cy="30607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3192"/>
                <a:gridCol w="1728192"/>
                <a:gridCol w="2736304"/>
                <a:gridCol w="18001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종류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표기법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err="1" smtClean="0">
                          <a:latin typeface="HY강B" pitchFamily="18" charset="-127"/>
                          <a:ea typeface="HY강B" pitchFamily="18" charset="-127"/>
                        </a:rPr>
                        <a:t>자료형</a:t>
                      </a:r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 크기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정수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HY강B" pitchFamily="18" charset="-127"/>
                          <a:ea typeface="HY강B" pitchFamily="18" charset="-127"/>
                        </a:rPr>
                        <a:t>long </a:t>
                      </a:r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HY강B" pitchFamily="18" charset="-127"/>
                          <a:ea typeface="HY강B" pitchFamily="18" charset="-127"/>
                        </a:rPr>
                        <a:t>unsigned </a:t>
                      </a:r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42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소수점 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en-US" altLang="ko-KR" sz="1800" b="1" i="0" kern="1200" baseline="3000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ko-KR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8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0~255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갈매기형 수장 18"/>
          <p:cNvSpPr/>
          <p:nvPr/>
        </p:nvSpPr>
        <p:spPr>
          <a:xfrm>
            <a:off x="1559193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411542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1660" y="20124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종류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 = 20;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weight = 75.6, height = 180.53;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나이는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%d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age);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몸무게는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%.1f(kg)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n",weight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키는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%.2f(cm)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height);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20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320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1728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75.6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9853" y="1811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8746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6296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180.53</a:t>
            </a:r>
            <a:endParaRPr lang="ko-KR" altLang="en-US" sz="27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8696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3314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00017 0.04167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7" grpId="0"/>
      <p:bldP spid="21" grpId="0"/>
      <p:bldP spid="22" grpId="0" animBg="1"/>
      <p:bldP spid="24" grpId="0" animBg="1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645</Words>
  <Application>Microsoft Office PowerPoint</Application>
  <PresentationFormat>화면 슬라이드 쇼(4:3)</PresentationFormat>
  <Paragraphs>412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Segoe UI Black</vt:lpstr>
      <vt:lpstr>HY헤드라인M</vt:lpstr>
      <vt:lpstr>HY강M</vt:lpstr>
      <vt:lpstr>Yoon 윤고딕 520_TT</vt:lpstr>
      <vt:lpstr>HY강B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289</cp:revision>
  <dcterms:created xsi:type="dcterms:W3CDTF">2013-09-05T09:43:46Z</dcterms:created>
  <dcterms:modified xsi:type="dcterms:W3CDTF">2018-09-05T13:24:32Z</dcterms:modified>
</cp:coreProperties>
</file>