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304" r:id="rId2"/>
    <p:sldId id="278" r:id="rId3"/>
    <p:sldId id="279" r:id="rId4"/>
    <p:sldId id="395" r:id="rId5"/>
    <p:sldId id="397" r:id="rId6"/>
    <p:sldId id="347" r:id="rId7"/>
    <p:sldId id="398" r:id="rId8"/>
    <p:sldId id="400" r:id="rId9"/>
    <p:sldId id="399" r:id="rId10"/>
    <p:sldId id="405" r:id="rId11"/>
    <p:sldId id="406" r:id="rId12"/>
    <p:sldId id="316" r:id="rId13"/>
    <p:sldId id="320" r:id="rId14"/>
    <p:sldId id="323" r:id="rId15"/>
    <p:sldId id="401" r:id="rId16"/>
    <p:sldId id="402" r:id="rId17"/>
    <p:sldId id="404" r:id="rId18"/>
    <p:sldId id="407" r:id="rId19"/>
    <p:sldId id="408" r:id="rId20"/>
    <p:sldId id="409" r:id="rId21"/>
    <p:sldId id="410" r:id="rId22"/>
    <p:sldId id="324" r:id="rId23"/>
    <p:sldId id="411" r:id="rId24"/>
    <p:sldId id="412" r:id="rId25"/>
    <p:sldId id="413" r:id="rId26"/>
    <p:sldId id="414" r:id="rId27"/>
    <p:sldId id="415" r:id="rId28"/>
    <p:sldId id="317" r:id="rId29"/>
    <p:sldId id="387" r:id="rId30"/>
    <p:sldId id="388" r:id="rId31"/>
    <p:sldId id="426" r:id="rId32"/>
    <p:sldId id="391" r:id="rId33"/>
    <p:sldId id="416" r:id="rId34"/>
    <p:sldId id="417" r:id="rId35"/>
    <p:sldId id="418" r:id="rId36"/>
    <p:sldId id="419" r:id="rId37"/>
    <p:sldId id="420" r:id="rId38"/>
    <p:sldId id="421" r:id="rId39"/>
    <p:sldId id="423" r:id="rId40"/>
    <p:sldId id="422" r:id="rId41"/>
    <p:sldId id="424" r:id="rId42"/>
    <p:sldId id="425" r:id="rId43"/>
    <p:sldId id="345" r:id="rId44"/>
    <p:sldId id="318" r:id="rId45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47"/>
    </p:embeddedFont>
    <p:embeddedFont>
      <p:font typeface="Segoe UI Black" panose="020B0604020202020204" charset="0"/>
      <p:bold r:id="rId48"/>
      <p:boldItalic r:id="rId49"/>
    </p:embeddedFont>
    <p:embeddedFont>
      <p:font typeface="HY강B" panose="020B0600000101010101" charset="-127"/>
      <p:regular r:id="rId50"/>
    </p:embeddedFont>
    <p:embeddedFont>
      <p:font typeface="HY헤드라인M" panose="02030600000101010101" pitchFamily="18" charset="-127"/>
      <p:regular r:id="rId51"/>
    </p:embeddedFont>
    <p:embeddedFont>
      <p:font typeface="맑은 고딕" panose="020B0503020000020004" pitchFamily="50" charset="-127"/>
      <p:regular r:id="rId52"/>
      <p:bold r:id="rId53"/>
    </p:embeddedFont>
    <p:embeddedFont>
      <p:font typeface="HY견고딕" panose="02030600000101010101" pitchFamily="18" charset="-127"/>
      <p:regular r:id="rId54"/>
    </p:embeddedFont>
    <p:embeddedFont>
      <p:font typeface="HY강M" panose="020B0600000101010101" charset="-127"/>
      <p:regular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336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or&#47928;%202,3,4&#48264;&#47928;&#51228;.exe" TargetMode="External"/><Relationship Id="rId2" Type="http://schemas.openxmlformats.org/officeDocument/2006/relationships/hyperlink" Target="for&#47928;%201&#48264;&#47928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48324;&#49345;&#51088;&#44536;&#47532;&#44592;&#47928;&#51228;.exe" TargetMode="External"/><Relationship Id="rId2" Type="http://schemas.openxmlformats.org/officeDocument/2006/relationships/hyperlink" Target="&#44396;&#44396;&#45800;&#47928;&#51228;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49340;&#44033;&#54805;&#44536;&#47532;&#44592;&#47928;&#51228;.ex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&#54632;&#49688;%20&#47928;&#51228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hile&#47928;%20&#47928;&#51228;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o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 ~while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do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9);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152273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206613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44350" y="5877272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3901156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984765" y="2564903"/>
            <a:ext cx="0" cy="4207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2985646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526715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3794365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016967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초기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526716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030054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782677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 //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 = 1; i &lt;= 10;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 =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10;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i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&gt;= 1; i--)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(int i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= 1; i &lt;= 10; i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(int Num1 = 1,Num2 = 2; Num1 &lt;= 100 &amp;&amp; Num2 &lt;= </a:t>
            </a:r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100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; Num1 += 2, Num2 += 2)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2218" y="3448060"/>
            <a:ext cx="72728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conio.h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100;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continue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(Num = 1; Num &lt;= 5; Num++)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(Num = 1; Num &lt;= 5; Num++)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continue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941727"/>
            <a:ext cx="704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코드상의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===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내용을 채워 실행파일과 동일하게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않는다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넘기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05754" y="2341956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71916" y="4849462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초기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else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높이를 입력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삼각형을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36878" y="2559344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36878" y="373473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36878" y="4701748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Answer;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 = x + y;</a:t>
            </a: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함수이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종속문장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Num1 + Num2;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</a:t>
            </a:r>
            <a:r>
              <a:rPr lang="pt-BR" altLang="ko-KR" smtClean="0">
                <a:latin typeface="HY견고딕" pitchFamily="18" charset="-127"/>
                <a:ea typeface="HY견고딕" pitchFamily="18" charset="-127"/>
              </a:rPr>
              <a:t>Answer);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Answer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</a:t>
            </a:r>
            <a:r>
              <a:rPr lang="fr-FR" altLang="ko-KR" dirty="0" smtClean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함수의 원형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전방선언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fr-FR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main()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sum(int x, int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sum(int x, int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Sum;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Sum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Sum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17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return Sum;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Num1;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7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avg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= (float)(Num1 + Num2) / 2.0f;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Num1,Num2;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(Num1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(P1 &gt; P2)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else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(P1 &lt; P2)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Player1, Player2;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PLAYER2: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DRAW: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092" y="1679322"/>
            <a:ext cx="734411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~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숫자 중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배수를 판별하는 함수를 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	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만들어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의배수를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모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출력하시오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5915896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++; ??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while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(1)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{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if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	break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else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-= 32;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}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i = 0, j = 0, sum = 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(TRUE)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j;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66030" y="5431101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6427</TotalTime>
  <Words>1148</Words>
  <Application>Microsoft Office PowerPoint</Application>
  <PresentationFormat>화면 슬라이드 쇼(4:3)</PresentationFormat>
  <Paragraphs>892</Paragraphs>
  <Slides>44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굴림</vt:lpstr>
      <vt:lpstr>Arial</vt:lpstr>
      <vt:lpstr>Yoon 윤고딕 520_TT</vt:lpstr>
      <vt:lpstr>Segoe UI Black</vt:lpstr>
      <vt:lpstr>HY강B</vt:lpstr>
      <vt:lpstr>HY헤드라인M</vt:lpstr>
      <vt:lpstr>맑은 고딕</vt:lpstr>
      <vt:lpstr>HY견고딕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388</cp:revision>
  <dcterms:created xsi:type="dcterms:W3CDTF">2013-09-05T09:43:46Z</dcterms:created>
  <dcterms:modified xsi:type="dcterms:W3CDTF">2019-03-13T03:23:32Z</dcterms:modified>
</cp:coreProperties>
</file>