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seok jung" initials="hj" lastIdx="1" clrIdx="0">
    <p:extLst>
      <p:ext uri="{19B8F6BF-5375-455C-9EA6-DF929625EA0E}">
        <p15:presenceInfo xmlns:p15="http://schemas.microsoft.com/office/powerpoint/2012/main" userId="3306833330fac2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366211-4821-4C18-8EB0-B5A351E5547C}" v="2" dt="2020-06-07T04:50:27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seok jung" userId="3306833330fac227" providerId="LiveId" clId="{C8366211-4821-4C18-8EB0-B5A351E5547C}"/>
    <pc:docChg chg="custSel modSld sldOrd">
      <pc:chgData name="hongseok jung" userId="3306833330fac227" providerId="LiveId" clId="{C8366211-4821-4C18-8EB0-B5A351E5547C}" dt="2020-06-07T04:51:05.382" v="2" actId="1589"/>
      <pc:docMkLst>
        <pc:docMk/>
      </pc:docMkLst>
      <pc:sldChg chg="ord addCm">
        <pc:chgData name="hongseok jung" userId="3306833330fac227" providerId="LiveId" clId="{C8366211-4821-4C18-8EB0-B5A351E5547C}" dt="2020-06-07T04:51:05.382" v="2" actId="1589"/>
        <pc:sldMkLst>
          <pc:docMk/>
          <pc:sldMk cId="3961202509" sldId="259"/>
        </pc:sldMkLst>
      </pc:sldChg>
      <pc:sldChg chg="ord">
        <pc:chgData name="hongseok jung" userId="3306833330fac227" providerId="LiveId" clId="{C8366211-4821-4C18-8EB0-B5A351E5547C}" dt="2020-06-07T04:50:27.350" v="1"/>
        <pc:sldMkLst>
          <pc:docMk/>
          <pc:sldMk cId="3760599841" sldId="261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7T13:51:05.36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168E9-ADB0-4EFA-9558-3C35E28B1D40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0B3E0-F53F-4D87-A82B-64302A49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9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0B3E0-F53F-4D87-A82B-64302A4996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1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86042-DC36-4A53-AC9E-9BF02FEE9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C9909E-BCA7-434B-A474-F8F47C60F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57623-9E3F-499F-9B2B-932BB015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285-BE10-4356-9430-9B1F5862B52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8C6AE-849B-4A30-9AE7-38F1AAD5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1DCF-9C54-48BC-A0FA-7801C19C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CD-C5FF-48A9-BEA7-AB5B89A9F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1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F5C02-ADE0-4309-9622-6A120483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BCBD46-0911-49A7-97C7-2D0C0F29E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7857F-7D7B-4362-8807-2F6108B9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285-BE10-4356-9430-9B1F5862B52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4132A-7EF8-4482-912A-BFF5DA50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A773E-8606-46B2-93CC-336D57E1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CD-C5FF-48A9-BEA7-AB5B89A9F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B31276-5CFD-4F30-89F7-98FE2A313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8ED33-AB85-41D8-BBF2-A9B5CA38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7D12A-009C-4137-A77F-086A111E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285-BE10-4356-9430-9B1F5862B52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E47AC-3DF2-4570-93FF-72A57E91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CB088-668E-4EA9-A5FA-4745135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CD-C5FF-48A9-BEA7-AB5B89A9F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9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862E8-8B92-4B10-8687-B8125E43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70B86-1E47-496F-9E4E-59458493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6E134-CCB7-4934-BA0D-57C0F196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285-BE10-4356-9430-9B1F5862B52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B523F-D341-47DC-8C1D-C4E74DB5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5B3D5-3F32-45E5-B46A-E20D6978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CD-C5FF-48A9-BEA7-AB5B89A9F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1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92409-9E1D-4084-8DFE-001F55BA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73B84-BFA8-41E0-9B3C-13CAC80F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70C40-BE1B-418D-8283-EC02BD92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285-BE10-4356-9430-9B1F5862B52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DF8B1-B0C7-4086-B848-B8962B4E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C0A70-FB75-410F-9E7E-8223B7BC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CD-C5FF-48A9-BEA7-AB5B89A9F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18959-570E-4FB6-8C63-62DA6742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B052D-D51E-426A-A715-3F5D939EF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9A5A9A-68FF-4C76-90CF-ECC357F94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1AEA9-76C0-4FCB-9A3B-0949FD0A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285-BE10-4356-9430-9B1F5862B52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062549-29CB-40A1-9D06-49957479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8BB6E-1D83-4CB6-A2E4-E1ECEC12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CD-C5FF-48A9-BEA7-AB5B89A9F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F3490-77B6-46DB-89AB-E90C162C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CA206-91F8-4296-9F8C-D4A8F8A6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6326D-837F-4B7B-9073-230539CEF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1F0D2A-0C7C-451D-8A41-BBB4F139D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20830-F73E-44BA-80A4-6BAA7758E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CA045-9783-4577-AE5A-768A8305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285-BE10-4356-9430-9B1F5862B52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8347DE-CDB2-4950-A8D3-4C32E840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36AA4C-ACE6-4B8C-87DC-E29FF2B1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CD-C5FF-48A9-BEA7-AB5B89A9F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3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A850B-6EED-4CB6-B711-C1C2B51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4B70F-2C4C-410B-B859-016D72D3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285-BE10-4356-9430-9B1F5862B52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01F73B-D452-487C-B6AB-00FFCAC2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B465F-ECE7-4E8E-805E-BE8502B7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CD-C5FF-48A9-BEA7-AB5B89A9F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6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927564-30BB-48C3-9EB5-1EAB43CE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285-BE10-4356-9430-9B1F5862B52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10F0CB-871F-4463-ADE2-53F14830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80B65-AD25-4482-ADB4-AB1E1245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CD-C5FF-48A9-BEA7-AB5B89A9F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7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0A80-FC0B-4F39-B088-27D6C6DB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060E6-523D-4053-B6F2-568843D8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BBFE3-EF0B-4B3C-B732-82D620C40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F8032-2116-4D01-A41D-BA71368F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285-BE10-4356-9430-9B1F5862B52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B4774-CED6-4537-ABC1-4ED85BAE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8A0D4-5E27-45DD-8DE9-1F08BD42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CD-C5FF-48A9-BEA7-AB5B89A9F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5AA48-B4E4-463E-B9EB-9C35C872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4F9C1F-DD8B-4375-B903-C79766D7B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F6D35-FA2B-40B1-9F2F-4606476B0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F9127-BC17-45BF-90DD-2709CF2C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285-BE10-4356-9430-9B1F5862B52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9A0F4-5C66-4F8B-9754-D9645E37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2CB3D-8949-43C4-AC5F-8E398CFB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CD-C5FF-48A9-BEA7-AB5B89A9F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2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4CC6B-BF2B-44AA-B525-825045A1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9624E-D4B1-4F1E-867E-1D50175B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D1F78-B7AD-4A66-905E-0BC92F8B6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D285-BE10-4356-9430-9B1F5862B52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54389-569A-4DA9-B2BD-4167063F2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123EE-9644-4A46-83FC-AB9679B16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74CD-C5FF-48A9-BEA7-AB5B89A9F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C13408-54CE-42E0-8264-751DF6F75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6100" b="1"/>
              <a:t>2020 </a:t>
            </a:r>
            <a:r>
              <a:rPr lang="ko-KR" altLang="en-US" sz="6100" b="1"/>
              <a:t>한이음</a:t>
            </a:r>
            <a:br>
              <a:rPr lang="en-US" altLang="ko-KR" sz="6100" b="1"/>
            </a:br>
            <a:r>
              <a:rPr lang="en-US" altLang="ko-KR" sz="6100" b="1"/>
              <a:t>IoT</a:t>
            </a:r>
            <a:r>
              <a:rPr lang="ko-KR" altLang="en-US" sz="6100" b="1"/>
              <a:t>를 이용한 차량정보 조회 및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5C065D-AF6E-4116-A3A4-AE32E8670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ko-KR" sz="2800"/>
              <a:t>SW </a:t>
            </a:r>
            <a:r>
              <a:rPr lang="ko-KR" altLang="en-US" sz="2800"/>
              <a:t>블록 다이어그램 및 플로우 차트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54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2B8928-A8D4-420A-99DC-75E65C23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 FlowChart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67D6E06-4D42-4093-B748-534807DC3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0"/>
          <a:stretch/>
        </p:blipFill>
        <p:spPr>
          <a:xfrm>
            <a:off x="6742080" y="300059"/>
            <a:ext cx="3348063" cy="619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0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2B8928-A8D4-420A-99DC-75E65C23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블록 다이어</a:t>
            </a:r>
            <a:r>
              <a:rPr lang="ko-KR" altLang="en-US" sz="4800" dirty="0">
                <a:solidFill>
                  <a:srgbClr val="FFFFFF"/>
                </a:solidFill>
              </a:rPr>
              <a:t>그램</a:t>
            </a:r>
            <a:endParaRPr lang="en-US" altLang="ko-KR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7476DB-E8F6-4337-955E-6C7C5818CB89}"/>
              </a:ext>
            </a:extLst>
          </p:cNvPr>
          <p:cNvSpPr/>
          <p:nvPr/>
        </p:nvSpPr>
        <p:spPr>
          <a:xfrm>
            <a:off x="7462675" y="3342842"/>
            <a:ext cx="2047874" cy="67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 Controller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F39109-2E0E-4E6C-AB8B-4DB267BD03E9}"/>
              </a:ext>
            </a:extLst>
          </p:cNvPr>
          <p:cNvCxnSpPr/>
          <p:nvPr/>
        </p:nvCxnSpPr>
        <p:spPr>
          <a:xfrm>
            <a:off x="5715000" y="5953125"/>
            <a:ext cx="5638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6A35E70-CEBD-4433-A1D7-5A795CB89AC4}"/>
              </a:ext>
            </a:extLst>
          </p:cNvPr>
          <p:cNvCxnSpPr/>
          <p:nvPr/>
        </p:nvCxnSpPr>
        <p:spPr>
          <a:xfrm>
            <a:off x="5715000" y="6438900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F2FE0F-8B19-481F-A304-0C6CF6708147}"/>
              </a:ext>
            </a:extLst>
          </p:cNvPr>
          <p:cNvSpPr/>
          <p:nvPr/>
        </p:nvSpPr>
        <p:spPr>
          <a:xfrm>
            <a:off x="7492297" y="4708272"/>
            <a:ext cx="2047874" cy="67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 Transceiver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03916-ED4B-4F3B-9E6F-454CEE73B1F9}"/>
              </a:ext>
            </a:extLst>
          </p:cNvPr>
          <p:cNvSpPr txBox="1"/>
          <p:nvPr/>
        </p:nvSpPr>
        <p:spPr>
          <a:xfrm>
            <a:off x="4825657" y="575893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CAN_H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F10F2C-C4A2-4EEA-9C5D-86B318CC9FA4}"/>
              </a:ext>
            </a:extLst>
          </p:cNvPr>
          <p:cNvSpPr txBox="1"/>
          <p:nvPr/>
        </p:nvSpPr>
        <p:spPr>
          <a:xfrm>
            <a:off x="4825657" y="625423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CAN_L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6BE839-F4C0-4C10-8FEF-141EAF474606}"/>
              </a:ext>
            </a:extLst>
          </p:cNvPr>
          <p:cNvSpPr txBox="1"/>
          <p:nvPr/>
        </p:nvSpPr>
        <p:spPr>
          <a:xfrm>
            <a:off x="7710339" y="4387515"/>
            <a:ext cx="323999" cy="2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385B6-D98A-4D8A-B6EA-2C0ABD0DBAA6}"/>
              </a:ext>
            </a:extLst>
          </p:cNvPr>
          <p:cNvSpPr txBox="1"/>
          <p:nvPr/>
        </p:nvSpPr>
        <p:spPr>
          <a:xfrm>
            <a:off x="8963025" y="4403463"/>
            <a:ext cx="351378" cy="2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Rx</a:t>
            </a:r>
            <a:endParaRPr lang="ko-KR" altLang="en-US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2B20FB8-F218-4E3F-8DCD-6DDDFCE7858C}"/>
              </a:ext>
            </a:extLst>
          </p:cNvPr>
          <p:cNvSpPr/>
          <p:nvPr/>
        </p:nvSpPr>
        <p:spPr>
          <a:xfrm>
            <a:off x="6924675" y="2945977"/>
            <a:ext cx="3190875" cy="138854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E84DD5-035B-4C6A-9E43-6D9393A6EA39}"/>
              </a:ext>
            </a:extLst>
          </p:cNvPr>
          <p:cNvSpPr/>
          <p:nvPr/>
        </p:nvSpPr>
        <p:spPr>
          <a:xfrm>
            <a:off x="7229475" y="2755810"/>
            <a:ext cx="857250" cy="252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ESP32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D158EA6-34C9-473B-A086-691A0E6F5661}"/>
              </a:ext>
            </a:extLst>
          </p:cNvPr>
          <p:cNvCxnSpPr>
            <a:cxnSpLocks/>
          </p:cNvCxnSpPr>
          <p:nvPr/>
        </p:nvCxnSpPr>
        <p:spPr>
          <a:xfrm>
            <a:off x="8086725" y="5381625"/>
            <a:ext cx="0" cy="5715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5ADC01B-DCB8-4D98-A425-9EC73A24B4CC}"/>
              </a:ext>
            </a:extLst>
          </p:cNvPr>
          <p:cNvCxnSpPr>
            <a:cxnSpLocks/>
          </p:cNvCxnSpPr>
          <p:nvPr/>
        </p:nvCxnSpPr>
        <p:spPr>
          <a:xfrm flipH="1">
            <a:off x="8963025" y="5381625"/>
            <a:ext cx="1" cy="10572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9D4EFAB8-D351-4B7A-91E0-34E9C9AD4CD6}"/>
              </a:ext>
            </a:extLst>
          </p:cNvPr>
          <p:cNvSpPr/>
          <p:nvPr/>
        </p:nvSpPr>
        <p:spPr>
          <a:xfrm>
            <a:off x="8188956" y="2502247"/>
            <a:ext cx="595312" cy="326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EA94767-8F25-45EB-AB67-C840DC330220}"/>
              </a:ext>
            </a:extLst>
          </p:cNvPr>
          <p:cNvGrpSpPr/>
          <p:nvPr/>
        </p:nvGrpSpPr>
        <p:grpSpPr>
          <a:xfrm>
            <a:off x="5838826" y="1816680"/>
            <a:ext cx="5514974" cy="580159"/>
            <a:chOff x="5838826" y="423863"/>
            <a:chExt cx="5514974" cy="638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8835A2A-E64B-4359-A9D5-63CA956998D1}"/>
                </a:ext>
              </a:extLst>
            </p:cNvPr>
            <p:cNvSpPr/>
            <p:nvPr/>
          </p:nvSpPr>
          <p:spPr>
            <a:xfrm>
              <a:off x="5838826" y="423863"/>
              <a:ext cx="990600" cy="638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ID</a:t>
              </a:r>
            </a:p>
            <a:p>
              <a:pPr algn="ctr"/>
              <a:r>
                <a:rPr lang="en-US" altLang="ko-KR" sz="1000" b="1" dirty="0"/>
                <a:t>(11bits)</a:t>
              </a:r>
            </a:p>
            <a:p>
              <a:pPr algn="ctr"/>
              <a:r>
                <a:rPr lang="en-US" altLang="ko-KR" sz="1000" b="1" dirty="0"/>
                <a:t>(29bits)</a:t>
              </a:r>
              <a:endParaRPr lang="ko-KR" altLang="en-US" sz="10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29ED0B-EEFA-404C-9761-680DF54CB078}"/>
                </a:ext>
              </a:extLst>
            </p:cNvPr>
            <p:cNvSpPr/>
            <p:nvPr/>
          </p:nvSpPr>
          <p:spPr>
            <a:xfrm>
              <a:off x="6829426" y="423863"/>
              <a:ext cx="2409824" cy="638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DLC</a:t>
              </a:r>
            </a:p>
            <a:p>
              <a:pPr algn="ctr"/>
              <a:r>
                <a:rPr lang="en-US" altLang="ko-KR" dirty="0"/>
                <a:t>(4bits)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04BBFEF-8EBD-41F3-A3A3-25F67EEA54FB}"/>
                </a:ext>
              </a:extLst>
            </p:cNvPr>
            <p:cNvSpPr/>
            <p:nvPr/>
          </p:nvSpPr>
          <p:spPr>
            <a:xfrm>
              <a:off x="9239250" y="423863"/>
              <a:ext cx="2114550" cy="638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</a:t>
              </a:r>
              <a:endParaRPr lang="ko-KR" altLang="en-US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807F265-29A0-4A95-87F1-906BB87C7E9A}"/>
              </a:ext>
            </a:extLst>
          </p:cNvPr>
          <p:cNvSpPr txBox="1"/>
          <p:nvPr/>
        </p:nvSpPr>
        <p:spPr>
          <a:xfrm>
            <a:off x="5838826" y="1415829"/>
            <a:ext cx="2707793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&lt;CAN Message Frame&gt;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B6950BE-E5DB-48FB-9D2E-B2C5353E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" t="12157"/>
          <a:stretch/>
        </p:blipFill>
        <p:spPr>
          <a:xfrm>
            <a:off x="5493206" y="493177"/>
            <a:ext cx="6106825" cy="820876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A657CA-538F-417B-BCA1-A838FA94DE23}"/>
              </a:ext>
            </a:extLst>
          </p:cNvPr>
          <p:cNvCxnSpPr>
            <a:cxnSpLocks/>
          </p:cNvCxnSpPr>
          <p:nvPr/>
        </p:nvCxnSpPr>
        <p:spPr>
          <a:xfrm>
            <a:off x="8086725" y="4339177"/>
            <a:ext cx="0" cy="36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E41880C-45D4-4E86-A56C-7316132F6753}"/>
              </a:ext>
            </a:extLst>
          </p:cNvPr>
          <p:cNvCxnSpPr>
            <a:cxnSpLocks/>
          </p:cNvCxnSpPr>
          <p:nvPr/>
        </p:nvCxnSpPr>
        <p:spPr>
          <a:xfrm flipV="1">
            <a:off x="8953500" y="4339178"/>
            <a:ext cx="0" cy="35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AC7F3B0-B7DF-4D76-AAD1-8B675ED84321}"/>
              </a:ext>
            </a:extLst>
          </p:cNvPr>
          <p:cNvSpPr txBox="1"/>
          <p:nvPr/>
        </p:nvSpPr>
        <p:spPr>
          <a:xfrm>
            <a:off x="5457449" y="226353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&lt;CAN Frame&gt;</a:t>
            </a:r>
          </a:p>
        </p:txBody>
      </p:sp>
    </p:spTree>
    <p:extLst>
      <p:ext uri="{BB962C8B-B14F-4D97-AF65-F5344CB8AC3E}">
        <p14:creationId xmlns:p14="http://schemas.microsoft.com/office/powerpoint/2010/main" val="376059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4C7732-FBFA-4244-A2E1-D1B45F63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구성도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1A6D826-0E92-4C3A-8128-AF5526A3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17756"/>
            <a:ext cx="6553545" cy="40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3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4C7732-FBFA-4244-A2E1-D1B45F63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 </a:t>
            </a:r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아키텍처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5A1A942-1D00-4D05-8C60-3465C57D9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597978"/>
            <a:ext cx="6553545" cy="36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3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51</Words>
  <Application>Microsoft Office PowerPoint</Application>
  <PresentationFormat>와이드스크린</PresentationFormat>
  <Paragraphs>22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2020 한이음 IoT를 이용한 차량정보 조회 및 활용</vt:lpstr>
      <vt:lpstr>SW FlowChart</vt:lpstr>
      <vt:lpstr>블록 다이어그램</vt:lpstr>
      <vt:lpstr>시스템 구성도</vt:lpstr>
      <vt:lpstr>SW 아키텍처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한이음 IoT를 이용한 차량정보 조회 및 활용</dc:title>
  <dc:creator>hongseok jung</dc:creator>
  <cp:lastModifiedBy>hongseok jung</cp:lastModifiedBy>
  <cp:revision>4</cp:revision>
  <dcterms:created xsi:type="dcterms:W3CDTF">2020-06-07T04:07:14Z</dcterms:created>
  <dcterms:modified xsi:type="dcterms:W3CDTF">2020-06-07T04:51:27Z</dcterms:modified>
</cp:coreProperties>
</file>