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59" r:id="rId5"/>
    <p:sldId id="261" r:id="rId6"/>
    <p:sldId id="257" r:id="rId7"/>
    <p:sldId id="258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8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2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4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49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48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6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36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3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1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4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3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8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3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MbwQFMftpi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oochang0110/STM32_Eleva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STM32 RTOS</a:t>
            </a:r>
            <a:r>
              <a:rPr lang="ko-KR" altLang="en-US" dirty="0" smtClean="0"/>
              <a:t>를 활용한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엘리베이터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사용 </a:t>
            </a:r>
            <a:r>
              <a:rPr lang="ko-KR" altLang="en-US" dirty="0" err="1" smtClean="0"/>
              <a:t>스택</a:t>
            </a:r>
            <a:endParaRPr lang="en-US" altLang="ko-KR" dirty="0"/>
          </a:p>
          <a:p>
            <a:r>
              <a:rPr lang="en-US" altLang="ko-KR" dirty="0" smtClean="0"/>
              <a:t>STM32 RTOS, Multi-threading, GPIO Control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49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VIDEO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454987" y="2204864"/>
            <a:ext cx="4536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hlinkClick r:id="rId2"/>
              </a:rPr>
              <a:t>https://youtu.be/MbwQFMftpic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214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 descr="아두이노 LCD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76" y="1905013"/>
            <a:ext cx="1080160" cy="10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TR9606 Sensor Infrarrojo | Compra en Línea | sgemx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54122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L 5537 LDR Photoresistor / Light Dependent Resistor – Pack of 10 - Phipps  Electronic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085184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LN2003 4상 5선 스텝 모터 드라이버 0.5A (HAM2917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8610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tepper Motor 28BYJ-48 (5V or 12V) with Reduction Gearbox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181" y="3068960"/>
            <a:ext cx="936064" cy="93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HARDWARE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STM32F429ZI</a:t>
            </a:r>
          </a:p>
          <a:p>
            <a:r>
              <a:rPr lang="en-US" altLang="ko-KR" dirty="0" smtClean="0"/>
              <a:t>1602 LCD (CN0133)</a:t>
            </a:r>
          </a:p>
          <a:p>
            <a:r>
              <a:rPr lang="en-US" altLang="ko-KR" dirty="0" smtClean="0"/>
              <a:t>8x8 DOT MATRIX (1088BS)</a:t>
            </a:r>
          </a:p>
          <a:p>
            <a:r>
              <a:rPr lang="en-US" altLang="ko-KR" dirty="0" smtClean="0"/>
              <a:t>STEP MOTOR (28BYJ-48)</a:t>
            </a:r>
          </a:p>
          <a:p>
            <a:r>
              <a:rPr lang="en-US" altLang="ko-KR" dirty="0"/>
              <a:t>STEP MOTOR </a:t>
            </a:r>
            <a:r>
              <a:rPr lang="en-US" altLang="ko-KR" dirty="0" smtClean="0"/>
              <a:t>DRIVER (ULN2003)</a:t>
            </a:r>
          </a:p>
          <a:p>
            <a:r>
              <a:rPr lang="en-US" altLang="ko-KR" dirty="0" smtClean="0"/>
              <a:t>PHOTO INTERRUPTER (ES92B4)</a:t>
            </a:r>
          </a:p>
          <a:p>
            <a:r>
              <a:rPr lang="en-US" altLang="ko-KR" dirty="0" smtClean="0"/>
              <a:t>CDS cell (GL 5537)</a:t>
            </a:r>
          </a:p>
          <a:p>
            <a:endParaRPr lang="ko-KR" altLang="en-US" dirty="0"/>
          </a:p>
        </p:txBody>
      </p:sp>
      <p:pic>
        <p:nvPicPr>
          <p:cNvPr id="2058" name="Picture 10" descr="Dot Matrix LED 8x8 1088BS - Einstronic Enterpri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068" y="2672916"/>
            <a:ext cx="606011" cy="60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TMICROELECTRONICS NUCLEO-F429ZI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23780" y="999714"/>
            <a:ext cx="812446" cy="156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2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 Schematic</a:t>
            </a:r>
            <a:endParaRPr lang="ko-KR" altLang="en-US" dirty="0"/>
          </a:p>
        </p:txBody>
      </p:sp>
      <p:pic>
        <p:nvPicPr>
          <p:cNvPr id="1026" name="Picture 2" descr="C:\Users\wooch\OneDrive\바탕 화면\STM32_Elevator\Document\HW_SCHEMATI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7462"/>
            <a:ext cx="9137650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01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 Schematic</a:t>
            </a:r>
            <a:endParaRPr lang="ko-KR" altLang="en-US" dirty="0"/>
          </a:p>
        </p:txBody>
      </p:sp>
      <p:pic>
        <p:nvPicPr>
          <p:cNvPr id="1026" name="Picture 2" descr="D:\woochangmin\ARM\src\STM32F429ZI\STM32_Elevator\Document\HW_SCHEMATIC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6" y="1292836"/>
            <a:ext cx="9075738" cy="554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73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FSM</a:t>
            </a:r>
            <a:endParaRPr lang="ko-KR" altLang="en-US" dirty="0"/>
          </a:p>
        </p:txBody>
      </p:sp>
      <p:pic>
        <p:nvPicPr>
          <p:cNvPr id="1026" name="Picture 2" descr="C:\Users\wooch\OneDrive\바탕 화면\STM32_Elevator\Document\Elevator_FS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5976664" cy="440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51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pic>
        <p:nvPicPr>
          <p:cNvPr id="2050" name="Picture 2" descr="C:\Users\wooch\OneDrive\바탕 화면\STM32_Elevator\Document\Elavator_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191672" cy="339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5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6228" y="2708920"/>
            <a:ext cx="8229600" cy="2265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https://github.com/woochang0110/STM32_Elevator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2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65</Words>
  <Application>Microsoft Office PowerPoint</Application>
  <PresentationFormat>화면 슬라이드 쇼(4:3)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STM32 RTOS를 활용한 엘리베이터</vt:lpstr>
      <vt:lpstr>DEMO VIDEO</vt:lpstr>
      <vt:lpstr>HARDWARE LIST</vt:lpstr>
      <vt:lpstr>HW Schematic</vt:lpstr>
      <vt:lpstr>HW Schematic</vt:lpstr>
      <vt:lpstr>FSM</vt:lpstr>
      <vt:lpstr>Sequence Diagram</vt:lpstr>
      <vt:lpstr>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 RTOS를 활용한 엘리베이터</dc:title>
  <dc:creator>ChangMin Woo</dc:creator>
  <cp:lastModifiedBy>USER</cp:lastModifiedBy>
  <cp:revision>19</cp:revision>
  <dcterms:created xsi:type="dcterms:W3CDTF">2024-01-24T12:23:15Z</dcterms:created>
  <dcterms:modified xsi:type="dcterms:W3CDTF">2024-01-25T04:52:06Z</dcterms:modified>
</cp:coreProperties>
</file>