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0" r:id="rId5"/>
    <p:sldId id="262" r:id="rId6"/>
    <p:sldId id="257" r:id="rId7"/>
    <p:sldId id="261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2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4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49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48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6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36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3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1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4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3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8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510FD-CD41-4A1F-AA36-9C3304E2FA0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FB8DC-CA1E-41DB-A857-40C4958B3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3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MbwQFMftpi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oochang0110/STM32_Eleva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STM32 RTOS</a:t>
            </a:r>
            <a:r>
              <a:rPr lang="ko-KR" altLang="en-US" dirty="0" smtClean="0"/>
              <a:t>를 활용한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엘리베이터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사용 </a:t>
            </a:r>
            <a:r>
              <a:rPr lang="ko-KR" altLang="en-US" dirty="0" err="1" smtClean="0"/>
              <a:t>스택</a:t>
            </a:r>
            <a:endParaRPr lang="en-US" altLang="ko-KR" dirty="0"/>
          </a:p>
          <a:p>
            <a:r>
              <a:rPr lang="en-US" altLang="ko-KR" dirty="0" smtClean="0"/>
              <a:t>STM32 RTOS, Multi-threading, GPIO Control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4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VIDEO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454987" y="2204864"/>
            <a:ext cx="4536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hlinkClick r:id="rId2"/>
              </a:rPr>
              <a:t>https://youtu.be/MbwQFMftpic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600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woochangmin\ARM\src\STM32F429ZI\STM32_Elevator\Document\Hardware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9" y="188640"/>
            <a:ext cx="9120141" cy="63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3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wooch\OneDrive\바탕 화면\STM32_Elevator\Document\STM32F429ZI_PINMAP_toplef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18718" y="128635"/>
            <a:ext cx="5574362" cy="788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 Schematic</a:t>
            </a:r>
            <a:endParaRPr lang="ko-KR" altLang="en-US" dirty="0"/>
          </a:p>
        </p:txBody>
      </p:sp>
      <p:pic>
        <p:nvPicPr>
          <p:cNvPr id="6" name="Picture 2" descr="NUCLEO-F429ZI - Stmicroelectronics - Development Board, STM32F429ZI MCU,  On-Board Debugger | element14 Kore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3" y="2204864"/>
            <a:ext cx="1756076" cy="33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63244" y="3218838"/>
            <a:ext cx="144016" cy="1525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69309" y="2933328"/>
            <a:ext cx="4984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err="1" smtClean="0">
                <a:solidFill>
                  <a:srgbClr val="FF0000"/>
                </a:solidFill>
              </a:rPr>
              <a:t>빵판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8122" y="2780928"/>
            <a:ext cx="4984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err="1" smtClean="0">
                <a:solidFill>
                  <a:srgbClr val="FF0000"/>
                </a:solidFill>
              </a:rPr>
              <a:t>빵판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6973" y="3801099"/>
            <a:ext cx="603107" cy="19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PHOTO1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6973" y="3975265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PHOTO3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16973" y="5840252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DM9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16973" y="6021288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DM14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16416" y="2947610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DM8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16416" y="3670716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DM5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16416" y="3831926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DM2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16416" y="3992204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DM7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16416" y="4197069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DM1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6416" y="4350461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DM12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16416" y="4665317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DM13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16416" y="4858016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DM4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16416" y="5013176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DM10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16416" y="5175862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DM6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16416" y="5372996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DM3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17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wooch\AppData\Local\Packages\Microsoft.Windows.Photos_8wekyb3d8bbwe\TempState\ShareServiceTempFolder\STM32F429ZI_PINMAP_topright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21984" y="167208"/>
            <a:ext cx="5544616" cy="784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 Schematic</a:t>
            </a:r>
            <a:endParaRPr lang="ko-KR" altLang="en-US" dirty="0"/>
          </a:p>
        </p:txBody>
      </p:sp>
      <p:pic>
        <p:nvPicPr>
          <p:cNvPr id="3074" name="Picture 2" descr="NUCLEO-F429ZI - Stmicroelectronics - Development Board, STM32F429ZI MCU,  On-Board Debugger | element14 Kore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" y="2060848"/>
            <a:ext cx="1756076" cy="33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389435" y="2880389"/>
            <a:ext cx="144016" cy="1708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08653" y="4966860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IN3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8653" y="5128043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IN2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8653" y="5255728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IN1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48952" y="3099934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IN4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3768" y="2075529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PHOTO4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0783" y="2827824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PHOTO5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30783" y="4240338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PHOTO2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44408" y="2075529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I2C_SCL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44408" y="2228312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I2C_SDA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48951" y="3785552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DM16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48951" y="4240338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BTN4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48951" y="4816092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DM15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48951" y="5270878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BTN3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48951" y="4973425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DM11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48951" y="5416487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BTN2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48951" y="5574669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BTN1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48951" y="5732002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BTN0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08653" y="5714672"/>
            <a:ext cx="603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CDS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81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FSM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807803" y="2481797"/>
            <a:ext cx="914400" cy="914400"/>
            <a:chOff x="1259632" y="1772816"/>
            <a:chExt cx="914400" cy="914400"/>
          </a:xfrm>
        </p:grpSpPr>
        <p:sp>
          <p:nvSpPr>
            <p:cNvPr id="4" name="타원 3"/>
            <p:cNvSpPr/>
            <p:nvPr/>
          </p:nvSpPr>
          <p:spPr>
            <a:xfrm>
              <a:off x="1259632" y="177281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93666" y="20453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정지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400091" y="2449531"/>
            <a:ext cx="914400" cy="914400"/>
            <a:chOff x="1259632" y="1772816"/>
            <a:chExt cx="914400" cy="914400"/>
          </a:xfrm>
        </p:grpSpPr>
        <p:sp>
          <p:nvSpPr>
            <p:cNvPr id="8" name="타원 7"/>
            <p:cNvSpPr/>
            <p:nvPr/>
          </p:nvSpPr>
          <p:spPr>
            <a:xfrm>
              <a:off x="1259632" y="177281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93666" y="20453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상승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175955" y="3921957"/>
            <a:ext cx="914400" cy="914400"/>
            <a:chOff x="1259632" y="1772816"/>
            <a:chExt cx="914400" cy="914400"/>
          </a:xfrm>
        </p:grpSpPr>
        <p:sp>
          <p:nvSpPr>
            <p:cNvPr id="11" name="타원 10"/>
            <p:cNvSpPr/>
            <p:nvPr/>
          </p:nvSpPr>
          <p:spPr>
            <a:xfrm>
              <a:off x="1259632" y="177281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93666" y="20453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하강</a:t>
              </a:r>
              <a:endParaRPr lang="ko-KR" altLang="en-US" dirty="0"/>
            </a:p>
          </p:txBody>
        </p:sp>
      </p:grpSp>
      <p:cxnSp>
        <p:nvCxnSpPr>
          <p:cNvPr id="18" name="직선 화살표 연결선 17"/>
          <p:cNvCxnSpPr/>
          <p:nvPr/>
        </p:nvCxnSpPr>
        <p:spPr>
          <a:xfrm>
            <a:off x="3419037" y="3396197"/>
            <a:ext cx="785629" cy="805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588168" y="3277858"/>
            <a:ext cx="721821" cy="736935"/>
          </a:xfrm>
          <a:prstGeom prst="straightConnector1">
            <a:avLst/>
          </a:prstGeom>
          <a:ln cap="flat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4859197" y="3247150"/>
            <a:ext cx="670899" cy="767643"/>
          </a:xfrm>
          <a:prstGeom prst="straightConnector1">
            <a:avLst/>
          </a:prstGeom>
          <a:ln cap="flat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5002862" y="3308496"/>
            <a:ext cx="706313" cy="778812"/>
          </a:xfrm>
          <a:prstGeom prst="straightConnector1">
            <a:avLst/>
          </a:prstGeom>
          <a:ln cap="flat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3751774" y="2868418"/>
            <a:ext cx="1682958" cy="5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591642" y="2647208"/>
            <a:ext cx="1894564" cy="0"/>
          </a:xfrm>
          <a:prstGeom prst="straightConnector1">
            <a:avLst/>
          </a:prstGeom>
          <a:ln cap="flat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2801529">
            <a:off x="3613350" y="3325710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목표 층 도달</a:t>
            </a:r>
            <a:r>
              <a:rPr lang="en-US" altLang="ko-KR" sz="1000" dirty="0" smtClean="0"/>
              <a:t>/</a:t>
            </a:r>
          </a:p>
          <a:p>
            <a:r>
              <a:rPr lang="ko-KR" altLang="en-US" sz="1000" dirty="0" smtClean="0"/>
              <a:t>동작 취소 시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 rot="18662861">
            <a:off x="4898288" y="3610349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 하강 중 현재 층</a:t>
            </a:r>
            <a:endParaRPr lang="en-US" altLang="ko-KR" sz="1000" dirty="0" smtClean="0"/>
          </a:p>
          <a:p>
            <a:r>
              <a:rPr lang="ko-KR" altLang="en-US" sz="1000" dirty="0" smtClean="0"/>
              <a:t>보다 높은 층 선택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 rot="18692861">
            <a:off x="4454670" y="3266187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상승 중 현재 층</a:t>
            </a:r>
            <a:endParaRPr lang="en-US" altLang="ko-KR" sz="1000" dirty="0" smtClean="0"/>
          </a:p>
          <a:p>
            <a:r>
              <a:rPr lang="ko-KR" altLang="en-US" sz="1000" dirty="0" smtClean="0"/>
              <a:t>보다 낮은 층 선택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 rot="2801529">
            <a:off x="3009485" y="3752324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현재 층보다 낮은 층</a:t>
            </a:r>
            <a:endParaRPr lang="en-US" altLang="ko-KR" sz="1000" dirty="0" smtClean="0"/>
          </a:p>
          <a:p>
            <a:r>
              <a:rPr lang="ko-KR" altLang="en-US" sz="1000" dirty="0" smtClean="0"/>
              <a:t>     버튼 누를 때</a:t>
            </a:r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4055458" y="2247098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목표 층 도달</a:t>
            </a:r>
            <a:r>
              <a:rPr lang="en-US" altLang="ko-KR" sz="1000" dirty="0" smtClean="0"/>
              <a:t>/</a:t>
            </a:r>
          </a:p>
          <a:p>
            <a:r>
              <a:rPr lang="ko-KR" altLang="en-US" sz="1000" dirty="0" smtClean="0"/>
              <a:t>동작 취소 시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3901389" y="2847040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현재 층보다 높은 층</a:t>
            </a:r>
            <a:endParaRPr lang="en-US" altLang="ko-KR" sz="1000" dirty="0" smtClean="0"/>
          </a:p>
          <a:p>
            <a:r>
              <a:rPr lang="ko-KR" altLang="en-US" sz="1000" dirty="0" smtClean="0"/>
              <a:t>     버튼 누를 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7051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Diagram</a:t>
            </a:r>
            <a:endParaRPr lang="ko-KR" altLang="en-US" dirty="0"/>
          </a:p>
        </p:txBody>
      </p:sp>
      <p:pic>
        <p:nvPicPr>
          <p:cNvPr id="2050" name="Picture 2" descr="C:\Users\wooch\OneDrive\바탕 화면\STM32_Elevator\Document\Elavator_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191672" cy="339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79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6228" y="2708920"/>
            <a:ext cx="8229600" cy="2265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https://github.com/woochang0110/STM32_Elevator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6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114</Words>
  <Application>Microsoft Office PowerPoint</Application>
  <PresentationFormat>화면 슬라이드 쇼(4:3)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STM32 RTOS를 활용한 엘리베이터</vt:lpstr>
      <vt:lpstr>DEMO VIDEO</vt:lpstr>
      <vt:lpstr>PowerPoint 프레젠테이션</vt:lpstr>
      <vt:lpstr>HW Schematic</vt:lpstr>
      <vt:lpstr>HW Schematic</vt:lpstr>
      <vt:lpstr>FSM</vt:lpstr>
      <vt:lpstr>Sequence Diagram</vt:lpstr>
      <vt:lpstr>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 RTOS를 활용한 엘리베이터</dc:title>
  <dc:creator>ChangMin Woo</dc:creator>
  <cp:lastModifiedBy>USER</cp:lastModifiedBy>
  <cp:revision>11</cp:revision>
  <dcterms:created xsi:type="dcterms:W3CDTF">2024-01-24T12:23:15Z</dcterms:created>
  <dcterms:modified xsi:type="dcterms:W3CDTF">2024-01-25T04:52:04Z</dcterms:modified>
</cp:coreProperties>
</file>