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70024" autoAdjust="0"/>
  </p:normalViewPr>
  <p:slideViewPr>
    <p:cSldViewPr snapToGrid="0">
      <p:cViewPr>
        <p:scale>
          <a:sx n="100" d="100"/>
          <a:sy n="100" d="100"/>
        </p:scale>
        <p:origin x="461" y="-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D0E09-96C4-4193-B92C-6E572B4B5C7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03C21-8DEA-4403-918F-98F0C047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7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5%9C%EA%B8%80%20%ED%94%84%EB%A1%9C%EA%B7%B8%EB%9E%98%EB%B0%8D%20%EC%96%B8%EC%96%B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amu.wiki/w/%EB%82%9C%ED%95%B4%ED%95%9C%20%ED%94%84%EB%A1%9C%EA%B7%B8%EB%9E%98%EB%B0%8D%20%EC%96%B8%EC%96%B4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저는</a:t>
            </a:r>
            <a:r>
              <a:rPr lang="ko-KR" altLang="en-US" baseline="0" dirty="0" smtClean="0"/>
              <a:t> 오늘 </a:t>
            </a:r>
            <a:r>
              <a:rPr lang="ko-KR" altLang="en-US" baseline="0" dirty="0" err="1" smtClean="0"/>
              <a:t>에써터릭</a:t>
            </a:r>
            <a:r>
              <a:rPr lang="ko-KR" altLang="en-US" baseline="0" dirty="0" smtClean="0"/>
              <a:t> 프로그래밍 랭귀지 </a:t>
            </a:r>
            <a:r>
              <a:rPr lang="ko-KR" altLang="en-US" baseline="0" dirty="0" err="1" smtClean="0"/>
              <a:t>에대해</a:t>
            </a:r>
            <a:r>
              <a:rPr lang="ko-KR" altLang="en-US" baseline="0" dirty="0" smtClean="0"/>
              <a:t> 발표하겠습니다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에써터릭이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무슨뜻인지</a:t>
            </a:r>
            <a:r>
              <a:rPr lang="ko-KR" altLang="en-US" baseline="0" dirty="0" smtClean="0"/>
              <a:t> 아시나요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저는 몰라서 </a:t>
            </a:r>
            <a:r>
              <a:rPr lang="ko-KR" altLang="en-US" baseline="0" dirty="0" err="1" smtClean="0"/>
              <a:t>파파고에</a:t>
            </a:r>
            <a:r>
              <a:rPr lang="ko-KR" altLang="en-US" baseline="0" dirty="0" smtClean="0"/>
              <a:t> 검색해봤습니다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6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보여주기’는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()’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출력함수라고 보면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표현해놨기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기존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언어보다 직관적이다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약속에서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표현하려면 다음과 같이 작성하면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59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은 반복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는 만약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그냥 영어를 한글로 </a:t>
            </a:r>
            <a:r>
              <a:rPr lang="ko-KR" altLang="en-US" dirty="0" err="1" smtClean="0"/>
              <a:t>바꿔논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언어같아요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매우 직관적이긴 한데 </a:t>
            </a:r>
            <a:r>
              <a:rPr lang="ko-KR" altLang="en-US" dirty="0" err="1" smtClean="0"/>
              <a:t>쓰고싶</a:t>
            </a:r>
            <a:r>
              <a:rPr lang="ko-KR" altLang="en-US" baseline="0" dirty="0" err="1" smtClean="0"/>
              <a:t>진</a:t>
            </a:r>
            <a:r>
              <a:rPr lang="ko-KR" altLang="en-US" baseline="0" dirty="0" smtClean="0"/>
              <a:t> 않네요 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5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오직 한글로만 프로그래밍되는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한글 프로그래밍 언어"/>
              </a:rPr>
              <a:t>한글 프로그래밍 언어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한글로 된 프로그래밍 언어 중에서 첫 번째로 발표된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난해한 프로그래밍 언어"/>
              </a:rPr>
              <a:t>난해한 프로그래밍 언어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아희는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한글 낱자의 디자인을 살릴 수 있는 프로그래밍 언어라는 목적을 가지고 고안되었다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언어는 첫번째로 발표한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약속언어를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공동개발한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퍼즐릿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코드가 </a:t>
            </a:r>
            <a:r>
              <a:rPr lang="en-US" altLang="ko-KR" baseline="0" dirty="0" smtClean="0"/>
              <a:t>hello world</a:t>
            </a:r>
            <a:r>
              <a:rPr lang="ko-KR" altLang="en-US" baseline="0" dirty="0" smtClean="0"/>
              <a:t>를 찍는 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이것을 어떻게 </a:t>
            </a:r>
            <a:r>
              <a:rPr lang="ko-KR" altLang="en-US" baseline="0" dirty="0" err="1" smtClean="0"/>
              <a:t>해석해야하냐면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1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화살표 순서대로 가면서 해석을 하는데요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5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ㅜ</a:t>
            </a:r>
            <a:r>
              <a:rPr lang="ko-KR" altLang="en-US" dirty="0" smtClean="0"/>
              <a:t> 의 방향이 해석하는 방향이 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이 언어를 해석하러 </a:t>
            </a:r>
            <a:r>
              <a:rPr lang="ko-KR" altLang="en-US" dirty="0" err="1" smtClean="0"/>
              <a:t>온것은</a:t>
            </a:r>
            <a:r>
              <a:rPr lang="ko-KR" altLang="en-US" dirty="0" smtClean="0"/>
              <a:t> 아니고 소개하러 왔기때문에 여기까지 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05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8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</a:t>
            </a:r>
            <a:r>
              <a:rPr lang="ko-KR" altLang="en-US" dirty="0" err="1" smtClean="0"/>
              <a:t>보시는거와</a:t>
            </a:r>
            <a:r>
              <a:rPr lang="ko-KR" altLang="en-US" dirty="0" smtClean="0"/>
              <a:t> 같이 난해한 이란 뜻입니다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6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난해한 프로그래밍 언어가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 언어는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프로그래머의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4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멘탈의</a:t>
            </a:r>
            <a:r>
              <a:rPr lang="ko-KR" altLang="en-US" dirty="0" smtClean="0"/>
              <a:t> 한계를 테스트하기위해서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7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장난하기 위해서 만든 언어이며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실용적이지 않습니다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5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한글 프로그래밍 언어를 위주로 소개해보겠습니다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첫번째로 약속입니다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하재승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넥슨 개발자와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퍼즐릿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정이라는 닉네임을 가진 개발자가 만든 언어입니다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약속은 오픈소스 언어로 공개된 이후 창시자 외 여러 개발자들의 도움을 받아 발전되고 있다</a:t>
            </a:r>
            <a:r>
              <a:rPr lang="en-US" altLang="ko-K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하재승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개발자는 “</a:t>
            </a:r>
            <a:r>
              <a:rPr lang="en-US" altLang="ko-K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만우절에 첫 버전으로 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공개했다”라며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“한 달 정도 시간을 투자해 약속을 만들었으며</a:t>
            </a:r>
            <a:r>
              <a:rPr lang="en-US" altLang="ko-K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알파버전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상태”라고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설명했다</a:t>
            </a:r>
            <a:r>
              <a:rPr lang="en-US" altLang="ko-K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약속 개발팀은 일반 프로그래밍 언어에서 ‘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함수’에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해당하는 기능을 ‘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약속’이라는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명칭으로 대체하고 한글 언어를 개발했다고 한다</a:t>
            </a:r>
            <a:r>
              <a:rPr lang="en-US" altLang="ko-K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하재승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개발자는 “다른 언어와 겹치는 것도 적고</a:t>
            </a:r>
            <a:r>
              <a:rPr lang="en-US" altLang="ko-K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단어의 뜻이나 발음 등이 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이쁘며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프로그래밍을 처음 접하는 사람에게 친근감을 줄 수 있을 것 같아 이름을 약속으로 </a:t>
            </a:r>
            <a:r>
              <a:rPr lang="ko-KR" altLang="en-US" sz="1200" b="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정했다”라고</a:t>
            </a:r>
            <a:r>
              <a:rPr lang="ko-KR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실제 약속 언어는 어떻게 생겼을까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일반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언어에서 다음과 같은 코드가 있다고 치자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7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코드를 실행하면 화면에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프로그래밍을 처음 접하는 사람이라면 화면에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출력하기 위해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include’, ‘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세미콜론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 등을 입력하는 것에 대해 의문을 가지고 막연히 어렵게 느낄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약속으로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출력하려면 아래와 같이 입력하면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03C21-8DEA-4403-918F-98F0C04720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5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7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5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5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6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2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31D0-E6AB-4613-AA3D-4A0B1B6A47B9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8BD0-C870-4DD8-9295-E905D1E02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6480" y="2274838"/>
            <a:ext cx="7559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esoteric </a:t>
            </a:r>
            <a:endParaRPr lang="en-US" altLang="ko-KR" sz="4800" b="1" dirty="0" smtClean="0"/>
          </a:p>
          <a:p>
            <a:pPr algn="ctr"/>
            <a:r>
              <a:rPr lang="en-US" altLang="ko-KR" sz="4800" b="1" dirty="0" smtClean="0"/>
              <a:t>programming </a:t>
            </a:r>
          </a:p>
          <a:p>
            <a:pPr algn="ctr"/>
            <a:r>
              <a:rPr lang="en-US" altLang="ko-KR" sz="4800" b="1" dirty="0" smtClean="0"/>
              <a:t>language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880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87" y="1037901"/>
            <a:ext cx="7230226" cy="4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6" y="1317332"/>
            <a:ext cx="10729068" cy="42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6215" y="3075057"/>
            <a:ext cx="445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2. </a:t>
            </a:r>
            <a:r>
              <a:rPr lang="ko-KR" altLang="en-US" sz="4000" dirty="0" err="1" smtClean="0"/>
              <a:t>아희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594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35" y="596348"/>
            <a:ext cx="7707730" cy="56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58" y="694782"/>
            <a:ext cx="7404684" cy="54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85" y="724792"/>
            <a:ext cx="7441030" cy="54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6215" y="3075057"/>
            <a:ext cx="445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끝</a:t>
            </a:r>
            <a:r>
              <a:rPr lang="en-US" altLang="ko-KR" sz="4000" dirty="0" smtClean="0"/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36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6215" y="2194560"/>
            <a:ext cx="4459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esoteric programming language</a:t>
            </a:r>
            <a:endParaRPr lang="ko-KR" altLang="en-US" sz="4000" dirty="0"/>
          </a:p>
        </p:txBody>
      </p:sp>
      <p:pic>
        <p:nvPicPr>
          <p:cNvPr id="6" name="그림 5"/>
          <p:cNvPicPr>
            <a:picLocks/>
          </p:cNvPicPr>
          <p:nvPr/>
        </p:nvPicPr>
        <p:blipFill rotWithShape="1">
          <a:blip r:embed="rId3"/>
          <a:srcRect l="50222"/>
          <a:stretch/>
        </p:blipFill>
        <p:spPr>
          <a:xfrm>
            <a:off x="6812280" y="1581150"/>
            <a:ext cx="6827520" cy="36957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3"/>
          <a:srcRect r="50333"/>
          <a:stretch/>
        </p:blipFill>
        <p:spPr>
          <a:xfrm>
            <a:off x="0" y="1581150"/>
            <a:ext cx="681228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6480" y="2274838"/>
            <a:ext cx="7559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esoteric </a:t>
            </a:r>
            <a:endParaRPr lang="en-US" altLang="ko-KR" sz="4800" b="1" dirty="0" smtClean="0"/>
          </a:p>
          <a:p>
            <a:pPr algn="ctr"/>
            <a:r>
              <a:rPr lang="en-US" altLang="ko-KR" sz="4800" b="1" dirty="0" smtClean="0"/>
              <a:t>programming </a:t>
            </a:r>
          </a:p>
          <a:p>
            <a:pPr algn="ctr"/>
            <a:r>
              <a:rPr lang="en-US" altLang="ko-KR" sz="4800" b="1" dirty="0" smtClean="0"/>
              <a:t>language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5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96" y="1011996"/>
            <a:ext cx="4834008" cy="4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0" y="525780"/>
            <a:ext cx="5806440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97" y="702792"/>
            <a:ext cx="7227725" cy="54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6215" y="2767280"/>
            <a:ext cx="4459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한글 프로그래밍 언어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825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6215" y="3075057"/>
            <a:ext cx="445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1. </a:t>
            </a:r>
            <a:r>
              <a:rPr lang="ko-KR" altLang="en-US" sz="4000" dirty="0" smtClean="0"/>
              <a:t>약속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06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45" y="706854"/>
            <a:ext cx="7279109" cy="54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240</Words>
  <Application>Microsoft Office PowerPoint</Application>
  <PresentationFormat>와이드스크린</PresentationFormat>
  <Paragraphs>46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우찬</dc:creator>
  <cp:lastModifiedBy>이 우찬</cp:lastModifiedBy>
  <cp:revision>17</cp:revision>
  <dcterms:created xsi:type="dcterms:W3CDTF">2019-09-16T00:03:30Z</dcterms:created>
  <dcterms:modified xsi:type="dcterms:W3CDTF">2019-09-20T07:01:57Z</dcterms:modified>
</cp:coreProperties>
</file>