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컨테이너에서 클라이언트의 정보를 보관할 때 사용</a:t>
            </a:r>
            <a:endParaRPr lang="en-US" dirty="0" smtClean="0"/>
          </a:p>
          <a:p>
            <a:r>
              <a:rPr lang="ko-KR" altLang="en-US" dirty="0" smtClean="0"/>
              <a:t>오직 서버에서만 생성</a:t>
            </a:r>
            <a:endParaRPr lang="en-US" altLang="ko-KR" dirty="0" smtClean="0"/>
          </a:p>
          <a:p>
            <a:r>
              <a:rPr lang="ko-KR" altLang="en-US" dirty="0" smtClean="0"/>
              <a:t>클라이언트마다 세션이 생성</a:t>
            </a:r>
            <a:endParaRPr lang="ko-KR" altLang="en-US" dirty="0"/>
          </a:p>
        </p:txBody>
      </p:sp>
      <p:pic>
        <p:nvPicPr>
          <p:cNvPr id="1026" name="Picture 2" descr="fig10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428868"/>
            <a:ext cx="4514850" cy="26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세션과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속성 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존재하지 않을 경우 세션이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세션이 존재할 경우 이미 생성된 세션을 사용</a:t>
            </a:r>
            <a:endParaRPr lang="en-US" altLang="ko-KR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객체를 이용해서 세션에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</a:t>
            </a:r>
            <a:r>
              <a:rPr lang="ko-KR" altLang="en-US" dirty="0" smtClean="0"/>
              <a:t>의 기본 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하지 않는 이상 항상 세션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속성 이용해서 클라이언트 관련 정보 저장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3286124"/>
            <a:ext cx="600077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... %&gt;</a:t>
            </a:r>
            <a:endParaRPr lang="ko-KR" altLang="en-US" dirty="0" smtClean="0"/>
          </a:p>
          <a:p>
            <a:r>
              <a:rPr lang="en-US" dirty="0" smtClean="0"/>
              <a:t>&lt;%@ page </a:t>
            </a:r>
            <a:r>
              <a:rPr lang="en-US" b="1" dirty="0" smtClean="0"/>
              <a:t>session = "true"</a:t>
            </a:r>
            <a:r>
              <a:rPr lang="en-US" dirty="0" smtClean="0"/>
              <a:t> %&gt;</a:t>
            </a:r>
            <a:endParaRPr lang="ko-KR" altLang="en-US" dirty="0" smtClean="0"/>
          </a:p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session.setAttribute</a:t>
            </a:r>
            <a:r>
              <a:rPr lang="en-US" dirty="0" smtClean="0"/>
              <a:t>("</a:t>
            </a:r>
            <a:r>
              <a:rPr lang="en-US" dirty="0" err="1" smtClean="0"/>
              <a:t>userInfo</a:t>
            </a:r>
            <a:r>
              <a:rPr lang="en-US" dirty="0" smtClean="0"/>
              <a:t>", </a:t>
            </a:r>
            <a:r>
              <a:rPr lang="en-US" dirty="0" err="1" smtClean="0"/>
              <a:t>userInfo</a:t>
            </a:r>
            <a:r>
              <a:rPr lang="en-US" dirty="0" smtClean="0"/>
              <a:t>);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종료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타임 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을 이용해서 세션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종료되면 기존에 생성된 세션이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접근 시 새로운 세션 생성 됨</a:t>
            </a:r>
            <a:endParaRPr lang="en-US" altLang="ko-KR" dirty="0" smtClean="0"/>
          </a:p>
          <a:p>
            <a:r>
              <a:rPr lang="ko-KR" altLang="en-US" dirty="0" smtClean="0"/>
              <a:t>마지막 세션 사용 이후 유효 시간이 지나면 자동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파일에서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err="1" smtClean="0"/>
              <a:t>setMaxInactiveInterval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ko-KR" altLang="en-US" dirty="0" err="1" smtClean="0"/>
              <a:t>메서드</a:t>
            </a:r>
            <a:r>
              <a:rPr lang="ko-KR" altLang="en-US" dirty="0" smtClean="0"/>
              <a:t> 이용해서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 단위 지정</a:t>
            </a:r>
            <a:endParaRPr lang="ko-KR" altLang="en-US" dirty="0"/>
          </a:p>
        </p:txBody>
      </p:sp>
      <p:pic>
        <p:nvPicPr>
          <p:cNvPr id="2050" name="Picture 2" descr="fig10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714620"/>
            <a:ext cx="42862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142976" y="3000372"/>
            <a:ext cx="27146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&lt;session-timeout&gt;</a:t>
            </a:r>
          </a:p>
          <a:p>
            <a:r>
              <a:rPr lang="en-US" altLang="ko-KR" sz="1600" dirty="0" smtClean="0"/>
              <a:t>        30</a:t>
            </a:r>
          </a:p>
          <a:p>
            <a:r>
              <a:rPr lang="en-US" altLang="ko-KR" sz="1600" dirty="0" smtClean="0"/>
              <a:t>    &lt;/session-timeout&gt;</a:t>
            </a:r>
          </a:p>
          <a:p>
            <a:r>
              <a:rPr lang="en-US" altLang="ko-KR" sz="1600" dirty="0" smtClean="0"/>
              <a:t>&lt;/session-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객체에 저장될 값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값을 개별 속성으로 저장하는 것 보다는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불편함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속성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변경할 코드 증가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속성을 하나로 묶은 자바 클래스를 작성해서 저장하는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편리함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190</Words>
  <Application>Microsoft Office PowerPoint</Application>
  <PresentationFormat>화면 슬라이드 쇼(4:3)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세션(session)이란</vt:lpstr>
      <vt:lpstr>세션과 session 기본 객체</vt:lpstr>
      <vt:lpstr>세션 종료 / 타임 아웃</vt:lpstr>
      <vt:lpstr>session 기본 객체에 저장될 값 타입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lenobo</cp:lastModifiedBy>
  <cp:revision>13</cp:revision>
  <dcterms:created xsi:type="dcterms:W3CDTF">2006-10-05T04:04:58Z</dcterms:created>
  <dcterms:modified xsi:type="dcterms:W3CDTF">2016-02-16T10:49:34Z</dcterms:modified>
</cp:coreProperties>
</file>