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프로그래밍에서 데이터의 표현을 목적으로 사용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저장하기 위한 필드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수정하기 위한 </a:t>
            </a:r>
            <a:r>
              <a:rPr lang="en-US" altLang="ko-KR" dirty="0" smtClean="0"/>
              <a:t>setter</a:t>
            </a:r>
          </a:p>
          <a:p>
            <a:pPr lvl="1"/>
            <a:r>
              <a:rPr lang="ko-KR" altLang="en-US" dirty="0" smtClean="0"/>
              <a:t>값을 읽기 위한 </a:t>
            </a:r>
            <a:r>
              <a:rPr lang="en-US" altLang="ko-KR" dirty="0" smtClean="0"/>
              <a:t>getter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781970"/>
            <a:ext cx="4143404" cy="4647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public class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값을 저장하는 필드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private String value;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ko-KR" altLang="en-US" sz="1600" dirty="0" smtClean="0">
                <a:latin typeface="+mn-ea"/>
              </a:rPr>
              <a:t>의 기본 생성자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읽어오는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String </a:t>
            </a:r>
            <a:r>
              <a:rPr lang="en-US" altLang="ko-KR" sz="1600" dirty="0" err="1" smtClean="0">
                <a:latin typeface="+mn-ea"/>
              </a:rPr>
              <a:t>getValue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    return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변경하는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void </a:t>
            </a:r>
            <a:r>
              <a:rPr lang="en-US" altLang="ko-KR" sz="1600" dirty="0" err="1" smtClean="0">
                <a:latin typeface="+mn-ea"/>
              </a:rPr>
              <a:t>setValue</a:t>
            </a:r>
            <a:r>
              <a:rPr lang="en-US" altLang="ko-KR" sz="1600" dirty="0" smtClean="0">
                <a:latin typeface="+mn-ea"/>
              </a:rPr>
              <a:t>(String value) {</a:t>
            </a:r>
          </a:p>
          <a:p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this.value</a:t>
            </a:r>
            <a:r>
              <a:rPr lang="en-US" altLang="ko-KR" sz="1600" dirty="0" smtClean="0">
                <a:latin typeface="+mn-ea"/>
              </a:rPr>
              <a:t> =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저장되어 있는 값을 표현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이름을 사용해서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이름을 결정</a:t>
            </a:r>
            <a:endParaRPr lang="en-US" altLang="ko-KR" dirty="0" smtClean="0"/>
          </a:p>
          <a:p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propertyName</a:t>
            </a:r>
            <a:r>
              <a:rPr lang="ko-KR" altLang="en-US" dirty="0" smtClean="0"/>
              <a:t>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setter: public void </a:t>
            </a:r>
            <a:r>
              <a:rPr lang="en-US" altLang="ko-KR" dirty="0" err="1" smtClean="0"/>
              <a:t>setPropertyName</a:t>
            </a:r>
            <a:r>
              <a:rPr lang="en-US" altLang="ko-KR" dirty="0" smtClean="0"/>
              <a:t>(Type value)</a:t>
            </a:r>
          </a:p>
          <a:p>
            <a:pPr lvl="1"/>
            <a:r>
              <a:rPr lang="en-US" altLang="ko-KR" dirty="0" smtClean="0"/>
              <a:t>getter: public Type </a:t>
            </a:r>
            <a:r>
              <a:rPr lang="en-US" altLang="ko-KR" dirty="0" err="1" smtClean="0"/>
              <a:t>getPropertyName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지정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public void </a:t>
            </a:r>
            <a:r>
              <a:rPr lang="en-US" altLang="ko-KR" dirty="0" err="1" smtClean="0"/>
              <a:t>setNames</a:t>
            </a:r>
            <a:r>
              <a:rPr lang="en-US" altLang="ko-KR" dirty="0" smtClean="0"/>
              <a:t>(String[])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 </a:t>
            </a:r>
            <a:r>
              <a:rPr lang="en-US" altLang="ko-KR" dirty="0" smtClean="0"/>
              <a:t>: get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: get/set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is/set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자바빈 객체를 생성할 때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id="[</a:t>
            </a:r>
            <a:r>
              <a:rPr lang="ko-KR" altLang="en-US" dirty="0" err="1" smtClean="0"/>
              <a:t>빈이름</a:t>
            </a:r>
            <a:r>
              <a:rPr lang="en-US" dirty="0" smtClean="0"/>
              <a:t>]" class="[</a:t>
            </a:r>
            <a:r>
              <a:rPr lang="ko-KR" altLang="en-US" dirty="0" err="1" smtClean="0"/>
              <a:t>자바빈클래스이름</a:t>
            </a:r>
            <a:r>
              <a:rPr lang="en-US" dirty="0" smtClean="0"/>
              <a:t>]" </a:t>
            </a:r>
            <a:br>
              <a:rPr lang="en-US" dirty="0" smtClean="0"/>
            </a:br>
            <a:r>
              <a:rPr lang="en-US" dirty="0" smtClean="0"/>
              <a:t>    scope="[</a:t>
            </a:r>
            <a:r>
              <a:rPr lang="ko-KR" altLang="en-US" dirty="0" smtClean="0"/>
              <a:t>범위</a:t>
            </a:r>
            <a:r>
              <a:rPr lang="en-US" dirty="0" smtClean="0"/>
              <a:t>]" /&gt;</a:t>
            </a:r>
          </a:p>
          <a:p>
            <a:pPr lvl="2"/>
            <a:r>
              <a:rPr lang="en-US" altLang="ko-KR" dirty="0" smtClean="0"/>
              <a:t>id - JSP 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접근할 때 사용할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- </a:t>
            </a:r>
            <a:r>
              <a:rPr lang="ko-KR" altLang="en-US" dirty="0" smtClean="0"/>
              <a:t>패키지 이름을 포함한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클래스의 완전한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scope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저장될 영역을 지정한다</a:t>
            </a:r>
            <a:r>
              <a:rPr lang="en-US" altLang="ko-KR" dirty="0" smtClean="0"/>
              <a:t>. page, request, session, application </a:t>
            </a:r>
            <a:r>
              <a:rPr lang="ko-KR" altLang="en-US" dirty="0" smtClean="0"/>
              <a:t>중 하나를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page.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14414" y="4264231"/>
            <a:ext cx="692948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id="info" class="chap11.member.MemberInfo" scope="request" /&gt;</a:t>
            </a:r>
          </a:p>
          <a:p>
            <a:r>
              <a:rPr lang="en-US" altLang="ko-KR" sz="1400" dirty="0" smtClean="0"/>
              <a:t>&lt;%= </a:t>
            </a:r>
            <a:r>
              <a:rPr lang="en-US" altLang="ko-KR" sz="1400" dirty="0" err="1" smtClean="0"/>
              <a:t>info.getName</a:t>
            </a:r>
            <a:r>
              <a:rPr lang="en-US" altLang="ko-KR" sz="1400" dirty="0" smtClean="0"/>
              <a:t>() 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영역에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존재하는 객체를 사용</a:t>
            </a:r>
            <a:endParaRPr lang="en-US" altLang="ko-KR" dirty="0" smtClean="0"/>
          </a:p>
          <a:p>
            <a:r>
              <a:rPr lang="ko-KR" altLang="en-US" dirty="0" smtClean="0"/>
              <a:t>지정한 영역에 존재하지 않을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속성에 명시한 타입을 이용해서 객체를 생성 및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영역에 생성한 객체를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scope </a:t>
            </a:r>
            <a:r>
              <a:rPr lang="ko-KR" altLang="en-US" dirty="0" smtClean="0"/>
              <a:t>속성 값에 따라 저장되는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"page" -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"request" - request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"session" - session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"application" - 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value="</a:t>
            </a:r>
            <a:r>
              <a:rPr lang="ko-KR" altLang="en-US" dirty="0" smtClean="0"/>
              <a:t>값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smtClean="0"/>
              <a:t>name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property - </a:t>
            </a:r>
            <a:r>
              <a:rPr lang="ko-KR" altLang="en-US" dirty="0" smtClean="0"/>
              <a:t>값을 설정할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param</a:t>
            </a:r>
            <a:r>
              <a:rPr lang="en-US" dirty="0" smtClean="0"/>
              <a:t>="</a:t>
            </a:r>
            <a:r>
              <a:rPr lang="ko-KR" altLang="en-US" dirty="0" err="1" smtClean="0"/>
              <a:t>파라미터이름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err="1" smtClean="0"/>
              <a:t>param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값으로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name="id" property="*" /&gt;</a:t>
            </a:r>
          </a:p>
          <a:p>
            <a:pPr lvl="2"/>
            <a:r>
              <a:rPr lang="ko-KR" altLang="en-US" dirty="0" err="1" smtClean="0"/>
              <a:t>프로퍼티와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값을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입력한 값을 자바 객체에 저장할 때 유용하게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출력하기 위해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"</a:t>
            </a:r>
            <a:r>
              <a:rPr lang="en-US" dirty="0" smtClean="0"/>
              <a:t> property="</a:t>
            </a:r>
            <a:r>
              <a:rPr lang="ko-KR" altLang="en-US" dirty="0" err="1" smtClean="0"/>
              <a:t>프로퍼티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357694"/>
            <a:ext cx="855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EL(Expression Language)</a:t>
            </a:r>
            <a:r>
              <a:rPr lang="ko-KR" altLang="en-US" dirty="0" smtClean="0"/>
              <a:t>의 사용으로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거의 사용되지 않음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400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-&lt;jsp:useBean&gt; 액션 태그</vt:lpstr>
      <vt:lpstr>자바빈(JavaBeans)</vt:lpstr>
      <vt:lpstr>자바빈 프로퍼티</vt:lpstr>
      <vt:lpstr>&lt;jsp:useBean&gt; 태그</vt:lpstr>
      <vt:lpstr>&lt;jsp:useBean&gt; 액션 태그의 동작 방식</vt:lpstr>
      <vt:lpstr>&lt;jsp:setProperty&gt; 액션 태그</vt:lpstr>
      <vt:lpstr>&lt;jsp:getPropety&gt; 액션 태그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lenobo</cp:lastModifiedBy>
  <cp:revision>14</cp:revision>
  <dcterms:created xsi:type="dcterms:W3CDTF">2006-10-05T04:04:58Z</dcterms:created>
  <dcterms:modified xsi:type="dcterms:W3CDTF">2016-02-16T10:51:11Z</dcterms:modified>
</cp:coreProperties>
</file>