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(Expression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의 기본 객체</a:t>
            </a:r>
            <a:endParaRPr lang="en-US" altLang="ko-KR" dirty="0" smtClean="0"/>
          </a:p>
          <a:p>
            <a:r>
              <a:rPr lang="en-US" altLang="ko-KR" dirty="0" smtClean="0"/>
              <a:t>EL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smtClean="0"/>
              <a:t>클래스 함수 호출</a:t>
            </a:r>
            <a:endParaRPr lang="en-US" altLang="ko-KR" dirty="0" smtClean="0"/>
          </a:p>
          <a:p>
            <a:r>
              <a:rPr lang="ko-KR" altLang="en-US" dirty="0" smtClean="0"/>
              <a:t>표현 언어의 사용법</a:t>
            </a:r>
            <a:endParaRPr lang="en-US" altLang="ko-KR" dirty="0" smtClean="0"/>
          </a:p>
          <a:p>
            <a:r>
              <a:rPr lang="en-US" altLang="ko-KR" dirty="0" smtClean="0"/>
              <a:t>EL </a:t>
            </a:r>
            <a:r>
              <a:rPr lang="ko-KR" altLang="en-US" dirty="0" smtClean="0"/>
              <a:t>비활성화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Expression Language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 사용가능한 새로운 스크립트 언어</a:t>
            </a:r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의 주요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의 네 가지 기본 객체가 제공하는 영역의 속성 사용</a:t>
            </a:r>
          </a:p>
          <a:p>
            <a:pPr lvl="1"/>
            <a:r>
              <a:rPr lang="ko-KR" altLang="en-US" dirty="0" smtClean="0"/>
              <a:t>집합 객체에 대한 접근 방법 제공</a:t>
            </a:r>
          </a:p>
          <a:p>
            <a:pPr lvl="1"/>
            <a:r>
              <a:rPr lang="ko-KR" altLang="en-US" dirty="0" smtClean="0"/>
              <a:t>수치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 제공</a:t>
            </a:r>
          </a:p>
          <a:p>
            <a:pPr lvl="1"/>
            <a:r>
              <a:rPr lang="ko-KR" altLang="en-US" dirty="0" smtClean="0"/>
              <a:t>자바 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기능 제공</a:t>
            </a:r>
          </a:p>
          <a:p>
            <a:pPr lvl="1"/>
            <a:r>
              <a:rPr lang="ko-KR" altLang="en-US" dirty="0" smtClean="0"/>
              <a:t>표현언어만의 기본 객체 제공</a:t>
            </a:r>
            <a:endParaRPr lang="en-US" altLang="ko-KR" dirty="0" smtClean="0"/>
          </a:p>
          <a:p>
            <a:r>
              <a:rPr lang="ko-KR" altLang="en-US" dirty="0" smtClean="0"/>
              <a:t>간단한 구문 때문에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대신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}, 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err="1" smtClean="0"/>
              <a:t>사용예</a:t>
            </a:r>
            <a:endParaRPr lang="en-US" altLang="ko-KR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page="/module/${skin.id}/header.jsp" /&gt;</a:t>
            </a:r>
          </a:p>
          <a:p>
            <a:pPr lvl="2"/>
            <a:r>
              <a:rPr lang="en-US" dirty="0" smtClean="0"/>
              <a:t>&lt;b&gt;${sessionScope.member.id}&lt;/b&gt;</a:t>
            </a:r>
            <a:r>
              <a:rPr lang="ko-KR" altLang="en-US" dirty="0" smtClean="0"/>
              <a:t>님 환영합니다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expr</a:t>
            </a:r>
            <a:r>
              <a:rPr lang="en-US" dirty="0" smtClean="0"/>
              <a:t>}</a:t>
            </a:r>
            <a:r>
              <a:rPr lang="ko-KR" altLang="en-US" dirty="0" smtClean="0"/>
              <a:t>은 표현식이 실행되는 시점에 바로 값 계산</a:t>
            </a:r>
            <a:endParaRPr lang="en-US" altLang="ko-KR" dirty="0" smtClean="0"/>
          </a:p>
          <a:p>
            <a:pPr lvl="1"/>
            <a:r>
              <a:rPr lang="en-US" dirty="0" smtClean="0"/>
              <a:t>#{</a:t>
            </a:r>
            <a:r>
              <a:rPr lang="en-US" dirty="0" err="1" smtClean="0"/>
              <a:t>expr</a:t>
            </a:r>
            <a:r>
              <a:rPr lang="en-US" dirty="0" smtClean="0"/>
              <a:t>}</a:t>
            </a:r>
            <a:r>
              <a:rPr lang="ko-KR" altLang="en-US" dirty="0" smtClean="0"/>
              <a:t>은 값이 실제로 필요한 시점에 값 계산</a:t>
            </a:r>
            <a:endParaRPr lang="en-US" dirty="0" smtClean="0"/>
          </a:p>
          <a:p>
            <a:pPr lvl="2"/>
            <a:r>
              <a:rPr lang="en-US" altLang="ko-KR" dirty="0" smtClean="0"/>
              <a:t>JSP </a:t>
            </a:r>
            <a:r>
              <a:rPr lang="ko-KR" altLang="en-US" dirty="0" smtClean="0"/>
              <a:t>템플릿 텍스트에서는 사용 불가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r>
              <a:rPr lang="en-US" dirty="0" smtClean="0"/>
              <a:t>(</a:t>
            </a:r>
            <a:r>
              <a:rPr lang="ko-KR" altLang="en-US" dirty="0" err="1" smtClean="0"/>
              <a:t>스크립트릿</a:t>
            </a:r>
            <a:r>
              <a:rPr lang="en-US" dirty="0" smtClean="0"/>
              <a:t>, </a:t>
            </a:r>
            <a:r>
              <a:rPr lang="ko-KR" altLang="en-US" dirty="0" err="1" smtClean="0"/>
              <a:t>표현식</a:t>
            </a:r>
            <a:r>
              <a:rPr lang="en-US" dirty="0" smtClean="0"/>
              <a:t>, </a:t>
            </a:r>
            <a:r>
              <a:rPr lang="ko-KR" altLang="en-US" dirty="0" err="1" smtClean="0"/>
              <a:t>선언부</a:t>
            </a:r>
            <a:r>
              <a:rPr lang="en-US" dirty="0" smtClean="0"/>
              <a:t>)</a:t>
            </a:r>
            <a:r>
              <a:rPr lang="ko-KR" altLang="en-US" dirty="0" smtClean="0"/>
              <a:t>를 제외한 나머지 부분에서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동작 방식 예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1472" y="1285860"/>
            <a:ext cx="792961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 </a:t>
            </a:r>
            <a:endParaRPr lang="ko-KR" altLang="en-US" dirty="0" smtClean="0"/>
          </a:p>
          <a:p>
            <a:r>
              <a:rPr lang="en-US" dirty="0" smtClean="0"/>
              <a:t>    Member m = new Member();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1");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 smtClean="0"/>
          </a:p>
          <a:p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="m" value="&lt;%= m %&gt;" /&gt;</a:t>
            </a:r>
          </a:p>
          <a:p>
            <a:endParaRPr lang="en-US" dirty="0" smtClean="0"/>
          </a:p>
          <a:p>
            <a:r>
              <a:rPr lang="en-US" dirty="0" smtClean="0"/>
              <a:t>&lt;%-- </a:t>
            </a:r>
            <a:r>
              <a:rPr lang="ko-KR" altLang="en-US" dirty="0" smtClean="0"/>
              <a:t>이 시점에는 값 생성하지 않음</a:t>
            </a:r>
            <a:r>
              <a:rPr lang="en-US" dirty="0" smtClean="0"/>
              <a:t> --%&gt;</a:t>
            </a:r>
            <a:endParaRPr lang="ko-KR" altLang="en-US" dirty="0" smtClean="0"/>
          </a:p>
          <a:p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value="#{m.name}" /&gt;</a:t>
            </a:r>
          </a:p>
          <a:p>
            <a:endParaRPr lang="ko-KR" altLang="en-US" dirty="0" smtClean="0"/>
          </a:p>
          <a:p>
            <a:r>
              <a:rPr lang="en-US" dirty="0" smtClean="0"/>
              <a:t>&lt;%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2"); %&gt;</a:t>
            </a:r>
            <a:endParaRPr lang="ko-KR" altLang="en-US" dirty="0" smtClean="0"/>
          </a:p>
          <a:p>
            <a:r>
              <a:rPr lang="en-US" dirty="0" smtClean="0"/>
              <a:t>${name} &lt;%-- </a:t>
            </a:r>
            <a:r>
              <a:rPr lang="ko-KR" altLang="en-US" dirty="0" smtClean="0"/>
              <a:t>사용될 때 값 계산</a:t>
            </a:r>
            <a:r>
              <a:rPr lang="en-US" dirty="0" smtClean="0"/>
              <a:t>, "</a:t>
            </a:r>
            <a:r>
              <a:rPr lang="ko-KR" altLang="en-US" dirty="0" smtClean="0"/>
              <a:t>이름</a:t>
            </a:r>
            <a:r>
              <a:rPr lang="en-US" dirty="0" smtClean="0"/>
              <a:t>2" </a:t>
            </a:r>
            <a:r>
              <a:rPr lang="ko-KR" altLang="en-US" dirty="0" smtClean="0"/>
              <a:t>출력</a:t>
            </a:r>
            <a:r>
              <a:rPr lang="en-US" dirty="0" smtClean="0"/>
              <a:t> --%&gt;</a:t>
            </a:r>
            <a:endParaRPr lang="ko-KR" altLang="en-US" dirty="0" smtClean="0"/>
          </a:p>
          <a:p>
            <a:r>
              <a:rPr lang="en-US" dirty="0" smtClean="0"/>
              <a:t>&lt;%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3"); %&gt;</a:t>
            </a:r>
            <a:endParaRPr lang="ko-KR" altLang="en-US" dirty="0" smtClean="0"/>
          </a:p>
          <a:p>
            <a:r>
              <a:rPr lang="en-US" dirty="0" smtClean="0"/>
              <a:t>${name} &lt;%-- </a:t>
            </a:r>
            <a:r>
              <a:rPr lang="ko-KR" altLang="en-US" dirty="0" smtClean="0"/>
              <a:t>사용될 때 값 계산</a:t>
            </a:r>
            <a:r>
              <a:rPr lang="en-US" dirty="0" smtClean="0"/>
              <a:t>, "</a:t>
            </a:r>
            <a:r>
              <a:rPr lang="ko-KR" altLang="en-US" dirty="0" smtClean="0"/>
              <a:t>이름</a:t>
            </a:r>
            <a:r>
              <a:rPr lang="en-US" dirty="0" smtClean="0"/>
              <a:t>3" </a:t>
            </a:r>
            <a:r>
              <a:rPr lang="ko-KR" altLang="en-US" dirty="0" smtClean="0"/>
              <a:t>출력</a:t>
            </a:r>
            <a:r>
              <a:rPr lang="en-US" dirty="0" smtClean="0"/>
              <a:t> --%&gt;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기본 객체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19"/>
          <a:ext cx="8229600" cy="542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02"/>
                <a:gridCol w="5614998"/>
              </a:tblGrid>
              <a:tr h="3786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3786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page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객체와 동일하다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sessionScope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session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param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paramValues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값배열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header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정보의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헤더이름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headerValues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정보의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헤더이름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 배열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cookie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쿠키 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Cookie&gt;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initParam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초기화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수치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+, -, *, /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div, %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mod</a:t>
            </a:r>
          </a:p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==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!=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ne</a:t>
            </a:r>
          </a:p>
          <a:p>
            <a:pPr lvl="1"/>
            <a:r>
              <a:rPr lang="en-US" altLang="ko-KR" dirty="0" smtClean="0"/>
              <a:t>&lt;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, &lt;=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le, &gt;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, &gt;=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ge</a:t>
            </a:r>
            <a:endParaRPr lang="en-US" altLang="ko-KR" dirty="0" smtClean="0"/>
          </a:p>
          <a:p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&amp;&amp;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and</a:t>
            </a:r>
          </a:p>
          <a:p>
            <a:pPr lvl="1"/>
            <a:r>
              <a:rPr lang="en-US" altLang="ko-KR" dirty="0" smtClean="0"/>
              <a:t>||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or</a:t>
            </a:r>
          </a:p>
          <a:p>
            <a:pPr lvl="1"/>
            <a:r>
              <a:rPr lang="en-US" altLang="ko-KR" dirty="0" smtClean="0"/>
              <a:t>!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not</a:t>
            </a:r>
          </a:p>
          <a:p>
            <a:r>
              <a:rPr lang="en-US" altLang="ko-KR" dirty="0" smtClean="0"/>
              <a:t>empty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empty 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true</a:t>
            </a:r>
          </a:p>
          <a:p>
            <a:pPr lvl="2"/>
            <a:r>
              <a:rPr lang="ko-KR" altLang="en-US" dirty="0" smtClean="0"/>
              <a:t>값이 빈 문자열</a:t>
            </a:r>
            <a:r>
              <a:rPr lang="en-US" altLang="ko-KR" dirty="0" smtClean="0"/>
              <a:t>("")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true</a:t>
            </a:r>
          </a:p>
          <a:p>
            <a:pPr lvl="2"/>
            <a:r>
              <a:rPr lang="ko-KR" altLang="en-US" dirty="0" smtClean="0"/>
              <a:t>값의 길이가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배열이나 콜렉션이면 </a:t>
            </a:r>
            <a:r>
              <a:rPr lang="en-US" altLang="ko-KR" dirty="0" smtClean="0"/>
              <a:t>true</a:t>
            </a:r>
          </a:p>
          <a:p>
            <a:pPr lvl="2"/>
            <a:r>
              <a:rPr lang="ko-KR" altLang="en-US" dirty="0" smtClean="0"/>
              <a:t>이 외의 경우에는 </a:t>
            </a:r>
            <a:r>
              <a:rPr lang="en-US" altLang="ko-KR" dirty="0" smtClean="0"/>
              <a:t>false</a:t>
            </a:r>
          </a:p>
          <a:p>
            <a:r>
              <a:rPr lang="ko-KR" altLang="en-US" dirty="0" smtClean="0"/>
              <a:t>비교 선택 연산자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ko-KR" altLang="en-US" dirty="0" smtClean="0"/>
              <a:t>수식</a:t>
            </a:r>
            <a:r>
              <a:rPr lang="en-US" dirty="0" smtClean="0"/>
              <a:t>&gt; ? &lt;</a:t>
            </a:r>
            <a:r>
              <a:rPr lang="ko-KR" altLang="en-US" dirty="0" smtClean="0"/>
              <a:t>값</a:t>
            </a:r>
            <a:r>
              <a:rPr lang="en-US" dirty="0" smtClean="0"/>
              <a:t>1&gt; :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504</Words>
  <Application>Microsoft Office PowerPoint</Application>
  <PresentationFormat>화면 슬라이드 쇼(4:3)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표현 언어(Expression Language)</vt:lpstr>
      <vt:lpstr>표현 언어</vt:lpstr>
      <vt:lpstr>구문</vt:lpstr>
      <vt:lpstr>${expr}과 #{expr}의 동작 방식 예</vt:lpstr>
      <vt:lpstr>EL에서 기본 객체</vt:lpstr>
      <vt:lpstr>연산자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lenobo</cp:lastModifiedBy>
  <cp:revision>19</cp:revision>
  <dcterms:created xsi:type="dcterms:W3CDTF">2006-10-05T04:04:58Z</dcterms:created>
  <dcterms:modified xsi:type="dcterms:W3CDTF">2016-02-16T10:54:00Z</dcterms:modified>
</cp:coreProperties>
</file>