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71" r:id="rId13"/>
    <p:sldId id="266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94C5E-4474-4D46-906B-F0FF39C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1C2B7-1270-4371-BDC4-425EF410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30FD7-C696-4E2C-82EE-768424A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0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EC473-DA00-4665-8E3C-22ADD64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836281-55CB-4EC3-B78E-20BD9727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0BE48-E3BE-49B5-9812-65311C7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77E2-5143-48F3-9E39-F046F94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FA6D-6F72-4F21-951E-7F5084A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59C84-A486-4D08-81EB-3805FB32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CA0CF-9939-48C1-8F4E-5486F6E4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B932F-CA11-4FB8-8549-2B4C761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67703-266A-4BDD-A1D3-66918CA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D0FCA-DEBB-49D9-B68C-2042B2BB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43C47-F4AA-42C1-B9E3-2B924104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17501-A992-4204-8B3D-72EA8D1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C43FB-BAB6-40AB-9CDF-1BB7756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9F6CF-3FE9-472B-BB34-0EC2366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DFFF4-85B3-4AE9-9968-BF3DE4B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F73B-2E29-4B24-B6DB-96E1F9D0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71473-F5F3-4665-AECE-9B0AD864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48940-FBBD-4688-9026-4DCCFE6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E5D88-9873-4CCF-B651-4CAB9C54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52B4C-89C2-45BD-AC2F-8507C711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4514-B942-41E0-B315-BDBAC7A9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C35F7-BF1D-4624-8D9A-DCB051F68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4BD87-EFAF-485E-A0DE-382262E1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86C37-03F9-4896-BA50-67007F9E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E7B63-DE9D-4632-8FBF-5AAC68E0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C799C-1BA0-49F3-A8B2-82951F8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D75CE-C154-439A-9603-EACE341E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C02A6-F9F3-4FD8-9262-4CE8F26D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81823-0775-4A3D-B68E-457E3A20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963A10-89CC-476D-94CE-FB87B134A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7E9A7-1B58-4212-AF51-ED9B6B228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981B0-67A7-4445-914D-0788BFB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EEF1D0-E1E8-4378-9567-B2891CDD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CD9B4C-4E4A-41D2-B17D-F5E982AB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F2DEC-1032-4FCF-9DC2-746CDADE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1DE79-FC71-4481-A8C7-D34E24B4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55DBD-B9C6-4A4B-A279-DCC4F7A9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5CC1D-CFD3-40C6-A480-74D810F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56E82-8668-4074-8885-BEFCFCF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947A-8887-459A-A115-CAAD016E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1635F-352E-48A9-AB4F-2535874F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AF6E-5657-4C4E-9553-D6006339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9908-5AD5-4A9D-AEFA-4E839AC5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23457-256C-47A6-AF04-2A6D7B1B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80EE0-69CC-46F3-835C-662BFB12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2754E-4FFE-404B-93FC-37BE233D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D331C-6E6E-4EBB-9A44-6281027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92CB-B04C-406F-82B1-19E6550F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6205A-317B-454D-8BCC-B691C5E2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EEB3C-19A1-4C7C-9BA7-3333A6B4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32CB1-13E1-4208-AB0A-BAD4257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0DC00-1681-4AF6-9E6E-3DED213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3849D-333D-414F-A9A8-102ABD0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09903A-D25A-48E4-97A4-317EE3B1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CDCBE-C873-410C-A411-7A3C3677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7614-2523-4298-AF41-67ADCDCDB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6103-1B83-42A5-9EA2-3EB6DB1C889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5690E-682B-4FAC-B09E-908EB0CA4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6CE-5EF0-4D10-923A-DD2E0EB4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09978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1/2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Menu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Bar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기능을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 다이얼 로그가 뜬다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(7 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3. Unit Converter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대해서 설명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4. Price of Petroleum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대해서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A1F1ACD0-0BA2-4AA5-BD87-5FEEFEDB6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79" y="1282827"/>
            <a:ext cx="6561773" cy="487148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1290081" y="2276509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46153BF-4EF3-45B3-8FD9-7B80F9A4E294}"/>
              </a:ext>
            </a:extLst>
          </p:cNvPr>
          <p:cNvGrpSpPr/>
          <p:nvPr/>
        </p:nvGrpSpPr>
        <p:grpSpPr>
          <a:xfrm>
            <a:off x="6398529" y="2007877"/>
            <a:ext cx="274656" cy="268632"/>
            <a:chOff x="9309369" y="-347"/>
            <a:chExt cx="274656" cy="2686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C7F2C15-29A7-4157-B9E3-F333A0F6763F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17CCB9-E9B4-4F78-9450-DDC3098FF32F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808DE31-C06E-4F20-A03C-07B60C53E90A}"/>
              </a:ext>
            </a:extLst>
          </p:cNvPr>
          <p:cNvGrpSpPr/>
          <p:nvPr/>
        </p:nvGrpSpPr>
        <p:grpSpPr>
          <a:xfrm>
            <a:off x="1285509" y="2827789"/>
            <a:ext cx="274656" cy="268632"/>
            <a:chOff x="9309369" y="-347"/>
            <a:chExt cx="274656" cy="2686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758B9A6-21E8-487E-B594-5D1357B855C8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8A1AE4-2392-4CA4-96D9-D1B0888F5C57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4DE380-FFED-42E3-B2D9-355C51B96617}"/>
              </a:ext>
            </a:extLst>
          </p:cNvPr>
          <p:cNvGrpSpPr/>
          <p:nvPr/>
        </p:nvGrpSpPr>
        <p:grpSpPr>
          <a:xfrm>
            <a:off x="1294653" y="3802141"/>
            <a:ext cx="274656" cy="268632"/>
            <a:chOff x="9309369" y="-347"/>
            <a:chExt cx="274656" cy="26863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19AAF15-F1B7-44CB-BBD5-341BCEF90596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700E1-3EF8-40C0-ABBC-EFF1E4DE1029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7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06368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 가입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확인 버튼을 누르면 다이얼로그가 종료 되고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메인화면으로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복귀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10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98653C9-4432-4757-B379-959B2448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69" y="1446621"/>
            <a:ext cx="5955142" cy="440597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3763853" y="3985167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5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87665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이메일 주소를 입력을 입력하고 이메일 발송 버튼을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누르면 확인 다이얼로그로 변경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다음페이지 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이메일 주소가 서버내 데이터베이스에 없을 경우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경고 다이얼로그로 이동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11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5B8F55-9B3B-43BF-8925-CE93C780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86" y="1250440"/>
            <a:ext cx="6448425" cy="48101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3581743" y="3842555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7C8393-2B5E-4769-A877-05E7C65FC627}"/>
              </a:ext>
            </a:extLst>
          </p:cNvPr>
          <p:cNvGrpSpPr/>
          <p:nvPr/>
        </p:nvGrpSpPr>
        <p:grpSpPr>
          <a:xfrm>
            <a:off x="3709927" y="2881129"/>
            <a:ext cx="274656" cy="268632"/>
            <a:chOff x="9309369" y="-347"/>
            <a:chExt cx="274656" cy="2686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A989E87-7775-4E33-A3E1-7374DB411C1F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B047E0-8E02-491E-83AE-9E446554F5D1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10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41302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메일 발송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확인 버튼을 누르면 다이얼 로그가 닫히고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메인메뉴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 복귀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12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A069C49-0D6C-4EDF-858F-754EAB2C3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7" y="1224137"/>
            <a:ext cx="6467475" cy="48291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3682411" y="3825777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4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02489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오류의 내용을 알려줌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예를 들면 로그인 다이얼로그 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아이디와 비밀번호가 불일치할 경우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아이디가 없거나 비밀번호가 다릅니다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라는 텍스트가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올라옴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다이얼로그 닫기 이전 다이얼로그로 돌아간다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13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B676CEC-329B-4229-98E4-7E4560053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40" y="1449793"/>
            <a:ext cx="5980214" cy="442978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AFB970F-0E44-4835-93F2-788CA6482369}"/>
              </a:ext>
            </a:extLst>
          </p:cNvPr>
          <p:cNvGrpSpPr/>
          <p:nvPr/>
        </p:nvGrpSpPr>
        <p:grpSpPr>
          <a:xfrm>
            <a:off x="3137126" y="3429000"/>
            <a:ext cx="274656" cy="268632"/>
            <a:chOff x="9309369" y="-347"/>
            <a:chExt cx="274656" cy="2686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3DDC952-9584-4075-A53B-290B37189958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1663E9-96BB-47C7-B932-9306478F06BE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235A32-6D17-4262-9A22-31DAFAF64B3A}"/>
              </a:ext>
            </a:extLst>
          </p:cNvPr>
          <p:cNvGrpSpPr/>
          <p:nvPr/>
        </p:nvGrpSpPr>
        <p:grpSpPr>
          <a:xfrm>
            <a:off x="3759310" y="4160241"/>
            <a:ext cx="274656" cy="268632"/>
            <a:chOff x="9309369" y="-347"/>
            <a:chExt cx="274656" cy="2686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0236DE1-F1A8-44E7-B85D-EB79A56BA74D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AC8CCB-BC83-4D5D-97A2-9637CB360617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48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37291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 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환산될 대상의 숫자 입력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환산될 대상의 단위를 다음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Combo box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선택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환산하고 싶은 단위를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다음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Combo box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선택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환산된 숫자로 출력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5. Add Chart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누르면 파란 직사각형 범위 안에 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차트가 그대로 아래에 복사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제일 아래에 있는 차트가 삭제 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14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3E98D7B-BEBF-4F22-8A65-D50CD786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59" y="1262805"/>
            <a:ext cx="6400232" cy="475812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5761532-4079-4D2F-8A11-F76231C29A8D}"/>
              </a:ext>
            </a:extLst>
          </p:cNvPr>
          <p:cNvGrpSpPr/>
          <p:nvPr/>
        </p:nvGrpSpPr>
        <p:grpSpPr>
          <a:xfrm>
            <a:off x="4304594" y="2801132"/>
            <a:ext cx="274656" cy="268632"/>
            <a:chOff x="9309369" y="-347"/>
            <a:chExt cx="274656" cy="2686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6340214-3A8A-4882-98DE-18363AF33BE2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65AB5-6304-4442-A326-699AA9A75C9C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F6CEC6-4A87-40E8-A2A9-FC36B6B3355E}"/>
              </a:ext>
            </a:extLst>
          </p:cNvPr>
          <p:cNvGrpSpPr/>
          <p:nvPr/>
        </p:nvGrpSpPr>
        <p:grpSpPr>
          <a:xfrm>
            <a:off x="5577186" y="2794110"/>
            <a:ext cx="274656" cy="268632"/>
            <a:chOff x="9309369" y="-347"/>
            <a:chExt cx="274656" cy="2686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C96B49B-109A-493C-8D53-85B040F59A68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C8C147-F869-4131-A0C1-63E42AB81A9E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6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9F762C-7358-41AA-A868-8B6D8C79619C}"/>
              </a:ext>
            </a:extLst>
          </p:cNvPr>
          <p:cNvGrpSpPr/>
          <p:nvPr/>
        </p:nvGrpSpPr>
        <p:grpSpPr>
          <a:xfrm>
            <a:off x="2049354" y="3641865"/>
            <a:ext cx="274656" cy="268632"/>
            <a:chOff x="9309369" y="-347"/>
            <a:chExt cx="274656" cy="2686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AFB0761-E19C-46BB-9F37-16988DEB806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9A4A6D-2E6A-45F6-9185-3353BAEFD1E9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42EF1D-A67E-431C-87CD-1B30E769177B}"/>
              </a:ext>
            </a:extLst>
          </p:cNvPr>
          <p:cNvGrpSpPr/>
          <p:nvPr/>
        </p:nvGrpSpPr>
        <p:grpSpPr>
          <a:xfrm>
            <a:off x="1438733" y="4029157"/>
            <a:ext cx="274656" cy="268632"/>
            <a:chOff x="9309369" y="-347"/>
            <a:chExt cx="274656" cy="26863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876E9AD-682B-4E67-B83E-82B526604151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E26FF7-E393-4E74-BF46-71E5DDFE9D6D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111C08-CC0A-4BDE-83DC-BDC6BEF9508A}"/>
              </a:ext>
            </a:extLst>
          </p:cNvPr>
          <p:cNvGrpSpPr/>
          <p:nvPr/>
        </p:nvGrpSpPr>
        <p:grpSpPr>
          <a:xfrm>
            <a:off x="4135112" y="4005683"/>
            <a:ext cx="274656" cy="268632"/>
            <a:chOff x="9309369" y="-347"/>
            <a:chExt cx="274656" cy="2686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A1E4B4-83B6-41BD-8DF1-7B138C36E59C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8372E-3545-4B74-8410-9F6A059468B6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F55BF5-80CB-424D-973F-059CDE136339}"/>
              </a:ext>
            </a:extLst>
          </p:cNvPr>
          <p:cNvGrpSpPr/>
          <p:nvPr/>
        </p:nvGrpSpPr>
        <p:grpSpPr>
          <a:xfrm>
            <a:off x="4724222" y="3658643"/>
            <a:ext cx="274656" cy="268632"/>
            <a:chOff x="9309369" y="-347"/>
            <a:chExt cx="274656" cy="2686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7D8C23C-2892-4647-B859-BAF8E5D39D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1361C5-7D0C-4751-88E6-FEB7E978C1EE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220C18-6519-4BDB-BF1B-05A1D3A37E0B}"/>
              </a:ext>
            </a:extLst>
          </p:cNvPr>
          <p:cNvSpPr/>
          <p:nvPr/>
        </p:nvSpPr>
        <p:spPr>
          <a:xfrm>
            <a:off x="1350627" y="3246539"/>
            <a:ext cx="5478011" cy="164424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13CB64-9B07-49BE-B4F9-10C88AF2456C}"/>
              </a:ext>
            </a:extLst>
          </p:cNvPr>
          <p:cNvGrpSpPr/>
          <p:nvPr/>
        </p:nvGrpSpPr>
        <p:grpSpPr>
          <a:xfrm>
            <a:off x="1173221" y="3069764"/>
            <a:ext cx="274656" cy="268632"/>
            <a:chOff x="9309369" y="-347"/>
            <a:chExt cx="274656" cy="2686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82FAF2D-6595-49DA-AC9F-298E2F6320F9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C715B3-B923-43B1-A0FB-8F011E28C854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46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79031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 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Combo Box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클릭하면 아래에 바꿀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물리량들이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다음 화면과 같이 나온다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물리량을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바꾸면 리스트에 있는 단위들도 변경된다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15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79D703C-A426-40C7-94D3-422DE035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0" y="1308377"/>
            <a:ext cx="6354660" cy="472627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1442550" y="3294684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939B8A-229E-419F-91A7-A26007DE2E3B}"/>
              </a:ext>
            </a:extLst>
          </p:cNvPr>
          <p:cNvGrpSpPr/>
          <p:nvPr/>
        </p:nvGrpSpPr>
        <p:grpSpPr>
          <a:xfrm>
            <a:off x="3306304" y="4034314"/>
            <a:ext cx="274656" cy="268632"/>
            <a:chOff x="9309369" y="-347"/>
            <a:chExt cx="274656" cy="2686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7EF786B-FAC7-4991-9B12-CF807D77938D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26ABFD-A5EC-40EC-8319-D5A5C7F840BE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E4A754-1712-4A8D-9E72-606D916911A4}"/>
              </a:ext>
            </a:extLst>
          </p:cNvPr>
          <p:cNvGrpSpPr/>
          <p:nvPr/>
        </p:nvGrpSpPr>
        <p:grpSpPr>
          <a:xfrm>
            <a:off x="5821344" y="4016198"/>
            <a:ext cx="274656" cy="268632"/>
            <a:chOff x="9309369" y="-347"/>
            <a:chExt cx="274656" cy="2686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3F9D54-05E2-47E8-B041-6EC21AAB60B8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486B5-F786-4B0D-858C-E803470FB69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D2BC29-D805-4E26-8679-700C4654B832}"/>
              </a:ext>
            </a:extLst>
          </p:cNvPr>
          <p:cNvGrpSpPr/>
          <p:nvPr/>
        </p:nvGrpSpPr>
        <p:grpSpPr>
          <a:xfrm>
            <a:off x="1354268" y="3899998"/>
            <a:ext cx="274656" cy="268632"/>
            <a:chOff x="9309369" y="-347"/>
            <a:chExt cx="274656" cy="26863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1953976-E502-41B3-853F-D6D7EC9D999E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603946-41BD-4B46-87CB-2820E0AE5FA9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46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69013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 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3/3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 14 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실행 결과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 15 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실행 결과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16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AF3F3BA-8FA4-4D2D-82EE-1CC09A26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60" y="1519937"/>
            <a:ext cx="5755404" cy="426846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043AC6A-5CDA-4155-8A7A-6917D35D2835}"/>
              </a:ext>
            </a:extLst>
          </p:cNvPr>
          <p:cNvGrpSpPr/>
          <p:nvPr/>
        </p:nvGrpSpPr>
        <p:grpSpPr>
          <a:xfrm>
            <a:off x="4227695" y="2027947"/>
            <a:ext cx="274656" cy="268632"/>
            <a:chOff x="9309369" y="-347"/>
            <a:chExt cx="274656" cy="2686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ECF3A7-5B2C-4D12-BBCF-172A96E61DC6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AC28AD-57CE-428E-9D19-57F329ADC599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F3BBD2-2198-4B21-B6F2-49B53C28CBD2}"/>
              </a:ext>
            </a:extLst>
          </p:cNvPr>
          <p:cNvGrpSpPr/>
          <p:nvPr/>
        </p:nvGrpSpPr>
        <p:grpSpPr>
          <a:xfrm>
            <a:off x="1628506" y="4176927"/>
            <a:ext cx="274656" cy="268632"/>
            <a:chOff x="9309369" y="-347"/>
            <a:chExt cx="274656" cy="2686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BB2E6D-F62B-442C-ACE2-DB93D0C54DA3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71D273-1632-40A9-B6EE-99C181B29DE5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20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84317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Price Of Petroleum 1/2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Price Of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Petroluem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Crude Oil, Heating Oil, Natural Gas, Naphtha,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Ethylene, Propylene, HDPE, PP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 각 제품의 이름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으로 된 화면으로 이동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제품에 대해서 간단하 설명을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17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B88FAAE-5CFE-48F5-9053-9FA917B3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15" y="1276263"/>
            <a:ext cx="6448351" cy="476381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1D5E6D0-1067-4D29-B805-912ED39FDCB9}"/>
              </a:ext>
            </a:extLst>
          </p:cNvPr>
          <p:cNvGrpSpPr/>
          <p:nvPr/>
        </p:nvGrpSpPr>
        <p:grpSpPr>
          <a:xfrm>
            <a:off x="1362994" y="2546410"/>
            <a:ext cx="274656" cy="268632"/>
            <a:chOff x="9309369" y="-347"/>
            <a:chExt cx="274656" cy="2686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945271C-F7A8-40D1-AC0C-14EC21548FCE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4F2E5-2A8F-4BB0-9CDC-2F611D04CFEA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A39D5-CC2E-4F90-9068-90B4DCF2D3E6}"/>
              </a:ext>
            </a:extLst>
          </p:cNvPr>
          <p:cNvSpPr/>
          <p:nvPr/>
        </p:nvSpPr>
        <p:spPr>
          <a:xfrm>
            <a:off x="1495750" y="3020037"/>
            <a:ext cx="886723" cy="26425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0019EE-54F0-4BCD-AEB9-B0F251161FAF}"/>
              </a:ext>
            </a:extLst>
          </p:cNvPr>
          <p:cNvGrpSpPr/>
          <p:nvPr/>
        </p:nvGrpSpPr>
        <p:grpSpPr>
          <a:xfrm>
            <a:off x="1362994" y="2921952"/>
            <a:ext cx="274656" cy="268632"/>
            <a:chOff x="9309369" y="-347"/>
            <a:chExt cx="274656" cy="2686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8699173-11FB-4D41-8DB7-83D6B3B4217F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4CD2-3318-4D10-A55B-4149427D75E6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C9F1A5-FE7B-4B63-BDA5-654F0761719D}"/>
              </a:ext>
            </a:extLst>
          </p:cNvPr>
          <p:cNvGrpSpPr/>
          <p:nvPr/>
        </p:nvGrpSpPr>
        <p:grpSpPr>
          <a:xfrm>
            <a:off x="3645443" y="2528294"/>
            <a:ext cx="274656" cy="268632"/>
            <a:chOff x="9309369" y="-347"/>
            <a:chExt cx="274656" cy="2686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6C9FDF0-96D0-48E3-8105-8EB69D7F8EF9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CD8E1F-3B3A-4EB3-9776-9811AB50B26B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81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05588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Price Of Petroleum 2/2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선택한 제품의 그래프와 함께 그 에 대한 자세한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설명도 표현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다른 제품도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Crude Oil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과 동일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18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EFA868D-976C-44CC-8679-A89AEC0B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6" y="1292691"/>
            <a:ext cx="6322066" cy="470792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7738187-9663-4D41-A524-580740526C1F}"/>
              </a:ext>
            </a:extLst>
          </p:cNvPr>
          <p:cNvGrpSpPr/>
          <p:nvPr/>
        </p:nvGrpSpPr>
        <p:grpSpPr>
          <a:xfrm>
            <a:off x="2579398" y="2370241"/>
            <a:ext cx="274656" cy="268632"/>
            <a:chOff x="9309369" y="-347"/>
            <a:chExt cx="274656" cy="2686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A53D0F1-C4FB-469B-BA98-55D7BCD051BE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6DF61B-B17E-425C-A472-6825D9316FEA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89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/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 메뉴 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_3/3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3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6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299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2/2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Menu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Bar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기능을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제작자의 이름과 이메일 주소를 공지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스크롤의 맨 하단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2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8EC3722-98F9-4564-89A4-2128F72F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2" y="1294947"/>
            <a:ext cx="6408176" cy="478908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1157325" y="1955032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808DE31-C06E-4F20-A03C-07B60C53E90A}"/>
              </a:ext>
            </a:extLst>
          </p:cNvPr>
          <p:cNvGrpSpPr/>
          <p:nvPr/>
        </p:nvGrpSpPr>
        <p:grpSpPr>
          <a:xfrm>
            <a:off x="4968276" y="4732090"/>
            <a:ext cx="274656" cy="268632"/>
            <a:chOff x="9309369" y="-347"/>
            <a:chExt cx="274656" cy="2686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758B9A6-21E8-487E-B594-5D1357B855C8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8A1AE4-2392-4CA4-96D9-D1B0888F5C57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C36EA4-89F0-497C-96BD-B3F0F04AE7B0}"/>
              </a:ext>
            </a:extLst>
          </p:cNvPr>
          <p:cNvGrpSpPr/>
          <p:nvPr/>
        </p:nvGrpSpPr>
        <p:grpSpPr>
          <a:xfrm>
            <a:off x="7270150" y="5354212"/>
            <a:ext cx="274656" cy="268632"/>
            <a:chOff x="9309369" y="-347"/>
            <a:chExt cx="274656" cy="2686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72FC005-71BB-421A-BAC9-4E89754F1FA4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A97828-2018-43FC-B5D3-ECAB9761DB28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64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25641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메뉴 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1/4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다른 화면에 있을 때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Home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버튼을 누르면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마우스 커서를 대면 밑줄이 생성하며 클릭할 경우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Unit Converter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(4page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3. Price of Petroleum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마우스 커서를 대면 소주제가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모인 리스트가 내려옴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(5page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4. Calculation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마우스 커서를 대면 소주제가 모인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리스트가 내려옴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(6page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3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B645348C-BA16-47DA-AB1C-3B794EAE2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7" y="1330266"/>
            <a:ext cx="6248400" cy="46672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1543218" y="2245971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9BF540-5D8F-4936-B82C-52FCB52A3744}"/>
              </a:ext>
            </a:extLst>
          </p:cNvPr>
          <p:cNvGrpSpPr/>
          <p:nvPr/>
        </p:nvGrpSpPr>
        <p:grpSpPr>
          <a:xfrm>
            <a:off x="2626796" y="2245971"/>
            <a:ext cx="274656" cy="268632"/>
            <a:chOff x="9309369" y="-347"/>
            <a:chExt cx="274656" cy="26863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5D81177-1310-4A0D-AD6D-655E4A2CD37F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E104C2-C45B-4F7F-A431-5B8F4D1CC2C3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E7309E-86AE-48B6-BBEC-29C67A86FEBA}"/>
              </a:ext>
            </a:extLst>
          </p:cNvPr>
          <p:cNvGrpSpPr/>
          <p:nvPr/>
        </p:nvGrpSpPr>
        <p:grpSpPr>
          <a:xfrm>
            <a:off x="4069901" y="2245971"/>
            <a:ext cx="274656" cy="268632"/>
            <a:chOff x="9309369" y="-347"/>
            <a:chExt cx="274656" cy="26863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C787731-CFD4-4339-A404-FA64884F950A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8E683-14A5-44EE-B670-ED04199700B4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61630-635D-42D5-B52C-A6A937C34BA5}"/>
              </a:ext>
            </a:extLst>
          </p:cNvPr>
          <p:cNvGrpSpPr/>
          <p:nvPr/>
        </p:nvGrpSpPr>
        <p:grpSpPr>
          <a:xfrm>
            <a:off x="5503677" y="2245971"/>
            <a:ext cx="274656" cy="268632"/>
            <a:chOff x="9309369" y="-347"/>
            <a:chExt cx="274656" cy="2686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1916F4-F2D5-4E97-8297-4AB699DDE870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D24C9-E4A0-4A96-936E-BD5A67FDFFB6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2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02078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메뉴 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2/4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4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D38E7C-E836-4D8C-9B4C-9341565D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" y="1342282"/>
            <a:ext cx="6267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11581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메뉴 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3/4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5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EC5E468-D6AB-4D0D-B2F0-A66AEDD56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57" y="1393751"/>
            <a:ext cx="62293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96339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메뉴 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4/4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6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EECD5B7-4C56-47F7-BDF6-847FBCBA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9" y="1429056"/>
            <a:ext cx="6081144" cy="45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86079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다이얼로그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ID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Password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3. Login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 되면서 다이얼 로그 창이 닫히고 본 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으로 돌아온다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ID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입력하지 않거나   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일치하지 않을 경우 경고 다이얼로그가 올라간다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(13 page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 다이얼로그로 변경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 비밀번호 찾기 다이얼로그로 변경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(11 Page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7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94C279F-2B7E-4DA8-BB88-C878C9F9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6" y="1236371"/>
            <a:ext cx="6600825" cy="49053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3330073" y="3253223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582B09-0BD1-4FCE-BCE5-3B2BA7648602}"/>
              </a:ext>
            </a:extLst>
          </p:cNvPr>
          <p:cNvGrpSpPr/>
          <p:nvPr/>
        </p:nvGrpSpPr>
        <p:grpSpPr>
          <a:xfrm>
            <a:off x="3339217" y="3825073"/>
            <a:ext cx="274656" cy="268632"/>
            <a:chOff x="9309369" y="-347"/>
            <a:chExt cx="274656" cy="2686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4E7B10-3C7C-4B22-9B67-84ADF6224F64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0EC0E-6338-4590-9A59-73727574D937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4EDAA8-8D84-4CE6-B7D4-F598123CE5E3}"/>
              </a:ext>
            </a:extLst>
          </p:cNvPr>
          <p:cNvGrpSpPr/>
          <p:nvPr/>
        </p:nvGrpSpPr>
        <p:grpSpPr>
          <a:xfrm>
            <a:off x="3458257" y="4241012"/>
            <a:ext cx="274656" cy="268632"/>
            <a:chOff x="9309369" y="-347"/>
            <a:chExt cx="274656" cy="2686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8F0DF9B-2822-4B82-A234-8CFE53FCB26D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8CFB97-BAB1-4E6D-A2B6-1B067A2119B2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40C31D-0C5C-4B4E-98B8-6781D2793116}"/>
              </a:ext>
            </a:extLst>
          </p:cNvPr>
          <p:cNvGrpSpPr/>
          <p:nvPr/>
        </p:nvGrpSpPr>
        <p:grpSpPr>
          <a:xfrm>
            <a:off x="4567002" y="4233990"/>
            <a:ext cx="274656" cy="268632"/>
            <a:chOff x="9309369" y="-347"/>
            <a:chExt cx="274656" cy="2686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49D004F-F26B-48D6-9ECE-03B5D2DDF0BB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19F8EC-2976-4F56-A6C8-D9735D527D99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9FF3D4-1F96-47E4-BDEC-A32FCD02E517}"/>
              </a:ext>
            </a:extLst>
          </p:cNvPr>
          <p:cNvGrpSpPr/>
          <p:nvPr/>
        </p:nvGrpSpPr>
        <p:grpSpPr>
          <a:xfrm>
            <a:off x="3453685" y="4775440"/>
            <a:ext cx="274656" cy="268632"/>
            <a:chOff x="9309369" y="-347"/>
            <a:chExt cx="274656" cy="26863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E04895F-410E-4B07-96E7-23DEB62E860F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D3F5A6-075B-4186-B148-3FCC9890B24D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1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50840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My Page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로그아웃이 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8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21B39F8-8312-4958-83DA-EB108B9B0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19" y="1333545"/>
            <a:ext cx="6295938" cy="468260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E5092B9-915A-4F63-BEF4-7DD8F3519BE2}"/>
              </a:ext>
            </a:extLst>
          </p:cNvPr>
          <p:cNvGrpSpPr/>
          <p:nvPr/>
        </p:nvGrpSpPr>
        <p:grpSpPr>
          <a:xfrm>
            <a:off x="5704158" y="2005365"/>
            <a:ext cx="274656" cy="268632"/>
            <a:chOff x="9309369" y="-347"/>
            <a:chExt cx="274656" cy="2686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3A8666B-295B-4F71-AD32-C59C264387FD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459D30-E3F5-4E9D-9DE7-063C897DB2D8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FE7EAF-CBD1-4B32-970A-9DD5B179AECF}"/>
              </a:ext>
            </a:extLst>
          </p:cNvPr>
          <p:cNvGrpSpPr/>
          <p:nvPr/>
        </p:nvGrpSpPr>
        <p:grpSpPr>
          <a:xfrm>
            <a:off x="6687069" y="2005538"/>
            <a:ext cx="274656" cy="268632"/>
            <a:chOff x="9309369" y="-347"/>
            <a:chExt cx="274656" cy="26863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25C9B83-B02B-4C81-9BE1-2A664CDAD068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90F17-6613-447F-91D4-F8AFE9F3F03D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22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98167"/>
              </p:ext>
            </p:extLst>
          </p:nvPr>
        </p:nvGraphicFramePr>
        <p:xfrm>
          <a:off x="480753" y="354539"/>
          <a:ext cx="11173339" cy="606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 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데이터 입력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 중복확인을 눌러서 아이디 중복을 확인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중복이 되지 않을 경우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input box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옆에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가능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이라는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text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 올라오고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아닐 경우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중복됨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이라는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올라온다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3. Join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누르면 가입완료 확인 다이얼로그 창으로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변경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다음 페이지 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아이디 중복확인을 누르지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않거나 비밀번호와 비밀번호 확인이 일치하지 않거나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비빌번호가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숫자와 영문자로 조합하지 않을 경우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경고창으로 이동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(13Page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참고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1260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스토리보드의 텍스트들과 도형들의 크기는 본래 작성할  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웹보다 다를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9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9C55520-3DBD-4D9D-93F1-213CD4BC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4" y="1329087"/>
            <a:ext cx="6301050" cy="467497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5B324A-1795-45E1-A464-C1E772DBDB71}"/>
              </a:ext>
            </a:extLst>
          </p:cNvPr>
          <p:cNvGrpSpPr/>
          <p:nvPr/>
        </p:nvGrpSpPr>
        <p:grpSpPr>
          <a:xfrm>
            <a:off x="5293097" y="2408036"/>
            <a:ext cx="274656" cy="268632"/>
            <a:chOff x="9309369" y="-347"/>
            <a:chExt cx="274656" cy="2686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5390CD-1E9C-4E86-A7C5-40A5A353D3CD}"/>
              </a:ext>
            </a:extLst>
          </p:cNvPr>
          <p:cNvGrpSpPr/>
          <p:nvPr/>
        </p:nvGrpSpPr>
        <p:grpSpPr>
          <a:xfrm>
            <a:off x="5302241" y="2820495"/>
            <a:ext cx="274656" cy="268632"/>
            <a:chOff x="9309369" y="-347"/>
            <a:chExt cx="274656" cy="2686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54D509-669C-462F-882C-BCDCE7A4D48D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AEC986-9844-40D9-AAC7-C1C793587577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79176C-615E-4D36-8DB5-55EBF55C0D1C}"/>
              </a:ext>
            </a:extLst>
          </p:cNvPr>
          <p:cNvGrpSpPr/>
          <p:nvPr/>
        </p:nvGrpSpPr>
        <p:grpSpPr>
          <a:xfrm>
            <a:off x="5311385" y="3152563"/>
            <a:ext cx="274656" cy="268632"/>
            <a:chOff x="9309369" y="-347"/>
            <a:chExt cx="274656" cy="2686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C9D38E3-0729-455A-A60B-80C0C537259D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AA43E1-699C-41B0-86F4-1642FDDEA91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28A856-F093-4236-86A1-66DF92E138AC}"/>
              </a:ext>
            </a:extLst>
          </p:cNvPr>
          <p:cNvGrpSpPr/>
          <p:nvPr/>
        </p:nvGrpSpPr>
        <p:grpSpPr>
          <a:xfrm>
            <a:off x="5045873" y="3912701"/>
            <a:ext cx="274656" cy="268632"/>
            <a:chOff x="9309369" y="-347"/>
            <a:chExt cx="274656" cy="2686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8D72341-2F9F-497D-95CF-68C7FCECEAFA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326A8F-C429-4441-B41B-936578D86AC5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1C004C-5EEA-4463-AE78-9122ACF926F1}"/>
              </a:ext>
            </a:extLst>
          </p:cNvPr>
          <p:cNvGrpSpPr/>
          <p:nvPr/>
        </p:nvGrpSpPr>
        <p:grpSpPr>
          <a:xfrm>
            <a:off x="5455194" y="3618626"/>
            <a:ext cx="274656" cy="268632"/>
            <a:chOff x="9309369" y="-347"/>
            <a:chExt cx="274656" cy="26863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61D44E5-58C7-46DD-8A18-8164BF986E65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B77E15-6F62-4572-A074-5D40F744D907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34E721-4C6C-4433-BBEA-4B3F7854DC1C}"/>
              </a:ext>
            </a:extLst>
          </p:cNvPr>
          <p:cNvGrpSpPr/>
          <p:nvPr/>
        </p:nvGrpSpPr>
        <p:grpSpPr>
          <a:xfrm>
            <a:off x="4277876" y="5005793"/>
            <a:ext cx="274656" cy="268632"/>
            <a:chOff x="9309369" y="-347"/>
            <a:chExt cx="274656" cy="2686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FE580AA-E5F1-43F2-A1CA-444667B12D72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5FE2D9-4721-4D46-B8C6-889471E08B3E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97D32F-7960-486B-8A54-4758A1551435}"/>
              </a:ext>
            </a:extLst>
          </p:cNvPr>
          <p:cNvGrpSpPr/>
          <p:nvPr/>
        </p:nvGrpSpPr>
        <p:grpSpPr>
          <a:xfrm>
            <a:off x="5243645" y="4297741"/>
            <a:ext cx="274656" cy="268632"/>
            <a:chOff x="9309369" y="-347"/>
            <a:chExt cx="274656" cy="2686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C48CA3-5FC9-4415-BA96-17F9C638F88B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7E2C78-9A31-4D4C-ABE6-B58C61A88DDD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833916-C00D-4CDA-9BD0-4486CF574556}"/>
              </a:ext>
            </a:extLst>
          </p:cNvPr>
          <p:cNvGrpSpPr/>
          <p:nvPr/>
        </p:nvGrpSpPr>
        <p:grpSpPr>
          <a:xfrm>
            <a:off x="5252789" y="4703208"/>
            <a:ext cx="274656" cy="268632"/>
            <a:chOff x="9309369" y="-347"/>
            <a:chExt cx="274656" cy="2686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9593239-3644-4C69-B64B-99BDB67AF289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F8C420-2839-4F75-94C8-157CD201F06E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3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AE1A39-DA2E-4F5C-8E1F-E3CD020F8698}"/>
              </a:ext>
            </a:extLst>
          </p:cNvPr>
          <p:cNvGrpSpPr/>
          <p:nvPr/>
        </p:nvGrpSpPr>
        <p:grpSpPr>
          <a:xfrm>
            <a:off x="2156859" y="4205323"/>
            <a:ext cx="274656" cy="268632"/>
            <a:chOff x="9309369" y="-347"/>
            <a:chExt cx="274656" cy="2686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059701-D3F2-4721-ADB6-FC52076F0914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787412-89D1-4110-A9B3-65EA05244938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0AC50-FBDC-4EA7-9219-8808CB753BAB}"/>
              </a:ext>
            </a:extLst>
          </p:cNvPr>
          <p:cNvGrpSpPr/>
          <p:nvPr/>
        </p:nvGrpSpPr>
        <p:grpSpPr>
          <a:xfrm>
            <a:off x="2166003" y="4640830"/>
            <a:ext cx="274656" cy="268632"/>
            <a:chOff x="9309369" y="-347"/>
            <a:chExt cx="274656" cy="2686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6704F2B-6C27-4764-A98D-AC0FD8D35A1D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22A21B-A488-46DF-9845-B93E3C3CD2F0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C44DC61-3BA4-4B69-A161-DB6DBC4F129D}"/>
              </a:ext>
            </a:extLst>
          </p:cNvPr>
          <p:cNvGrpSpPr/>
          <p:nvPr/>
        </p:nvGrpSpPr>
        <p:grpSpPr>
          <a:xfrm>
            <a:off x="3621571" y="3776296"/>
            <a:ext cx="274656" cy="268632"/>
            <a:chOff x="9309369" y="-347"/>
            <a:chExt cx="274656" cy="26863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5B830CB-F097-49D0-9942-F5AEF48741C6}"/>
                </a:ext>
              </a:extLst>
            </p:cNvPr>
            <p:cNvSpPr/>
            <p:nvPr/>
          </p:nvSpPr>
          <p:spPr>
            <a:xfrm>
              <a:off x="9309369" y="0"/>
              <a:ext cx="265512" cy="26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4209-4E83-45FA-87CF-651ADE31AD17}"/>
                </a:ext>
              </a:extLst>
            </p:cNvPr>
            <p:cNvSpPr txBox="1"/>
            <p:nvPr/>
          </p:nvSpPr>
          <p:spPr>
            <a:xfrm>
              <a:off x="9318513" y="-347"/>
              <a:ext cx="265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73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1196</Words>
  <Application>Microsoft Office PowerPoint</Application>
  <PresentationFormat>와이드스크린</PresentationFormat>
  <Paragraphs>379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202</cp:revision>
  <dcterms:created xsi:type="dcterms:W3CDTF">2020-06-16T12:40:08Z</dcterms:created>
  <dcterms:modified xsi:type="dcterms:W3CDTF">2020-06-24T14:58:00Z</dcterms:modified>
</cp:coreProperties>
</file>