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94C5E-4474-4D46-906B-F0FF39C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1C2B7-1270-4371-BDC4-425EF410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30FD7-C696-4E2C-82EE-768424A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C26FDB0-2AD5-4F32-9CDA-281CB223FF0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960252"/>
              </p:ext>
            </p:extLst>
          </p:nvPr>
        </p:nvGraphicFramePr>
        <p:xfrm>
          <a:off x="2031999" y="719665"/>
          <a:ext cx="8128001" cy="420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1942253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971127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971127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427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Location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1674810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167481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90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EC473-DA00-4665-8E3C-22ADD64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836281-55CB-4EC3-B78E-20BD9727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0BE48-E3BE-49B5-9812-65311C7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77E2-5143-48F3-9E39-F046F94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FA6D-6F72-4F21-951E-7F5084A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59C84-A486-4D08-81EB-3805FB32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CA0CF-9939-48C1-8F4E-5486F6E4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932F-CA11-4FB8-8549-2B4C761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67703-266A-4BDD-A1D3-66918CA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D0FCA-DEBB-49D9-B68C-2042B2BB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43C47-F4AA-42C1-B9E3-2B924104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17501-A992-4204-8B3D-72EA8D1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C43FB-BAB6-40AB-9CDF-1BB7756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9F6CF-3FE9-472B-BB34-0EC2366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DFFF4-85B3-4AE9-9968-BF3DE4B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F73B-2E29-4B24-B6DB-96E1F9D0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71473-F5F3-4665-AECE-9B0AD864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8940-FBBD-4688-9026-4DCCFE6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E5D88-9873-4CCF-B651-4CAB9C54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52B4C-89C2-45BD-AC2F-8507C711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4514-B942-41E0-B315-BDBAC7A9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C35F7-BF1D-4624-8D9A-DCB051F68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4BD87-EFAF-485E-A0DE-382262E1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86C37-03F9-4896-BA50-67007F9E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E7B63-DE9D-4632-8FBF-5AAC68E0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C799C-1BA0-49F3-A8B2-82951F8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D75CE-C154-439A-9603-EACE341E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C02A6-F9F3-4FD8-9262-4CE8F26D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81823-0775-4A3D-B68E-457E3A20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63A10-89CC-476D-94CE-FB87B134A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7E9A7-1B58-4212-AF51-ED9B6B22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981B0-67A7-4445-914D-0788BFB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EF1D0-E1E8-4378-9567-B2891CDD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CD9B4C-4E4A-41D2-B17D-F5E982AB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F2DEC-1032-4FCF-9DC2-746CDADE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1DE79-FC71-4481-A8C7-D34E24B4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55DBD-B9C6-4A4B-A279-DCC4F7A9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5CC1D-CFD3-40C6-A480-74D810F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56E82-8668-4074-8885-BEFCFCF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947A-8887-459A-A115-CAAD016E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1635F-352E-48A9-AB4F-2535874F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AF6E-5657-4C4E-9553-D600633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9908-5AD5-4A9D-AEFA-4E839AC5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3457-256C-47A6-AF04-2A6D7B1B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80EE0-69CC-46F3-835C-662BFB12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2754E-4FFE-404B-93FC-37BE233D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D331C-6E6E-4EBB-9A44-6281027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92CB-B04C-406F-82B1-19E6550F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6205A-317B-454D-8BCC-B691C5E2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EEB3C-19A1-4C7C-9BA7-3333A6B4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32CB1-13E1-4208-AB0A-BAD4257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0DC00-1681-4AF6-9E6E-3DED213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3849D-333D-414F-A9A8-102ABD0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09903A-D25A-48E4-97A4-317EE3B1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CDCBE-C873-410C-A411-7A3C3677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7614-2523-4298-AF41-67ADCDCD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5690E-682B-4FAC-B09E-908EB0CA4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6CE-5EF0-4D10-923A-DD2E0EB4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3B20E-C6F6-4091-A192-AB5DB7DE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256D3-4773-482E-9859-95C62B55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2020-06-16T12:40:08Z</dcterms:created>
  <dcterms:modified xsi:type="dcterms:W3CDTF">2020-06-16T12:55:20Z</dcterms:modified>
</cp:coreProperties>
</file>