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94C5E-4474-4D46-906B-F0FF39C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1C2B7-1270-4371-BDC4-425EF410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30FD7-C696-4E2C-82EE-768424A7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0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EC473-DA00-4665-8E3C-22ADD64A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836281-55CB-4EC3-B78E-20BD9727D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0BE48-E3BE-49B5-9812-65311C75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77E2-5143-48F3-9E39-F046F94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8FA6D-6F72-4F21-951E-7F5084A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1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D59C84-A486-4D08-81EB-3805FB32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CA0CF-9939-48C1-8F4E-5486F6E47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B932F-CA11-4FB8-8549-2B4C761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67703-266A-4BDD-A1D3-66918CAE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D0FCA-DEBB-49D9-B68C-2042B2BB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43C47-F4AA-42C1-B9E3-2B924104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17501-A992-4204-8B3D-72EA8D17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C43FB-BAB6-40AB-9CDF-1BB7756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9F6CF-3FE9-472B-BB34-0EC2366E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DFFF4-85B3-4AE9-9968-BF3DE4BF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8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0F73B-2E29-4B24-B6DB-96E1F9D0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71473-F5F3-4665-AECE-9B0AD864C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48940-FBBD-4688-9026-4DCCFE6C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E5D88-9873-4CCF-B651-4CAB9C54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52B4C-89C2-45BD-AC2F-8507C711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4514-B942-41E0-B315-BDBAC7A9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C35F7-BF1D-4624-8D9A-DCB051F68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4BD87-EFAF-485E-A0DE-382262E1B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86C37-03F9-4896-BA50-67007F9E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E7B63-DE9D-4632-8FBF-5AAC68E0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C799C-1BA0-49F3-A8B2-82951F8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D75CE-C154-439A-9603-EACE341E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C02A6-F9F3-4FD8-9262-4CE8F26D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81823-0775-4A3D-B68E-457E3A20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963A10-89CC-476D-94CE-FB87B134A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7E9A7-1B58-4212-AF51-ED9B6B228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981B0-67A7-4445-914D-0788BFBF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EEF1D0-E1E8-4378-9567-B2891CDD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CD9B4C-4E4A-41D2-B17D-F5E982AB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2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F2DEC-1032-4FCF-9DC2-746CDADE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1DE79-FC71-4481-A8C7-D34E24B4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55DBD-B9C6-4A4B-A279-DCC4F7A9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5CC1D-CFD3-40C6-A480-74D810F1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56E82-8668-4074-8885-BEFCFCF6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5947A-8887-459A-A115-CAAD016E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1635F-352E-48A9-AB4F-2535874F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8AF6E-5657-4C4E-9553-D6006339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9908-5AD5-4A9D-AEFA-4E839AC5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23457-256C-47A6-AF04-2A6D7B1B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80EE0-69CC-46F3-835C-662BFB12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2754E-4FFE-404B-93FC-37BE233D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D331C-6E6E-4EBB-9A44-6281027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92CB-B04C-406F-82B1-19E6550F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6205A-317B-454D-8BCC-B691C5E2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EEB3C-19A1-4C7C-9BA7-3333A6B4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32CB1-13E1-4208-AB0A-BAD42579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0DC00-1681-4AF6-9E6E-3DED213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A3849D-333D-414F-A9A8-102ABD0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09903A-D25A-48E4-97A4-317EE3B1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CDCBE-C873-410C-A411-7A3C3677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C7614-2523-4298-AF41-67ADCDCDB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6103-1B83-42A5-9EA2-3EB6DB1C889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5690E-682B-4FAC-B09E-908EB0CA4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306CE-5EF0-4D10-923A-DD2E0EB4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70763"/>
              </p:ext>
            </p:extLst>
          </p:nvPr>
        </p:nvGraphicFramePr>
        <p:xfrm>
          <a:off x="480753" y="354539"/>
          <a:ext cx="11173339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Unit Converter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Price of Petroleum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Calculation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MyData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7F28E5B-728E-45E8-BBAC-DF158DCA2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3" y="1325460"/>
            <a:ext cx="3089289" cy="460723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BE93C20-6AC1-40BE-B25A-488E6D149EC7}"/>
              </a:ext>
            </a:extLst>
          </p:cNvPr>
          <p:cNvGrpSpPr/>
          <p:nvPr/>
        </p:nvGrpSpPr>
        <p:grpSpPr>
          <a:xfrm>
            <a:off x="5106483" y="2969865"/>
            <a:ext cx="327171" cy="302004"/>
            <a:chOff x="11809287" y="2055465"/>
            <a:chExt cx="327171" cy="30200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CCF1D6-EDB8-439C-B47E-990D5305BFFE}"/>
              </a:ext>
            </a:extLst>
          </p:cNvPr>
          <p:cNvGrpSpPr/>
          <p:nvPr/>
        </p:nvGrpSpPr>
        <p:grpSpPr>
          <a:xfrm>
            <a:off x="5114872" y="3577743"/>
            <a:ext cx="327171" cy="302004"/>
            <a:chOff x="11809287" y="2055465"/>
            <a:chExt cx="327171" cy="3020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32B143-9916-44A7-A4E2-33285E22546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9A871C-C1D1-4D42-8A3D-57D7B2A8B2B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6FA066-B6B6-448F-8434-BCBECEF82C29}"/>
              </a:ext>
            </a:extLst>
          </p:cNvPr>
          <p:cNvGrpSpPr/>
          <p:nvPr/>
        </p:nvGrpSpPr>
        <p:grpSpPr>
          <a:xfrm>
            <a:off x="5114872" y="4202237"/>
            <a:ext cx="327171" cy="302004"/>
            <a:chOff x="11809287" y="2055465"/>
            <a:chExt cx="327171" cy="30200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DAA59C-0201-401A-B02E-7948834EA89F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C0BFC-22B7-42A8-9D91-AC1B0D533FAA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A97005-1BF0-400E-AE22-94CE7FA2DC26}"/>
              </a:ext>
            </a:extLst>
          </p:cNvPr>
          <p:cNvGrpSpPr/>
          <p:nvPr/>
        </p:nvGrpSpPr>
        <p:grpSpPr>
          <a:xfrm>
            <a:off x="5112460" y="4806275"/>
            <a:ext cx="327171" cy="302004"/>
            <a:chOff x="11809287" y="2055465"/>
            <a:chExt cx="327171" cy="30200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F0646E6-8C69-4162-B95B-37DA8E74F86E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4B3951-2B44-4BC8-A480-81B7CCE27DD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7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1152"/>
              </p:ext>
            </p:extLst>
          </p:nvPr>
        </p:nvGraphicFramePr>
        <p:xfrm>
          <a:off x="480753" y="354539"/>
          <a:ext cx="11173338" cy="62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Sphere Area / </a:t>
                      </a:r>
                      <a:r>
                        <a:rPr lang="en-US" altLang="ko-KR" sz="950" b="0" dirty="0" err="1">
                          <a:solidFill>
                            <a:schemeClr val="tx1"/>
                          </a:solidFill>
                        </a:rPr>
                        <a:t>Volumn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화면과</a:t>
                      </a:r>
                      <a:endParaRPr lang="en-US" altLang="ko-KR" sz="9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Cylinder Area / </a:t>
                      </a:r>
                      <a:r>
                        <a:rPr lang="en-US" altLang="ko-KR" sz="950" b="0" dirty="0" err="1">
                          <a:solidFill>
                            <a:schemeClr val="tx1"/>
                          </a:solidFill>
                        </a:rPr>
                        <a:t>Volumn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입력을 잘못해서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음수가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나올 경우 다음과 같은 경고문이 올라감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10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F870CDA-40AF-4CC6-A13E-B30E35044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27" y="1852307"/>
            <a:ext cx="2562225" cy="379095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18007E-C841-4DEB-A264-D4B1DAA36F6D}"/>
              </a:ext>
            </a:extLst>
          </p:cNvPr>
          <p:cNvGrpSpPr/>
          <p:nvPr/>
        </p:nvGrpSpPr>
        <p:grpSpPr>
          <a:xfrm>
            <a:off x="2836309" y="3058433"/>
            <a:ext cx="327171" cy="302004"/>
            <a:chOff x="11809287" y="2055465"/>
            <a:chExt cx="327171" cy="30200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B8E5EDC-0A5E-4F34-836D-7B6CCC06D098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B7C669-44EF-444D-B74C-5DA477AD5108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63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99649"/>
              </p:ext>
            </p:extLst>
          </p:nvPr>
        </p:nvGraphicFramePr>
        <p:xfrm>
          <a:off x="480753" y="354539"/>
          <a:ext cx="11173338" cy="62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Hydraulic Calculation 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en-US" altLang="ko-KR" sz="9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&amp; Notice of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Hydraulic Calculation 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Calculation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Hydraulic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화면으로 이동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Pump Hydraulic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PSV Hydraulic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Notice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Hydraulic Calculation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11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7EF04A0-1DB6-45DA-9014-ED77D634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4" y="1826934"/>
            <a:ext cx="2543175" cy="37623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3729968-7544-4C54-BBAA-9D3EC3CDB587}"/>
              </a:ext>
            </a:extLst>
          </p:cNvPr>
          <p:cNvGrpSpPr/>
          <p:nvPr/>
        </p:nvGrpSpPr>
        <p:grpSpPr>
          <a:xfrm>
            <a:off x="3077450" y="2196652"/>
            <a:ext cx="327171" cy="302004"/>
            <a:chOff x="11809287" y="2055465"/>
            <a:chExt cx="327171" cy="3020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6CBDCA-814E-4EAC-8DE5-FF13ED05FE62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2716DD-B6C1-4989-9509-96E70275245C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0E9AA8-C0EA-45E2-84AA-579FF7AB8272}"/>
              </a:ext>
            </a:extLst>
          </p:cNvPr>
          <p:cNvGrpSpPr/>
          <p:nvPr/>
        </p:nvGrpSpPr>
        <p:grpSpPr>
          <a:xfrm>
            <a:off x="3077450" y="3003393"/>
            <a:ext cx="327171" cy="302004"/>
            <a:chOff x="11809287" y="2055465"/>
            <a:chExt cx="327171" cy="30200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7F718A-9CB4-4958-87CE-8BCF51694BE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A05239-F79B-4FD0-B167-CBC9D417166A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B9DAC9-9BD8-40C5-98C9-19F59B5DC35B}"/>
              </a:ext>
            </a:extLst>
          </p:cNvPr>
          <p:cNvGrpSpPr/>
          <p:nvPr/>
        </p:nvGrpSpPr>
        <p:grpSpPr>
          <a:xfrm>
            <a:off x="3077450" y="3571407"/>
            <a:ext cx="327171" cy="302004"/>
            <a:chOff x="11809287" y="2055465"/>
            <a:chExt cx="327171" cy="30200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4AD1A01-5E20-4649-8249-26F410EC2DE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27B7C8-6E08-4581-AFE6-CB52E5CDEB1B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5D806D-535E-4713-B638-B2A22B309F42}"/>
              </a:ext>
            </a:extLst>
          </p:cNvPr>
          <p:cNvGrpSpPr/>
          <p:nvPr/>
        </p:nvGrpSpPr>
        <p:grpSpPr>
          <a:xfrm>
            <a:off x="3077450" y="4074594"/>
            <a:ext cx="327171" cy="302004"/>
            <a:chOff x="11809287" y="2055465"/>
            <a:chExt cx="327171" cy="30200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8E3B3D3-11C1-4C57-93AA-78DCAF8B4E2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74FBEA-800D-4791-95E6-8452D78E5988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7353DD-D6B1-44E6-99BB-2B69EAAB8216}"/>
              </a:ext>
            </a:extLst>
          </p:cNvPr>
          <p:cNvGrpSpPr/>
          <p:nvPr/>
        </p:nvGrpSpPr>
        <p:grpSpPr>
          <a:xfrm>
            <a:off x="3077450" y="4512954"/>
            <a:ext cx="327171" cy="302004"/>
            <a:chOff x="11809287" y="2055465"/>
            <a:chExt cx="327171" cy="30200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8BE9B83-FFDE-4DB4-B9D5-25E5D421EBD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7EAA52-581F-4E14-925E-A21F008AF024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D14014E0-FBD9-45B2-8094-8273B0719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35" y="1692548"/>
            <a:ext cx="2600325" cy="379095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5D8F03E-18FA-454D-B89A-7054253D8D70}"/>
              </a:ext>
            </a:extLst>
          </p:cNvPr>
          <p:cNvGrpSpPr/>
          <p:nvPr/>
        </p:nvGrpSpPr>
        <p:grpSpPr>
          <a:xfrm>
            <a:off x="6694503" y="2153282"/>
            <a:ext cx="327171" cy="302004"/>
            <a:chOff x="11809287" y="2055465"/>
            <a:chExt cx="327171" cy="30200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D73A1D2-8F3A-4B74-89AD-10516EEE5BD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D197DC-9416-4260-9231-59FB73A49456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48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12327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Line Hydraulic - 1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Sphere Area /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Cylinder Area /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8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46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12081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Pump Hydraulic - 2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Sphere Area /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Cylinder Area /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8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82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09507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PSV Hydraulic - 1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Sphere Area /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Cylinder Area /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8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38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79762"/>
              </p:ext>
            </p:extLst>
          </p:nvPr>
        </p:nvGraphicFramePr>
        <p:xfrm>
          <a:off x="480753" y="354539"/>
          <a:ext cx="11173338" cy="62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Heat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Transfer Calculation 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&amp; </a:t>
                      </a:r>
                    </a:p>
                    <a:p>
                      <a:pPr algn="l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Notice of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Heat Transfer Calculation 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Calculation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Pipe Heat Transfer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Tank Heat Transfer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Heat Transfer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8D2F60B7-6C8F-4753-B3AE-DBFF25356ED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42" y="1713494"/>
            <a:ext cx="2520000" cy="36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7892BE-97E3-41EF-B775-0570FD38079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61" y="1713494"/>
            <a:ext cx="2520000" cy="3600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6150B82-0E6E-4B10-B036-D61576B42492}"/>
              </a:ext>
            </a:extLst>
          </p:cNvPr>
          <p:cNvGrpSpPr/>
          <p:nvPr/>
        </p:nvGrpSpPr>
        <p:grpSpPr>
          <a:xfrm>
            <a:off x="3555623" y="2020484"/>
            <a:ext cx="327171" cy="302004"/>
            <a:chOff x="11809287" y="2055465"/>
            <a:chExt cx="327171" cy="3020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6AC5F10-611B-426F-A019-3EAEFE901E1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9409A6-725A-4064-A0DB-A16745DDA93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F11C11-ECE3-4350-A1D4-302B02EC51C6}"/>
              </a:ext>
            </a:extLst>
          </p:cNvPr>
          <p:cNvGrpSpPr/>
          <p:nvPr/>
        </p:nvGrpSpPr>
        <p:grpSpPr>
          <a:xfrm>
            <a:off x="3356472" y="3108794"/>
            <a:ext cx="327171" cy="302004"/>
            <a:chOff x="11809287" y="2055465"/>
            <a:chExt cx="327171" cy="30200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9898DE4-F9D6-4653-85A6-24D5D61C1060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D3081C-B60D-4B43-BA52-E72F973E3A6A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2513D9-8A15-4E55-BA45-35F0FF99E159}"/>
              </a:ext>
            </a:extLst>
          </p:cNvPr>
          <p:cNvGrpSpPr/>
          <p:nvPr/>
        </p:nvGrpSpPr>
        <p:grpSpPr>
          <a:xfrm>
            <a:off x="3356472" y="3732447"/>
            <a:ext cx="327171" cy="302004"/>
            <a:chOff x="11809287" y="2055465"/>
            <a:chExt cx="327171" cy="30200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3CFEF6-EC03-42D9-B640-834D3E869EAB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119BDA-DE0F-4B0C-9FB4-DFCA2965599C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F9B553-5CA3-41CF-BAF4-EA38B069029D}"/>
              </a:ext>
            </a:extLst>
          </p:cNvPr>
          <p:cNvGrpSpPr/>
          <p:nvPr/>
        </p:nvGrpSpPr>
        <p:grpSpPr>
          <a:xfrm>
            <a:off x="6846295" y="2012095"/>
            <a:ext cx="327171" cy="302004"/>
            <a:chOff x="11809287" y="2055465"/>
            <a:chExt cx="327171" cy="30200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99CB678-2501-40B2-9153-F4441AD45402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A658F5-2DC3-4F1E-B088-5226BCD74017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43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1232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Line Hydraulic Data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Pump Hydraulic Data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PSV Hydraulic Data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Pipe Heat Transfer Data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Tank Heat Transfer Data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2DF4525-7810-4415-A579-FD1FF012EB3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93" y="1785742"/>
            <a:ext cx="2520000" cy="360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1EF6E2B-4A81-4674-B7B9-82356515080F}"/>
              </a:ext>
            </a:extLst>
          </p:cNvPr>
          <p:cNvGrpSpPr/>
          <p:nvPr/>
        </p:nvGrpSpPr>
        <p:grpSpPr>
          <a:xfrm>
            <a:off x="3693270" y="2812472"/>
            <a:ext cx="327171" cy="302004"/>
            <a:chOff x="11809287" y="2055465"/>
            <a:chExt cx="327171" cy="30200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7A435A8-93F5-4BAD-9E66-51709FBCE0A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2BD621-2F46-4F78-B24D-CB2D2D5DA19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C574E8-724F-4863-A1D2-01F53A909C9F}"/>
              </a:ext>
            </a:extLst>
          </p:cNvPr>
          <p:cNvGrpSpPr/>
          <p:nvPr/>
        </p:nvGrpSpPr>
        <p:grpSpPr>
          <a:xfrm>
            <a:off x="3693270" y="3215563"/>
            <a:ext cx="327171" cy="302004"/>
            <a:chOff x="11809287" y="2055465"/>
            <a:chExt cx="327171" cy="3020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8011A4F-8B00-4809-A987-098F223D7896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14FEB8-9AFF-46D1-AF58-99CC6FE044C9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4609B6-E03B-4769-91CF-F4930D552060}"/>
              </a:ext>
            </a:extLst>
          </p:cNvPr>
          <p:cNvGrpSpPr/>
          <p:nvPr/>
        </p:nvGrpSpPr>
        <p:grpSpPr>
          <a:xfrm>
            <a:off x="3693270" y="3618654"/>
            <a:ext cx="327171" cy="302004"/>
            <a:chOff x="11809287" y="2055465"/>
            <a:chExt cx="327171" cy="30200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282EC17-43FE-4763-B659-4D4788B43D66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25ECC1-4E64-4CAF-B79F-BAD16393F422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14BACD-7D15-4A01-BC2F-37E0EDE9FD75}"/>
              </a:ext>
            </a:extLst>
          </p:cNvPr>
          <p:cNvGrpSpPr/>
          <p:nvPr/>
        </p:nvGrpSpPr>
        <p:grpSpPr>
          <a:xfrm>
            <a:off x="3693270" y="4021745"/>
            <a:ext cx="327171" cy="302004"/>
            <a:chOff x="11809287" y="2055465"/>
            <a:chExt cx="327171" cy="30200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6171BF5-22B8-4865-84ED-F75FA0395A38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6B9CB1-10CC-41B7-8A26-B2613849472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97CAA6-887F-453E-90A5-8CE040E6AC94}"/>
              </a:ext>
            </a:extLst>
          </p:cNvPr>
          <p:cNvGrpSpPr/>
          <p:nvPr/>
        </p:nvGrpSpPr>
        <p:grpSpPr>
          <a:xfrm>
            <a:off x="3693270" y="4424836"/>
            <a:ext cx="327171" cy="302004"/>
            <a:chOff x="11809287" y="2055465"/>
            <a:chExt cx="327171" cy="30200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2CC3C31-50FF-4B1E-AD0E-6D01F590871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299F77-6195-45B3-82D8-A3C0B8900599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99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91897"/>
              </p:ext>
            </p:extLst>
          </p:nvPr>
        </p:nvGraphicFramePr>
        <p:xfrm>
          <a:off x="480753" y="354539"/>
          <a:ext cx="11173338" cy="618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752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Line Hydraulic Data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752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94954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65598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My Data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번 클릭하면 파란색 테두리가 뜨고 더블클릭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Doc.No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이름을 가진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들을  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모은 화면으로 이동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휴지통을 클릭하면 해당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Doc.No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가진    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Data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들이 삭제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~4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이상일 경우 스크롤바 생성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99743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나머지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Pump Hydraulic Data, PSV Hydraulic Data,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Pipe Heat Transfer Data, Tank Heat Transfer Date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 이 화면과 동일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7520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64970585-9307-4FA4-B8C4-10C8879F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82" y="1541980"/>
            <a:ext cx="2905125" cy="433387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1EF6E2B-4A81-4674-B7B9-82356515080F}"/>
              </a:ext>
            </a:extLst>
          </p:cNvPr>
          <p:cNvGrpSpPr/>
          <p:nvPr/>
        </p:nvGrpSpPr>
        <p:grpSpPr>
          <a:xfrm>
            <a:off x="5214160" y="1991379"/>
            <a:ext cx="327171" cy="302004"/>
            <a:chOff x="11809287" y="2055465"/>
            <a:chExt cx="327171" cy="30200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7A435A8-93F5-4BAD-9E66-51709FBCE0A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2BD621-2F46-4F78-B24D-CB2D2D5DA19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C574E8-724F-4863-A1D2-01F53A909C9F}"/>
              </a:ext>
            </a:extLst>
          </p:cNvPr>
          <p:cNvGrpSpPr/>
          <p:nvPr/>
        </p:nvGrpSpPr>
        <p:grpSpPr>
          <a:xfrm>
            <a:off x="3366099" y="3003370"/>
            <a:ext cx="327171" cy="302004"/>
            <a:chOff x="11809287" y="2055465"/>
            <a:chExt cx="327171" cy="3020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8011A4F-8B00-4809-A987-098F223D7896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14FEB8-9AFF-46D1-AF58-99CC6FE044C9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4609B6-E03B-4769-91CF-F4930D552060}"/>
              </a:ext>
            </a:extLst>
          </p:cNvPr>
          <p:cNvGrpSpPr/>
          <p:nvPr/>
        </p:nvGrpSpPr>
        <p:grpSpPr>
          <a:xfrm>
            <a:off x="5352578" y="2994981"/>
            <a:ext cx="327171" cy="302004"/>
            <a:chOff x="11809287" y="2055465"/>
            <a:chExt cx="327171" cy="30200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282EC17-43FE-4763-B659-4D4788B43D66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25ECC1-4E64-4CAF-B79F-BAD16393F422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1EC0A9-B255-4AB9-B05C-FB2F46512F2C}"/>
              </a:ext>
            </a:extLst>
          </p:cNvPr>
          <p:cNvGrpSpPr/>
          <p:nvPr/>
        </p:nvGrpSpPr>
        <p:grpSpPr>
          <a:xfrm>
            <a:off x="5488236" y="4484426"/>
            <a:ext cx="327171" cy="302004"/>
            <a:chOff x="11809287" y="2055465"/>
            <a:chExt cx="327171" cy="30200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9ECA433-A74F-4F57-A96B-2AB8DD50A20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EDFFC8-7C01-430E-8868-866DB255AFD8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87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89548"/>
              </p:ext>
            </p:extLst>
          </p:nvPr>
        </p:nvGraphicFramePr>
        <p:xfrm>
          <a:off x="480753" y="354539"/>
          <a:ext cx="11173339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Unit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Converter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환산할 대상들을 모은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콤보박스를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클릭하면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원하는 것을 선택할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측정된 단위를 선택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측정값을 입력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환산하고 싶은 단위를 선택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환산값을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홈버튼을 클릭하면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돌아간다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(2 ~ #p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제외한 모든 화면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 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4page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콤보박스에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대한 보충설명이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2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EF49C07-F198-4467-80D9-5C6C8172A76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01" y="1747863"/>
            <a:ext cx="2520000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45B3DE-C562-458C-9762-C1EC9286DD7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57" y="1762837"/>
            <a:ext cx="2520000" cy="3600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7D11E3F-92C2-49CA-884B-30250C218A86}"/>
              </a:ext>
            </a:extLst>
          </p:cNvPr>
          <p:cNvGrpSpPr/>
          <p:nvPr/>
        </p:nvGrpSpPr>
        <p:grpSpPr>
          <a:xfrm>
            <a:off x="6067422" y="2801914"/>
            <a:ext cx="327171" cy="302004"/>
            <a:chOff x="11809287" y="2055465"/>
            <a:chExt cx="327171" cy="30200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E2D47B5-A23D-4961-8803-DD7C3CCC37C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B27B84-209F-480E-A7F0-B9283158F144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4EBF40-9EB9-4728-B2E4-5318EAEC04FA}"/>
              </a:ext>
            </a:extLst>
          </p:cNvPr>
          <p:cNvGrpSpPr/>
          <p:nvPr/>
        </p:nvGrpSpPr>
        <p:grpSpPr>
          <a:xfrm>
            <a:off x="2674190" y="2801914"/>
            <a:ext cx="327171" cy="302004"/>
            <a:chOff x="11809287" y="2055465"/>
            <a:chExt cx="327171" cy="30200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79597A6-8F2A-44D9-BAFC-95E890626552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4B4CF6-F5BB-42D5-9E23-FF12F5F40E8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AE5224-5B72-4FB6-ACAE-915931316FD9}"/>
              </a:ext>
            </a:extLst>
          </p:cNvPr>
          <p:cNvGrpSpPr/>
          <p:nvPr/>
        </p:nvGrpSpPr>
        <p:grpSpPr>
          <a:xfrm>
            <a:off x="2197061" y="3732508"/>
            <a:ext cx="327171" cy="302004"/>
            <a:chOff x="11809287" y="2055465"/>
            <a:chExt cx="327171" cy="30200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428A9D-0CB5-4F04-8260-3E994195AED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F3C71F-4517-4444-927E-D515A07F551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A7ADAE8-235C-4E1D-9A2D-61630290DD19}"/>
              </a:ext>
            </a:extLst>
          </p:cNvPr>
          <p:cNvGrpSpPr/>
          <p:nvPr/>
        </p:nvGrpSpPr>
        <p:grpSpPr>
          <a:xfrm>
            <a:off x="2184478" y="3149657"/>
            <a:ext cx="327171" cy="302004"/>
            <a:chOff x="11809287" y="2055465"/>
            <a:chExt cx="327171" cy="30200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4AA719B-ED95-4FAE-9FBD-73D50ADB9D32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542FA-D5C2-4DEF-BA39-8689051C2F6E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B0619E-802E-463A-ADD0-E6005C5C84A0}"/>
              </a:ext>
            </a:extLst>
          </p:cNvPr>
          <p:cNvGrpSpPr/>
          <p:nvPr/>
        </p:nvGrpSpPr>
        <p:grpSpPr>
          <a:xfrm>
            <a:off x="3301205" y="3722066"/>
            <a:ext cx="327171" cy="302004"/>
            <a:chOff x="11809287" y="2055465"/>
            <a:chExt cx="327171" cy="30200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CA9E2DA-EF9B-4528-875F-39F12DCA04AB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DD8FDA-8ACA-46E9-A069-BDA6A6C3FC89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3357BAC-3CF5-4E38-9CB3-32E256E71DA2}"/>
              </a:ext>
            </a:extLst>
          </p:cNvPr>
          <p:cNvGrpSpPr/>
          <p:nvPr/>
        </p:nvGrpSpPr>
        <p:grpSpPr>
          <a:xfrm>
            <a:off x="3316614" y="3133041"/>
            <a:ext cx="327171" cy="302004"/>
            <a:chOff x="11809287" y="2055465"/>
            <a:chExt cx="327171" cy="30200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D65C77E-AC54-47AF-ABCD-A380D551FBEF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C2A9D-AB1A-40D7-A0E8-F1002D5618F9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1B1EDF6-E27D-4B23-9D85-BEEF74C58B02}"/>
              </a:ext>
            </a:extLst>
          </p:cNvPr>
          <p:cNvSpPr/>
          <p:nvPr/>
        </p:nvSpPr>
        <p:spPr>
          <a:xfrm>
            <a:off x="3341781" y="2801914"/>
            <a:ext cx="2520000" cy="1745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20E640-BA0F-457C-88E1-CBC7B351E389}"/>
              </a:ext>
            </a:extLst>
          </p:cNvPr>
          <p:cNvGrpSpPr/>
          <p:nvPr/>
        </p:nvGrpSpPr>
        <p:grpSpPr>
          <a:xfrm>
            <a:off x="1524568" y="2114851"/>
            <a:ext cx="327171" cy="302004"/>
            <a:chOff x="11809287" y="2055465"/>
            <a:chExt cx="327171" cy="302004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24F97E5-FB42-44CA-A298-FBD9E4899362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4A92DA-E748-43BB-AB0E-A25C9880BD6D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58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98330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Unit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Converter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단위를 측정하는 차트 생성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단위를 측정하는 차트 삭제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차트를 생성하면 스크롤이 생김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차트들을 삭제를 하다가 하나가 나오면 다음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복귀하며 하나가 남을 시 차트는 삭제가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 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3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B0994F18-88B0-47F1-8871-A63B3599A48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57" y="1762837"/>
            <a:ext cx="2520000" cy="3600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3F00487-3986-4D4D-921B-54BAFA36B0AC}"/>
              </a:ext>
            </a:extLst>
          </p:cNvPr>
          <p:cNvGrpSpPr/>
          <p:nvPr/>
        </p:nvGrpSpPr>
        <p:grpSpPr>
          <a:xfrm>
            <a:off x="2795488" y="4360126"/>
            <a:ext cx="327171" cy="302004"/>
            <a:chOff x="11809287" y="2055465"/>
            <a:chExt cx="327171" cy="30200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E446287-FB87-4070-BD38-DB8110533263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213283-45CD-4F26-B3EE-E20B5E7D6DF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8C8167-20B9-4C1F-A623-EE61C5A50922}"/>
              </a:ext>
            </a:extLst>
          </p:cNvPr>
          <p:cNvGrpSpPr/>
          <p:nvPr/>
        </p:nvGrpSpPr>
        <p:grpSpPr>
          <a:xfrm>
            <a:off x="3293619" y="4338289"/>
            <a:ext cx="327171" cy="302004"/>
            <a:chOff x="11809287" y="2055465"/>
            <a:chExt cx="327171" cy="30200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86C6D8F-2447-4747-9063-828E661F1CBB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89F4D-2C9E-468B-9F03-0DED9F2F0AA9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01F71F4-A419-4BDC-A587-EC568AFE783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94" y="1757167"/>
            <a:ext cx="2520000" cy="360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D78D59-3AD6-447B-A15A-1D319BEA5C2B}"/>
              </a:ext>
            </a:extLst>
          </p:cNvPr>
          <p:cNvGrpSpPr/>
          <p:nvPr/>
        </p:nvGrpSpPr>
        <p:grpSpPr>
          <a:xfrm>
            <a:off x="6799146" y="3139535"/>
            <a:ext cx="327171" cy="302004"/>
            <a:chOff x="11809287" y="2055465"/>
            <a:chExt cx="327171" cy="30200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07B7F77-19AF-411F-9CE7-788416D278C3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33E9C-915B-42F3-ACE3-2A3E3AE3998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AA99316-F821-49E2-9ED9-1E2D5896ED1D}"/>
              </a:ext>
            </a:extLst>
          </p:cNvPr>
          <p:cNvGrpSpPr/>
          <p:nvPr/>
        </p:nvGrpSpPr>
        <p:grpSpPr>
          <a:xfrm>
            <a:off x="3192178" y="3120485"/>
            <a:ext cx="327171" cy="302004"/>
            <a:chOff x="11809287" y="2055465"/>
            <a:chExt cx="327171" cy="30200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CF41DCD-6A85-462E-A6FA-CFA99756CFFE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AC1BCA-DC1F-439E-B5AA-0CC194A40FAD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44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01727"/>
              </p:ext>
            </p:extLst>
          </p:nvPr>
        </p:nvGraphicFramePr>
        <p:xfrm>
          <a:off x="480753" y="354539"/>
          <a:ext cx="11173339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Unit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Converter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콤보박스에서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펼친 환산할 대상 중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Pressure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  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콤보박스의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내용이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Pressure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변동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단위를 담은 리스트의 내용도 변함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4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CE1091C6-8B51-48DD-8879-8AB18796C9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03" y="1792541"/>
            <a:ext cx="2520000" cy="3600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6CF4E6C-296A-4D5D-A135-8D1B51030A93}"/>
              </a:ext>
            </a:extLst>
          </p:cNvPr>
          <p:cNvGrpSpPr/>
          <p:nvPr/>
        </p:nvGrpSpPr>
        <p:grpSpPr>
          <a:xfrm>
            <a:off x="2423303" y="3143612"/>
            <a:ext cx="327171" cy="302004"/>
            <a:chOff x="11809287" y="2055465"/>
            <a:chExt cx="327171" cy="30200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4B77092-AA01-458B-A631-EFBC0F022566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BC9B81-88F1-49D2-BB0F-6BEFE02B3E9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50EE946-27BC-442F-8116-2D32734B04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72" y="1792541"/>
            <a:ext cx="2520000" cy="3600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F20569D-3F6C-4426-837F-3BEFE3359BFB}"/>
              </a:ext>
            </a:extLst>
          </p:cNvPr>
          <p:cNvGrpSpPr/>
          <p:nvPr/>
        </p:nvGrpSpPr>
        <p:grpSpPr>
          <a:xfrm>
            <a:off x="5727797" y="2902203"/>
            <a:ext cx="339625" cy="302004"/>
            <a:chOff x="11809287" y="2055465"/>
            <a:chExt cx="339625" cy="30200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BDD04AD-BBB5-4ED4-A0D9-DF45EF8A718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FA9372-4391-4878-A110-A19953DF708F}"/>
                </a:ext>
              </a:extLst>
            </p:cNvPr>
            <p:cNvSpPr txBox="1"/>
            <p:nvPr/>
          </p:nvSpPr>
          <p:spPr>
            <a:xfrm>
              <a:off x="11846908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A2952A-2E14-40B6-AA16-8656E5C295E4}"/>
              </a:ext>
            </a:extLst>
          </p:cNvPr>
          <p:cNvGrpSpPr/>
          <p:nvPr/>
        </p:nvGrpSpPr>
        <p:grpSpPr>
          <a:xfrm>
            <a:off x="4706245" y="3429000"/>
            <a:ext cx="327171" cy="302004"/>
            <a:chOff x="11809287" y="2055465"/>
            <a:chExt cx="327171" cy="30200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C93D9B1-FD52-4AB1-914C-CCB019E20283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B79EAB-ED60-4CB1-AFB4-747FBC24587E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5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70137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Price of Petroleum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Scroll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내리면 본 앱에서 제공하는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Crude oil,    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Heating Oil, Natural Gas,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Naphtha, Ethylene,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Propylene, HDPE, PP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등을 볼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Crude Oil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석유화학제품도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자신의 이름과 동일한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5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1838D82-7D60-4C95-BC55-13C836534A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81" y="1726717"/>
            <a:ext cx="252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E71202A-A50D-4984-8650-9AB4299310B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52" y="1743412"/>
            <a:ext cx="2520000" cy="3600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E90FC3E-A916-4C87-9931-C3D7BD9B8624}"/>
              </a:ext>
            </a:extLst>
          </p:cNvPr>
          <p:cNvGrpSpPr/>
          <p:nvPr/>
        </p:nvGrpSpPr>
        <p:grpSpPr>
          <a:xfrm>
            <a:off x="7032412" y="3029280"/>
            <a:ext cx="327171" cy="302004"/>
            <a:chOff x="11809287" y="2055465"/>
            <a:chExt cx="327171" cy="3020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057A9FB-9689-4675-B7DB-5BB0CF79EB7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99F45B-6FFE-4A16-AC99-983FFF8112B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60C0D9-E613-464E-BF5D-345077A654FD}"/>
              </a:ext>
            </a:extLst>
          </p:cNvPr>
          <p:cNvGrpSpPr/>
          <p:nvPr/>
        </p:nvGrpSpPr>
        <p:grpSpPr>
          <a:xfrm>
            <a:off x="3170620" y="2878278"/>
            <a:ext cx="327171" cy="302004"/>
            <a:chOff x="11809287" y="2055465"/>
            <a:chExt cx="327171" cy="30200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1C38EA3-3DE0-43E9-AA88-D2EE0EFF476F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B9EBBE-8188-4D86-91E9-0EE0F705069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29FFC7-5A6F-4808-AD30-3A5AEA240179}"/>
              </a:ext>
            </a:extLst>
          </p:cNvPr>
          <p:cNvGrpSpPr/>
          <p:nvPr/>
        </p:nvGrpSpPr>
        <p:grpSpPr>
          <a:xfrm>
            <a:off x="3172256" y="3375715"/>
            <a:ext cx="327171" cy="302004"/>
            <a:chOff x="11809287" y="2055465"/>
            <a:chExt cx="327171" cy="30200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C4C265C-2277-4106-AF07-7C7D80651B1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750D76-B4D7-45E6-BE50-FFC4DD69344C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EB105D-34BA-497E-85EC-31114218C0F0}"/>
              </a:ext>
            </a:extLst>
          </p:cNvPr>
          <p:cNvGrpSpPr/>
          <p:nvPr/>
        </p:nvGrpSpPr>
        <p:grpSpPr>
          <a:xfrm>
            <a:off x="3195787" y="3856728"/>
            <a:ext cx="327171" cy="302004"/>
            <a:chOff x="11809287" y="2055465"/>
            <a:chExt cx="327171" cy="30200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20667E-40E2-4E57-AF4D-3BD9AE36836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463480-808E-428C-B08F-FD8CDFA3C1F7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D6875F-F1EE-4497-9C2F-F3CB5BF6BBE3}"/>
              </a:ext>
            </a:extLst>
          </p:cNvPr>
          <p:cNvGrpSpPr/>
          <p:nvPr/>
        </p:nvGrpSpPr>
        <p:grpSpPr>
          <a:xfrm>
            <a:off x="3195787" y="4337490"/>
            <a:ext cx="327171" cy="302004"/>
            <a:chOff x="11809287" y="2055465"/>
            <a:chExt cx="327171" cy="30200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72140C-712E-489C-B806-63FFD25DC568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AD4A73-1211-46F9-99B7-6B1073265F4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BE8B2-60DE-4F98-B7B9-6632F9CDD6E4}"/>
              </a:ext>
            </a:extLst>
          </p:cNvPr>
          <p:cNvGrpSpPr/>
          <p:nvPr/>
        </p:nvGrpSpPr>
        <p:grpSpPr>
          <a:xfrm>
            <a:off x="6529072" y="2878278"/>
            <a:ext cx="327171" cy="302004"/>
            <a:chOff x="11809287" y="2055465"/>
            <a:chExt cx="327171" cy="30200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9FB3FE-ECE2-420B-BE06-93A1AD1AF763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E5152E-6E8C-47D8-A08D-CA64896A785F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3E4A9F-7A1B-4867-863B-516BD5A8B646}"/>
              </a:ext>
            </a:extLst>
          </p:cNvPr>
          <p:cNvGrpSpPr/>
          <p:nvPr/>
        </p:nvGrpSpPr>
        <p:grpSpPr>
          <a:xfrm>
            <a:off x="6554239" y="3384104"/>
            <a:ext cx="327171" cy="302004"/>
            <a:chOff x="11809287" y="2055465"/>
            <a:chExt cx="327171" cy="30200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8965EF1-7AE5-4FD1-8FAA-276268F3A94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1B8BF5-26B3-4125-BAF2-18D499E0F882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8B723CC-6642-4478-B78D-74472F59F614}"/>
              </a:ext>
            </a:extLst>
          </p:cNvPr>
          <p:cNvGrpSpPr/>
          <p:nvPr/>
        </p:nvGrpSpPr>
        <p:grpSpPr>
          <a:xfrm>
            <a:off x="6554239" y="3890761"/>
            <a:ext cx="327171" cy="302004"/>
            <a:chOff x="11809287" y="2055465"/>
            <a:chExt cx="327171" cy="30200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CC5D940-EF76-4BD9-89FA-A7EF9428B6B9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305A38-DA02-47A3-8D50-366391F479DB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038BB14-EB8C-474D-A55C-BF98E859FA8F}"/>
              </a:ext>
            </a:extLst>
          </p:cNvPr>
          <p:cNvGrpSpPr/>
          <p:nvPr/>
        </p:nvGrpSpPr>
        <p:grpSpPr>
          <a:xfrm>
            <a:off x="6529072" y="4366188"/>
            <a:ext cx="327171" cy="302004"/>
            <a:chOff x="11809287" y="2055465"/>
            <a:chExt cx="327171" cy="30200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64BD2AC-38F5-4622-89A4-11081CADBAB0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F7FC03-4E34-4EEE-B95E-C2B7AAB7284B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71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12391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Crude Oil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그래프 제공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부연 설명 제공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Price of Petroleum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다른 석유화학 제품들도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Crude Oil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동일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6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AF1D471-A807-41E9-B985-609F52F4A55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88" y="1629000"/>
            <a:ext cx="2520000" cy="360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86A244F-B317-401D-87FF-D2CE07628C26}"/>
              </a:ext>
            </a:extLst>
          </p:cNvPr>
          <p:cNvGrpSpPr/>
          <p:nvPr/>
        </p:nvGrpSpPr>
        <p:grpSpPr>
          <a:xfrm>
            <a:off x="5110306" y="2618733"/>
            <a:ext cx="327171" cy="302004"/>
            <a:chOff x="11809287" y="2055465"/>
            <a:chExt cx="327171" cy="30200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0567274-D894-4BCB-8585-806A145527A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F9999-427B-4C5A-9958-17AE6886DD0C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BCAE0D-D98D-4837-A5E7-79744E2BD59F}"/>
              </a:ext>
            </a:extLst>
          </p:cNvPr>
          <p:cNvGrpSpPr/>
          <p:nvPr/>
        </p:nvGrpSpPr>
        <p:grpSpPr>
          <a:xfrm>
            <a:off x="5085139" y="4066583"/>
            <a:ext cx="327171" cy="302004"/>
            <a:chOff x="11809287" y="2055465"/>
            <a:chExt cx="327171" cy="3020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4001E7D-E2CB-4C4E-A43F-9A68F6C23FEA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779D47-30BA-437A-965C-0CE4CE696601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9D43D5-9046-41C3-BC5D-8C79CE237D7F}"/>
              </a:ext>
            </a:extLst>
          </p:cNvPr>
          <p:cNvGrpSpPr/>
          <p:nvPr/>
        </p:nvGrpSpPr>
        <p:grpSpPr>
          <a:xfrm>
            <a:off x="5262719" y="1886500"/>
            <a:ext cx="327171" cy="302004"/>
            <a:chOff x="11809287" y="2055465"/>
            <a:chExt cx="327171" cy="30200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1FBF863-F454-4546-AB8C-14EEB981C93F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55BF91-5AA3-433E-8A8A-D5119DF3A1E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72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27023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Calculation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 Calculation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Hydraulic Calculation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Calculation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7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F3C1943-1AB3-4601-ADB1-E1C388508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88" y="1792579"/>
            <a:ext cx="2552700" cy="378142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252B9AF-D6C8-4CC1-A463-1AE281025DAA}"/>
              </a:ext>
            </a:extLst>
          </p:cNvPr>
          <p:cNvGrpSpPr/>
          <p:nvPr/>
        </p:nvGrpSpPr>
        <p:grpSpPr>
          <a:xfrm>
            <a:off x="5067328" y="2993041"/>
            <a:ext cx="327171" cy="302004"/>
            <a:chOff x="11809287" y="2055465"/>
            <a:chExt cx="327171" cy="3020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B48BA7-6BC9-4618-A786-B0E5706CEFD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57CB11-9511-4F56-A0AD-4538EDD708CB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55B872-4141-4E46-9D8C-1FD06C9BDBEA}"/>
              </a:ext>
            </a:extLst>
          </p:cNvPr>
          <p:cNvGrpSpPr/>
          <p:nvPr/>
        </p:nvGrpSpPr>
        <p:grpSpPr>
          <a:xfrm>
            <a:off x="5067328" y="3666676"/>
            <a:ext cx="327171" cy="302004"/>
            <a:chOff x="11809287" y="2055465"/>
            <a:chExt cx="327171" cy="30200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09F13EB-7C6C-4A1A-BBD1-04F753F6B89E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9A1694-FDBF-4A81-9185-844A7CAA793F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416619-5E54-49F4-9FF5-2098011B6B19}"/>
              </a:ext>
            </a:extLst>
          </p:cNvPr>
          <p:cNvGrpSpPr/>
          <p:nvPr/>
        </p:nvGrpSpPr>
        <p:grpSpPr>
          <a:xfrm>
            <a:off x="5067328" y="4313481"/>
            <a:ext cx="327171" cy="302004"/>
            <a:chOff x="11809287" y="2055465"/>
            <a:chExt cx="327171" cy="30200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6374CAC-F181-40A6-BAD4-B899E5B5FE1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9BC4F0-AF5B-477B-BDB4-403AD542EB6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65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17293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Simple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Sphere Area /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Cylinder Area /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Calculation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8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6AA4A79-15B6-4137-A5FF-3CD6491CF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27" y="1790408"/>
            <a:ext cx="2533650" cy="376237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9FF62CE-7A6B-4EDB-8CA1-585D5FA2F172}"/>
              </a:ext>
            </a:extLst>
          </p:cNvPr>
          <p:cNvGrpSpPr/>
          <p:nvPr/>
        </p:nvGrpSpPr>
        <p:grpSpPr>
          <a:xfrm>
            <a:off x="4835137" y="3200596"/>
            <a:ext cx="327171" cy="302004"/>
            <a:chOff x="11809287" y="2055465"/>
            <a:chExt cx="327171" cy="30200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3E37CE6-6A24-43E4-B956-76F66A020636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6910E0-D3C5-48C7-AA47-C4E51D6D064F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A9629B-77FA-4B68-AADE-6CB134487256}"/>
              </a:ext>
            </a:extLst>
          </p:cNvPr>
          <p:cNvGrpSpPr/>
          <p:nvPr/>
        </p:nvGrpSpPr>
        <p:grpSpPr>
          <a:xfrm>
            <a:off x="4835137" y="3831087"/>
            <a:ext cx="327171" cy="302004"/>
            <a:chOff x="11809287" y="2055465"/>
            <a:chExt cx="327171" cy="3020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76702D6-D9F3-4F1C-97CE-472C0F4489C5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35B62-345F-4B6B-A4B4-ED4403A731F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686FE1D-7166-4CDB-9FDB-BC8DC9D26A14}"/>
              </a:ext>
            </a:extLst>
          </p:cNvPr>
          <p:cNvGrpSpPr/>
          <p:nvPr/>
        </p:nvGrpSpPr>
        <p:grpSpPr>
          <a:xfrm>
            <a:off x="5110306" y="2117618"/>
            <a:ext cx="327171" cy="302004"/>
            <a:chOff x="11809287" y="2055465"/>
            <a:chExt cx="327171" cy="30200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04F0FB6-EAA5-429B-9A30-A863F49530D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08E772-445B-4220-90C2-B132EC99CD7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5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9021"/>
              </p:ext>
            </p:extLst>
          </p:nvPr>
        </p:nvGraphicFramePr>
        <p:xfrm>
          <a:off x="480753" y="354539"/>
          <a:ext cx="11173338" cy="62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1173063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Sphere Area / </a:t>
                      </a:r>
                      <a:r>
                        <a:rPr lang="en-US" altLang="ko-KR" sz="950" b="0" dirty="0" err="1">
                          <a:solidFill>
                            <a:schemeClr val="tx1"/>
                          </a:solidFill>
                        </a:rPr>
                        <a:t>Volumn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화면과</a:t>
                      </a:r>
                      <a:endParaRPr lang="en-US" altLang="ko-KR" sz="9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Cylinder Area / </a:t>
                      </a:r>
                      <a:r>
                        <a:rPr lang="en-US" altLang="ko-KR" sz="950" b="0" dirty="0" err="1">
                          <a:solidFill>
                            <a:schemeClr val="tx1"/>
                          </a:solidFill>
                        </a:rPr>
                        <a:t>Volumn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410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 Calculation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화면으로 이동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(9, 10p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지름 입력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길이 입력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액체가 구간의 길이 입력 구에는 지름을 넘을 수  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없고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실린더의 경우 높이를 넘을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넓이 출력 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액체와 닿는 부의의  넓이 출력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부피 출력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액체가 있는 부위의 부피 출력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입력한 값을 계산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9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466C52E-E006-4FE9-92FA-56BDA6CC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17" y="1770225"/>
            <a:ext cx="2533650" cy="375285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78EDFA4-610D-424A-99F6-0D24EB087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4" y="1770225"/>
            <a:ext cx="2552700" cy="37623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86FD90F-8BED-4D66-8DD0-05BCF7FDF10F}"/>
              </a:ext>
            </a:extLst>
          </p:cNvPr>
          <p:cNvGrpSpPr/>
          <p:nvPr/>
        </p:nvGrpSpPr>
        <p:grpSpPr>
          <a:xfrm>
            <a:off x="3381593" y="2127255"/>
            <a:ext cx="327171" cy="302004"/>
            <a:chOff x="11809287" y="2055465"/>
            <a:chExt cx="327171" cy="3020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F5A36D-A450-4BF7-A8E5-DA684E6A98B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BDEFE-F31A-4938-955C-26FD7EF23504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0E5DE-0DA1-4558-8DB3-FDD274022C12}"/>
              </a:ext>
            </a:extLst>
          </p:cNvPr>
          <p:cNvGrpSpPr/>
          <p:nvPr/>
        </p:nvGrpSpPr>
        <p:grpSpPr>
          <a:xfrm>
            <a:off x="5764538" y="3103125"/>
            <a:ext cx="327171" cy="302004"/>
            <a:chOff x="11809287" y="2055465"/>
            <a:chExt cx="327171" cy="30200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7EB9B82-92BB-493B-9ABA-D8450B0DBE8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A7AE85-8A58-4241-8CEB-B9AD1FF2AAB1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EA9E48-0A6B-4745-9BFA-EA8E48A70DB0}"/>
              </a:ext>
            </a:extLst>
          </p:cNvPr>
          <p:cNvGrpSpPr/>
          <p:nvPr/>
        </p:nvGrpSpPr>
        <p:grpSpPr>
          <a:xfrm>
            <a:off x="5764538" y="3429000"/>
            <a:ext cx="327171" cy="302004"/>
            <a:chOff x="11809287" y="2055465"/>
            <a:chExt cx="327171" cy="30200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8DD5B8-BF0D-42A1-A4C8-45476E675DC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F2B235-89A4-4936-8958-90ACBFBC44DD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936E28-98FA-4770-AFB7-D170DD425A95}"/>
              </a:ext>
            </a:extLst>
          </p:cNvPr>
          <p:cNvGrpSpPr/>
          <p:nvPr/>
        </p:nvGrpSpPr>
        <p:grpSpPr>
          <a:xfrm>
            <a:off x="2515817" y="3110281"/>
            <a:ext cx="327171" cy="302004"/>
            <a:chOff x="11809287" y="2055465"/>
            <a:chExt cx="327171" cy="30200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86EBA2-3597-4153-9635-1C79EEE4E5A5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93920B-E562-4D5C-B1F5-A1E55F517B9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90267F-9CE6-479F-A985-050C9319B9C1}"/>
              </a:ext>
            </a:extLst>
          </p:cNvPr>
          <p:cNvGrpSpPr/>
          <p:nvPr/>
        </p:nvGrpSpPr>
        <p:grpSpPr>
          <a:xfrm>
            <a:off x="2972729" y="3494617"/>
            <a:ext cx="327171" cy="302004"/>
            <a:chOff x="11809287" y="2055465"/>
            <a:chExt cx="327171" cy="30200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217AF0D-DD04-46F1-86D1-A6EE3256048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F78C1-4ECD-4B93-9180-AEC5121967A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A4051-1D23-492E-8B82-B1C738C0F461}"/>
              </a:ext>
            </a:extLst>
          </p:cNvPr>
          <p:cNvGrpSpPr/>
          <p:nvPr/>
        </p:nvGrpSpPr>
        <p:grpSpPr>
          <a:xfrm>
            <a:off x="6275693" y="3594884"/>
            <a:ext cx="327171" cy="302004"/>
            <a:chOff x="11809287" y="2055465"/>
            <a:chExt cx="327171" cy="30200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C40130D-8EB5-4E62-84D6-94B9C376CF0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4784DD-E2D4-478E-AF8D-0A1EA3A341DB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8708FFE-485B-4AE3-BEEC-1AC76722C532}"/>
              </a:ext>
            </a:extLst>
          </p:cNvPr>
          <p:cNvGrpSpPr/>
          <p:nvPr/>
        </p:nvGrpSpPr>
        <p:grpSpPr>
          <a:xfrm>
            <a:off x="2515817" y="3831014"/>
            <a:ext cx="327171" cy="302004"/>
            <a:chOff x="11809287" y="2055465"/>
            <a:chExt cx="327171" cy="302004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01EBB3E-62E5-4D62-8C2A-34DDAEEB5656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DAEED6-4FC0-43F1-A1FF-9CFF647CA27A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8D086DC-A540-4F7B-AD62-D35ECA2A5EC6}"/>
              </a:ext>
            </a:extLst>
          </p:cNvPr>
          <p:cNvGrpSpPr/>
          <p:nvPr/>
        </p:nvGrpSpPr>
        <p:grpSpPr>
          <a:xfrm>
            <a:off x="3043334" y="4040029"/>
            <a:ext cx="327171" cy="302004"/>
            <a:chOff x="11809287" y="2055465"/>
            <a:chExt cx="327171" cy="30200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6857769-3D90-4EEE-A61D-41D8EC517A14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71AF02-4501-4720-A507-585B85272154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8F8B2C8-99D4-4632-866E-FEEA1379EB67}"/>
              </a:ext>
            </a:extLst>
          </p:cNvPr>
          <p:cNvGrpSpPr/>
          <p:nvPr/>
        </p:nvGrpSpPr>
        <p:grpSpPr>
          <a:xfrm>
            <a:off x="2515817" y="4317246"/>
            <a:ext cx="327171" cy="302004"/>
            <a:chOff x="11809287" y="2055465"/>
            <a:chExt cx="327171" cy="30200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E5693D4-CE2A-4091-901B-E5578FB4873E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D15123-CAED-4E90-91E1-62C0BE4A963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0FE4CDC-0194-446A-8A97-9DD8A55BA88F}"/>
              </a:ext>
            </a:extLst>
          </p:cNvPr>
          <p:cNvGrpSpPr/>
          <p:nvPr/>
        </p:nvGrpSpPr>
        <p:grpSpPr>
          <a:xfrm>
            <a:off x="3030750" y="4557498"/>
            <a:ext cx="327171" cy="302004"/>
            <a:chOff x="11809287" y="2055465"/>
            <a:chExt cx="327171" cy="302004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9BFFCD-D38D-4BB3-ADB7-E03D816A227B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F4B363-C62B-4175-947E-901CDF3FC738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47016DF-9E98-403F-8253-EDF531915D33}"/>
              </a:ext>
            </a:extLst>
          </p:cNvPr>
          <p:cNvGrpSpPr/>
          <p:nvPr/>
        </p:nvGrpSpPr>
        <p:grpSpPr>
          <a:xfrm>
            <a:off x="6659748" y="2127255"/>
            <a:ext cx="327171" cy="302004"/>
            <a:chOff x="11809287" y="2055465"/>
            <a:chExt cx="327171" cy="30200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CA9A17F-9FC0-412B-AF1C-7944460F7990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E51329-D840-4CBD-889A-C08D6B041F6E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85EE297-858C-443C-9E37-5EE7143A8B16}"/>
              </a:ext>
            </a:extLst>
          </p:cNvPr>
          <p:cNvGrpSpPr/>
          <p:nvPr/>
        </p:nvGrpSpPr>
        <p:grpSpPr>
          <a:xfrm>
            <a:off x="5764538" y="3899231"/>
            <a:ext cx="327171" cy="302004"/>
            <a:chOff x="11809287" y="2055465"/>
            <a:chExt cx="327171" cy="30200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09223F3-397B-4509-80F0-5F386CF548BE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FA6EFF-B38E-436A-906E-8035E3662D44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3E5EDA-E505-429D-ACC8-E72353233A99}"/>
              </a:ext>
            </a:extLst>
          </p:cNvPr>
          <p:cNvGrpSpPr/>
          <p:nvPr/>
        </p:nvGrpSpPr>
        <p:grpSpPr>
          <a:xfrm>
            <a:off x="6292055" y="4108246"/>
            <a:ext cx="327171" cy="302004"/>
            <a:chOff x="11809287" y="2055465"/>
            <a:chExt cx="327171" cy="302004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9C49D72-8204-47F4-8D3E-E87FE03DB55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0DE476-62B3-4704-8133-A05AC831258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33121D1-E8A8-4003-AD2F-368B95E01DDA}"/>
              </a:ext>
            </a:extLst>
          </p:cNvPr>
          <p:cNvGrpSpPr/>
          <p:nvPr/>
        </p:nvGrpSpPr>
        <p:grpSpPr>
          <a:xfrm>
            <a:off x="5764538" y="4385463"/>
            <a:ext cx="327171" cy="302004"/>
            <a:chOff x="11809287" y="2055465"/>
            <a:chExt cx="327171" cy="302004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CEAB30C-EB3C-4A18-8E65-D61EB06C86DE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310ECC4-4BBF-4E81-AC3E-A779067CD3D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70C72A0-A944-4D11-A5EB-309D5DCA4BD7}"/>
              </a:ext>
            </a:extLst>
          </p:cNvPr>
          <p:cNvGrpSpPr/>
          <p:nvPr/>
        </p:nvGrpSpPr>
        <p:grpSpPr>
          <a:xfrm>
            <a:off x="6279471" y="4625715"/>
            <a:ext cx="327171" cy="302004"/>
            <a:chOff x="11809287" y="2055465"/>
            <a:chExt cx="327171" cy="302004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5383DC8-726B-4CF4-B626-0B260CE14BE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581C41-BA2B-4649-8C34-FF7E64E2D6E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20BD392-4755-4B78-89F1-92F4443D52BA}"/>
              </a:ext>
            </a:extLst>
          </p:cNvPr>
          <p:cNvGrpSpPr/>
          <p:nvPr/>
        </p:nvGrpSpPr>
        <p:grpSpPr>
          <a:xfrm>
            <a:off x="2139301" y="4851113"/>
            <a:ext cx="327171" cy="302004"/>
            <a:chOff x="11809287" y="2055465"/>
            <a:chExt cx="327171" cy="302004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BB97A0E-79C4-4CB1-9C9F-D38E24AE5FDA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ACCC6E-7C8F-47E4-9440-000D0D956139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14FDB8C-1E13-4CD9-8736-2365A0D53583}"/>
              </a:ext>
            </a:extLst>
          </p:cNvPr>
          <p:cNvGrpSpPr/>
          <p:nvPr/>
        </p:nvGrpSpPr>
        <p:grpSpPr>
          <a:xfrm>
            <a:off x="5362072" y="4851113"/>
            <a:ext cx="327171" cy="302004"/>
            <a:chOff x="11809287" y="2055465"/>
            <a:chExt cx="327171" cy="302004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ABED285E-9F9F-42D7-BF66-D9AFFCD032CB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96C416B-CDD2-435A-BAED-CB635F249ED7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1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1031</Words>
  <Application>Microsoft Office PowerPoint</Application>
  <PresentationFormat>와이드스크린</PresentationFormat>
  <Paragraphs>362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121</cp:revision>
  <dcterms:created xsi:type="dcterms:W3CDTF">2020-06-16T12:40:08Z</dcterms:created>
  <dcterms:modified xsi:type="dcterms:W3CDTF">2020-06-21T14:34:55Z</dcterms:modified>
</cp:coreProperties>
</file>