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94C5E-4474-4D46-906B-F0FF39C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1C2B7-1270-4371-BDC4-425EF410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30FD7-C696-4E2C-82EE-768424A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0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EC473-DA00-4665-8E3C-22ADD64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836281-55CB-4EC3-B78E-20BD9727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0BE48-E3BE-49B5-9812-65311C7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77E2-5143-48F3-9E39-F046F94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FA6D-6F72-4F21-951E-7F5084A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59C84-A486-4D08-81EB-3805FB32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CA0CF-9939-48C1-8F4E-5486F6E4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932F-CA11-4FB8-8549-2B4C761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67703-266A-4BDD-A1D3-66918CA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D0FCA-DEBB-49D9-B68C-2042B2BB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43C47-F4AA-42C1-B9E3-2B924104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17501-A992-4204-8B3D-72EA8D1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C43FB-BAB6-40AB-9CDF-1BB7756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9F6CF-3FE9-472B-BB34-0EC2366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DFFF4-85B3-4AE9-9968-BF3DE4B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F73B-2E29-4B24-B6DB-96E1F9D0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71473-F5F3-4665-AECE-9B0AD864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8940-FBBD-4688-9026-4DCCFE6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E5D88-9873-4CCF-B651-4CAB9C54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52B4C-89C2-45BD-AC2F-8507C711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4514-B942-41E0-B315-BDBAC7A9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C35F7-BF1D-4624-8D9A-DCB051F68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4BD87-EFAF-485E-A0DE-382262E1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86C37-03F9-4896-BA50-67007F9E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E7B63-DE9D-4632-8FBF-5AAC68E0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C799C-1BA0-49F3-A8B2-82951F8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D75CE-C154-439A-9603-EACE341E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C02A6-F9F3-4FD8-9262-4CE8F26D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81823-0775-4A3D-B68E-457E3A20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63A10-89CC-476D-94CE-FB87B134A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7E9A7-1B58-4212-AF51-ED9B6B22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981B0-67A7-4445-914D-0788BFB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EF1D0-E1E8-4378-9567-B2891CDD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CD9B4C-4E4A-41D2-B17D-F5E982AB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F2DEC-1032-4FCF-9DC2-746CDADE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1DE79-FC71-4481-A8C7-D34E24B4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55DBD-B9C6-4A4B-A279-DCC4F7A9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5CC1D-CFD3-40C6-A480-74D810F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56E82-8668-4074-8885-BEFCFCF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947A-8887-459A-A115-CAAD016E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1635F-352E-48A9-AB4F-2535874F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AF6E-5657-4C4E-9553-D600633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9908-5AD5-4A9D-AEFA-4E839AC5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3457-256C-47A6-AF04-2A6D7B1B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80EE0-69CC-46F3-835C-662BFB12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2754E-4FFE-404B-93FC-37BE233D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D331C-6E6E-4EBB-9A44-6281027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92CB-B04C-406F-82B1-19E6550F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6205A-317B-454D-8BCC-B691C5E2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EEB3C-19A1-4C7C-9BA7-3333A6B4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32CB1-13E1-4208-AB0A-BAD4257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0DC00-1681-4AF6-9E6E-3DED213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3849D-333D-414F-A9A8-102ABD0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09903A-D25A-48E4-97A4-317EE3B1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CDCBE-C873-410C-A411-7A3C3677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7614-2523-4298-AF41-67ADCDCD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6103-1B83-42A5-9EA2-3EB6DB1C889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5690E-682B-4FAC-B09E-908EB0CA4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306CE-5EF0-4D10-923A-DD2E0EB4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24DF-B7A2-4DAD-9947-65C00EAC4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92739"/>
              </p:ext>
            </p:extLst>
          </p:nvPr>
        </p:nvGraphicFramePr>
        <p:xfrm>
          <a:off x="480753" y="354539"/>
          <a:ext cx="11173339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Unit Converter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Price of Petroleum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Calculation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MyData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1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7F28E5B-728E-45E8-BBAC-DF158DCA2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3" y="1325460"/>
            <a:ext cx="3089289" cy="46072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BE93C20-6AC1-40BE-B25A-488E6D149EC7}"/>
              </a:ext>
            </a:extLst>
          </p:cNvPr>
          <p:cNvGrpSpPr/>
          <p:nvPr/>
        </p:nvGrpSpPr>
        <p:grpSpPr>
          <a:xfrm>
            <a:off x="5106483" y="2969865"/>
            <a:ext cx="327171" cy="302004"/>
            <a:chOff x="11809287" y="2055465"/>
            <a:chExt cx="327171" cy="30200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E35E76-FD80-482E-8965-E8B372BE169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AFFBB-9FE2-4CB9-BC3B-139BA4A4FE8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CCF1D6-EDB8-439C-B47E-990D5305BFFE}"/>
              </a:ext>
            </a:extLst>
          </p:cNvPr>
          <p:cNvGrpSpPr/>
          <p:nvPr/>
        </p:nvGrpSpPr>
        <p:grpSpPr>
          <a:xfrm>
            <a:off x="5114872" y="3577743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2B143-9916-44A7-A4E2-33285E22546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A871C-C1D1-4D42-8A3D-57D7B2A8B2B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6FA066-B6B6-448F-8434-BCBECEF82C29}"/>
              </a:ext>
            </a:extLst>
          </p:cNvPr>
          <p:cNvGrpSpPr/>
          <p:nvPr/>
        </p:nvGrpSpPr>
        <p:grpSpPr>
          <a:xfrm>
            <a:off x="5114872" y="4202237"/>
            <a:ext cx="327171" cy="302004"/>
            <a:chOff x="11809287" y="2055465"/>
            <a:chExt cx="327171" cy="30200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DAA59C-0201-401A-B02E-7948834EA89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C0BFC-22B7-42A8-9D91-AC1B0D533FAA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A97005-1BF0-400E-AE22-94CE7FA2DC26}"/>
              </a:ext>
            </a:extLst>
          </p:cNvPr>
          <p:cNvGrpSpPr/>
          <p:nvPr/>
        </p:nvGrpSpPr>
        <p:grpSpPr>
          <a:xfrm>
            <a:off x="5112460" y="4806275"/>
            <a:ext cx="327171" cy="302004"/>
            <a:chOff x="11809287" y="2055465"/>
            <a:chExt cx="327171" cy="30200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0646E6-8C69-4162-B95B-37DA8E74F86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4B3951-2B44-4BC8-A480-81B7CCE27DD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7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/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/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5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/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88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/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01309"/>
              </p:ext>
            </p:extLst>
          </p:nvPr>
        </p:nvGraphicFramePr>
        <p:xfrm>
          <a:off x="480753" y="354539"/>
          <a:ext cx="11173339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환산할 대상들을 모은 </a:t>
                      </a:r>
                      <a:r>
                        <a:rPr lang="ko-KR" altLang="en-US" sz="1200" dirty="0" err="1"/>
                        <a:t>콤보박스를</a:t>
                      </a:r>
                      <a:r>
                        <a:rPr lang="ko-KR" altLang="en-US" sz="1200" dirty="0"/>
                        <a:t> 클릭하면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원하는 것을 선택할 수 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측정된 단위를 선택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측정값을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환산하고 싶은 단위를 선택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환산값을</a:t>
                      </a:r>
                      <a:r>
                        <a:rPr lang="ko-KR" altLang="en-US" sz="1200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홈버튼을 클릭하면 </a:t>
                      </a:r>
                      <a:r>
                        <a:rPr lang="ko-KR" altLang="en-US" sz="1200" dirty="0" err="1"/>
                        <a:t>메인화면으로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돌아감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 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4page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콤보박스에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대한 보충설명이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2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0B42B82-71F3-4EE1-91F3-DA7550CE0B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29" y="1762837"/>
            <a:ext cx="252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BE1935-BA8C-49E6-9997-0BFF1AEAF9A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7" y="1762837"/>
            <a:ext cx="2520000" cy="3600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7D11E3F-92C2-49CA-884B-30250C218A86}"/>
              </a:ext>
            </a:extLst>
          </p:cNvPr>
          <p:cNvGrpSpPr/>
          <p:nvPr/>
        </p:nvGrpSpPr>
        <p:grpSpPr>
          <a:xfrm>
            <a:off x="6067422" y="2801914"/>
            <a:ext cx="327171" cy="302004"/>
            <a:chOff x="11809287" y="2055465"/>
            <a:chExt cx="327171" cy="3020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E2D47B5-A23D-4961-8803-DD7C3CCC37C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B27B84-209F-480E-A7F0-B9283158F14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4EBF40-9EB9-4728-B2E4-5318EAEC04FA}"/>
              </a:ext>
            </a:extLst>
          </p:cNvPr>
          <p:cNvGrpSpPr/>
          <p:nvPr/>
        </p:nvGrpSpPr>
        <p:grpSpPr>
          <a:xfrm>
            <a:off x="2674190" y="2801914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79597A6-8F2A-44D9-BAFC-95E89062655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4B4CF6-F5BB-42D5-9E23-FF12F5F40E8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AE5224-5B72-4FB6-ACAE-915931316FD9}"/>
              </a:ext>
            </a:extLst>
          </p:cNvPr>
          <p:cNvGrpSpPr/>
          <p:nvPr/>
        </p:nvGrpSpPr>
        <p:grpSpPr>
          <a:xfrm>
            <a:off x="2197061" y="3732508"/>
            <a:ext cx="327171" cy="302004"/>
            <a:chOff x="11809287" y="2055465"/>
            <a:chExt cx="327171" cy="30200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428A9D-0CB5-4F04-8260-3E994195AED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3C71F-4517-4444-927E-D515A07F551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7ADAE8-235C-4E1D-9A2D-61630290DD19}"/>
              </a:ext>
            </a:extLst>
          </p:cNvPr>
          <p:cNvGrpSpPr/>
          <p:nvPr/>
        </p:nvGrpSpPr>
        <p:grpSpPr>
          <a:xfrm>
            <a:off x="2184478" y="3149657"/>
            <a:ext cx="327171" cy="302004"/>
            <a:chOff x="11809287" y="2055465"/>
            <a:chExt cx="327171" cy="30200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4AA719B-ED95-4FAE-9FBD-73D50ADB9D3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542FA-D5C2-4DEF-BA39-8689051C2F6E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B0619E-802E-463A-ADD0-E6005C5C84A0}"/>
              </a:ext>
            </a:extLst>
          </p:cNvPr>
          <p:cNvGrpSpPr/>
          <p:nvPr/>
        </p:nvGrpSpPr>
        <p:grpSpPr>
          <a:xfrm>
            <a:off x="3301205" y="3722066"/>
            <a:ext cx="327171" cy="302004"/>
            <a:chOff x="11809287" y="2055465"/>
            <a:chExt cx="327171" cy="30200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CA9E2DA-EF9B-4528-875F-39F12DCA04A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D8FDA-8ACA-46E9-A069-BDA6A6C3FC8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357BAC-3CF5-4E38-9CB3-32E256E71DA2}"/>
              </a:ext>
            </a:extLst>
          </p:cNvPr>
          <p:cNvGrpSpPr/>
          <p:nvPr/>
        </p:nvGrpSpPr>
        <p:grpSpPr>
          <a:xfrm>
            <a:off x="3316614" y="3133041"/>
            <a:ext cx="327171" cy="302004"/>
            <a:chOff x="11809287" y="2055465"/>
            <a:chExt cx="327171" cy="30200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65C77E-AC54-47AF-ABCD-A380D551FBE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C2A9D-AB1A-40D7-A0E8-F1002D5618F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1B1EDF6-E27D-4B23-9D85-BEEF74C58B02}"/>
              </a:ext>
            </a:extLst>
          </p:cNvPr>
          <p:cNvSpPr/>
          <p:nvPr/>
        </p:nvSpPr>
        <p:spPr>
          <a:xfrm>
            <a:off x="3341781" y="2801914"/>
            <a:ext cx="2520000" cy="1745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20E640-BA0F-457C-88E1-CBC7B351E389}"/>
              </a:ext>
            </a:extLst>
          </p:cNvPr>
          <p:cNvGrpSpPr/>
          <p:nvPr/>
        </p:nvGrpSpPr>
        <p:grpSpPr>
          <a:xfrm>
            <a:off x="3537926" y="2081295"/>
            <a:ext cx="327171" cy="302004"/>
            <a:chOff x="11809287" y="2055465"/>
            <a:chExt cx="327171" cy="30200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24F97E5-FB42-44CA-A298-FBD9E489936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4A92DA-E748-43BB-AB0E-A25C9880BD6D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5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14168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단위를 측정하는 차트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단위를 측정하는 차트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차트를 생성하면 스크롤이 생김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차트들을 삭제를 하다가 하나가 나오면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다음처럼 복귀하며 하나가 남을 시 차트는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삭제가 안 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3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6C63D02-A019-496A-A203-1E8565C73B5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0" y="1641539"/>
            <a:ext cx="252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B8D4A-9022-4077-85CB-EE353EA92CC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2" y="1641539"/>
            <a:ext cx="2520000" cy="360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3F00487-3986-4D4D-921B-54BAFA36B0AC}"/>
              </a:ext>
            </a:extLst>
          </p:cNvPr>
          <p:cNvGrpSpPr/>
          <p:nvPr/>
        </p:nvGrpSpPr>
        <p:grpSpPr>
          <a:xfrm>
            <a:off x="2459586" y="4238828"/>
            <a:ext cx="327171" cy="302004"/>
            <a:chOff x="11809287" y="2055465"/>
            <a:chExt cx="327171" cy="3020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E446287-FB87-4070-BD38-DB811053326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213283-45CD-4F26-B3EE-E20B5E7D6DF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8C8167-20B9-4C1F-A623-EE61C5A50922}"/>
              </a:ext>
            </a:extLst>
          </p:cNvPr>
          <p:cNvGrpSpPr/>
          <p:nvPr/>
        </p:nvGrpSpPr>
        <p:grpSpPr>
          <a:xfrm>
            <a:off x="2957717" y="4216991"/>
            <a:ext cx="327171" cy="302004"/>
            <a:chOff x="11809287" y="2055465"/>
            <a:chExt cx="327171" cy="3020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86C6D8F-2447-4747-9063-828E661F1CB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89F4D-2C9E-468B-9F03-0DED9F2F0AA9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D78D59-3AD6-447B-A15A-1D319BEA5C2B}"/>
              </a:ext>
            </a:extLst>
          </p:cNvPr>
          <p:cNvGrpSpPr/>
          <p:nvPr/>
        </p:nvGrpSpPr>
        <p:grpSpPr>
          <a:xfrm>
            <a:off x="6799146" y="3139535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07B7F77-19AF-411F-9CE7-788416D278C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33E9C-915B-42F3-ACE3-2A3E3AE3998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A99316-F821-49E2-9ED9-1E2D5896ED1D}"/>
              </a:ext>
            </a:extLst>
          </p:cNvPr>
          <p:cNvGrpSpPr/>
          <p:nvPr/>
        </p:nvGrpSpPr>
        <p:grpSpPr>
          <a:xfrm>
            <a:off x="3192178" y="3120485"/>
            <a:ext cx="327171" cy="302004"/>
            <a:chOff x="11809287" y="2055465"/>
            <a:chExt cx="327171" cy="30200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F41DCD-6A85-462E-A6FA-CFA99756CFF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AC1BCA-DC1F-439E-B5AA-0CC194A40FAD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3627"/>
              </p:ext>
            </p:extLst>
          </p:nvPr>
        </p:nvGraphicFramePr>
        <p:xfrm>
          <a:off x="480753" y="354539"/>
          <a:ext cx="11173339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4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Converter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콤보박스에서</a:t>
                      </a:r>
                      <a:r>
                        <a:rPr lang="ko-KR" altLang="en-US" sz="1200" dirty="0"/>
                        <a:t> 펼친 환산할 대상 중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Pressure</a:t>
                      </a:r>
                      <a:r>
                        <a:rPr lang="ko-KR" altLang="en-US" sz="1200" dirty="0"/>
                        <a:t>를 클릭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콤보박스의</a:t>
                      </a:r>
                      <a:r>
                        <a:rPr lang="ko-KR" altLang="en-US" sz="1200" dirty="0"/>
                        <a:t> 내용이 </a:t>
                      </a:r>
                      <a:r>
                        <a:rPr lang="en-US" altLang="ko-KR" sz="1200" dirty="0"/>
                        <a:t>Length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Pressure</a:t>
                      </a:r>
                      <a:r>
                        <a:rPr lang="ko-KR" altLang="en-US" sz="1200" dirty="0"/>
                        <a:t>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변동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단위를 담은 리스트의 내용도 변함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4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A77B13F-DDAA-4B6C-B4BF-2E99A504845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69" y="1921458"/>
            <a:ext cx="25200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E09237-59AB-495C-B0C0-A8638FBD7C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5" y="1921458"/>
            <a:ext cx="2520000" cy="360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6CF4E6C-296A-4D5D-A135-8D1B51030A93}"/>
              </a:ext>
            </a:extLst>
          </p:cNvPr>
          <p:cNvGrpSpPr/>
          <p:nvPr/>
        </p:nvGrpSpPr>
        <p:grpSpPr>
          <a:xfrm>
            <a:off x="2689740" y="3290537"/>
            <a:ext cx="327171" cy="302004"/>
            <a:chOff x="11809287" y="2055465"/>
            <a:chExt cx="327171" cy="3020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4B77092-AA01-458B-A631-EFBC0F02256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BC9B81-88F1-49D2-BB0F-6BEFE02B3E9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20569D-3F6C-4426-837F-3BEFE3359BFB}"/>
              </a:ext>
            </a:extLst>
          </p:cNvPr>
          <p:cNvGrpSpPr/>
          <p:nvPr/>
        </p:nvGrpSpPr>
        <p:grpSpPr>
          <a:xfrm>
            <a:off x="6067422" y="3126996"/>
            <a:ext cx="327171" cy="302004"/>
            <a:chOff x="11809287" y="2055465"/>
            <a:chExt cx="327171" cy="30200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BDD04AD-BBB5-4ED4-A0D9-DF45EF8A718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FA9372-4391-4878-A110-A19953DF708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A2952A-2E14-40B6-AA16-8656E5C295E4}"/>
              </a:ext>
            </a:extLst>
          </p:cNvPr>
          <p:cNvGrpSpPr/>
          <p:nvPr/>
        </p:nvGrpSpPr>
        <p:grpSpPr>
          <a:xfrm>
            <a:off x="5777872" y="3923208"/>
            <a:ext cx="327171" cy="302004"/>
            <a:chOff x="11809287" y="2055465"/>
            <a:chExt cx="327171" cy="30200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93D9B1-FD52-4AB1-914C-CCB019E2028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79EAB-ED60-4CB1-AFB4-747FBC24587E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5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03388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Price of Petroleum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Scroll</a:t>
                      </a:r>
                      <a:r>
                        <a:rPr lang="ko-KR" altLang="en-US" sz="1200" dirty="0"/>
                        <a:t>을 내리면 본 앱에서 제공하는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Crude oil, Heating Oil, Natural Gas,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Naphtha, Ethylene, Propylene, HDPE, PP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등을 볼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Crude Oil </a:t>
                      </a:r>
                      <a:r>
                        <a:rPr lang="ko-KR" altLang="en-US" sz="1200" dirty="0"/>
                        <a:t>화면으로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다른 석유화학제품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 자신의 이름과 동일한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5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E233A4A-9F55-4848-939F-6B046F7806C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6" y="1796532"/>
            <a:ext cx="25200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246DE-C7B4-4022-A0EB-C9A0D474FD8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98" y="1796532"/>
            <a:ext cx="2520000" cy="3600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E90FC3E-A916-4C87-9931-C3D7BD9B8624}"/>
              </a:ext>
            </a:extLst>
          </p:cNvPr>
          <p:cNvGrpSpPr/>
          <p:nvPr/>
        </p:nvGrpSpPr>
        <p:grpSpPr>
          <a:xfrm>
            <a:off x="7032412" y="3029280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57A9FB-9689-4675-B7DB-5BB0CF79EB7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99F45B-6FFE-4A16-AC99-983FFF8112B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60C0D9-E613-464E-BF5D-345077A654FD}"/>
              </a:ext>
            </a:extLst>
          </p:cNvPr>
          <p:cNvGrpSpPr/>
          <p:nvPr/>
        </p:nvGrpSpPr>
        <p:grpSpPr>
          <a:xfrm>
            <a:off x="3170620" y="2878278"/>
            <a:ext cx="327171" cy="302004"/>
            <a:chOff x="11809287" y="2055465"/>
            <a:chExt cx="327171" cy="30200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C38EA3-3DE0-43E9-AA88-D2EE0EFF476F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B9EBBE-8188-4D86-91E9-0EE0F705069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29FFC7-5A6F-4808-AD30-3A5AEA240179}"/>
              </a:ext>
            </a:extLst>
          </p:cNvPr>
          <p:cNvGrpSpPr/>
          <p:nvPr/>
        </p:nvGrpSpPr>
        <p:grpSpPr>
          <a:xfrm>
            <a:off x="3172256" y="3375715"/>
            <a:ext cx="327171" cy="302004"/>
            <a:chOff x="11809287" y="2055465"/>
            <a:chExt cx="327171" cy="30200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4C265C-2277-4106-AF07-7C7D80651B1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750D76-B4D7-45E6-BE50-FFC4DD69344C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105D-34BA-497E-85EC-31114218C0F0}"/>
              </a:ext>
            </a:extLst>
          </p:cNvPr>
          <p:cNvGrpSpPr/>
          <p:nvPr/>
        </p:nvGrpSpPr>
        <p:grpSpPr>
          <a:xfrm>
            <a:off x="3195787" y="3856728"/>
            <a:ext cx="327171" cy="302004"/>
            <a:chOff x="11809287" y="2055465"/>
            <a:chExt cx="327171" cy="30200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20667E-40E2-4E57-AF4D-3BD9AE36836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463480-808E-428C-B08F-FD8CDFA3C1F7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D6875F-F1EE-4497-9C2F-F3CB5BF6BBE3}"/>
              </a:ext>
            </a:extLst>
          </p:cNvPr>
          <p:cNvGrpSpPr/>
          <p:nvPr/>
        </p:nvGrpSpPr>
        <p:grpSpPr>
          <a:xfrm>
            <a:off x="3195787" y="4337490"/>
            <a:ext cx="327171" cy="302004"/>
            <a:chOff x="11809287" y="2055465"/>
            <a:chExt cx="327171" cy="30200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72140C-712E-489C-B806-63FFD25DC568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AD4A73-1211-46F9-99B7-6B1073265F4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BE8B2-60DE-4F98-B7B9-6632F9CDD6E4}"/>
              </a:ext>
            </a:extLst>
          </p:cNvPr>
          <p:cNvGrpSpPr/>
          <p:nvPr/>
        </p:nvGrpSpPr>
        <p:grpSpPr>
          <a:xfrm>
            <a:off x="6529072" y="2878278"/>
            <a:ext cx="327171" cy="302004"/>
            <a:chOff x="11809287" y="2055465"/>
            <a:chExt cx="327171" cy="30200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9FB3FE-ECE2-420B-BE06-93A1AD1AF763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E5152E-6E8C-47D8-A08D-CA64896A785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3E4A9F-7A1B-4867-863B-516BD5A8B646}"/>
              </a:ext>
            </a:extLst>
          </p:cNvPr>
          <p:cNvGrpSpPr/>
          <p:nvPr/>
        </p:nvGrpSpPr>
        <p:grpSpPr>
          <a:xfrm>
            <a:off x="6554239" y="3384104"/>
            <a:ext cx="327171" cy="302004"/>
            <a:chOff x="11809287" y="2055465"/>
            <a:chExt cx="327171" cy="30200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8965EF1-7AE5-4FD1-8FAA-276268F3A94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1B8BF5-26B3-4125-BAF2-18D499E0F882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8B723CC-6642-4478-B78D-74472F59F614}"/>
              </a:ext>
            </a:extLst>
          </p:cNvPr>
          <p:cNvGrpSpPr/>
          <p:nvPr/>
        </p:nvGrpSpPr>
        <p:grpSpPr>
          <a:xfrm>
            <a:off x="6554239" y="3890761"/>
            <a:ext cx="327171" cy="302004"/>
            <a:chOff x="11809287" y="2055465"/>
            <a:chExt cx="327171" cy="30200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CC5D940-EF76-4BD9-89FA-A7EF9428B6B9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305A38-DA02-47A3-8D50-366391F479D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38BB14-EB8C-474D-A55C-BF98E859FA8F}"/>
              </a:ext>
            </a:extLst>
          </p:cNvPr>
          <p:cNvGrpSpPr/>
          <p:nvPr/>
        </p:nvGrpSpPr>
        <p:grpSpPr>
          <a:xfrm>
            <a:off x="6529072" y="4366188"/>
            <a:ext cx="327171" cy="302004"/>
            <a:chOff x="11809287" y="2055465"/>
            <a:chExt cx="327171" cy="3020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64BD2AC-38F5-4622-89A4-11081CADBAB0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F7FC03-4E34-4EEE-B95E-C2B7AAB7284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7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9">
            <a:extLst>
              <a:ext uri="{FF2B5EF4-FFF2-40B4-BE49-F238E27FC236}">
                <a16:creationId xmlns:a16="http://schemas.microsoft.com/office/drawing/2014/main" id="{8556AECA-C8BD-4DD1-BAFD-3FE73C46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98138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Crude Oil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그래프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부연 설명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다른 석유화학 제품들도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Crude Oil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동일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6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D21463-1FC9-474F-8DD6-AE05F72E761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28" y="1823357"/>
            <a:ext cx="2520000" cy="360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86A244F-B317-401D-87FF-D2CE07628C26}"/>
              </a:ext>
            </a:extLst>
          </p:cNvPr>
          <p:cNvGrpSpPr/>
          <p:nvPr/>
        </p:nvGrpSpPr>
        <p:grpSpPr>
          <a:xfrm>
            <a:off x="5110306" y="2618733"/>
            <a:ext cx="327171" cy="302004"/>
            <a:chOff x="11809287" y="2055465"/>
            <a:chExt cx="327171" cy="30200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0567274-D894-4BCB-8585-806A145527A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F9999-427B-4C5A-9958-17AE6886DD0C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BCAE0D-D98D-4837-A5E7-79744E2BD59F}"/>
              </a:ext>
            </a:extLst>
          </p:cNvPr>
          <p:cNvGrpSpPr/>
          <p:nvPr/>
        </p:nvGrpSpPr>
        <p:grpSpPr>
          <a:xfrm>
            <a:off x="5085139" y="4066583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001E7D-E2CB-4C4E-A43F-9A68F6C23FEA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779D47-30BA-437A-965C-0CE4CE696601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72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3344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Calculation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Simple Calculation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Hydraulic Calculation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Heat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Transfer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Calculation</a:t>
                      </a:r>
                      <a:r>
                        <a:rPr lang="ko-KR" altLang="en-US" sz="1200" dirty="0"/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7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1AE8FA-F20E-4859-BEC5-EFD07CD7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93" y="1474917"/>
            <a:ext cx="3028950" cy="45053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252B9AF-D6C8-4CC1-A463-1AE281025DAA}"/>
              </a:ext>
            </a:extLst>
          </p:cNvPr>
          <p:cNvGrpSpPr/>
          <p:nvPr/>
        </p:nvGrpSpPr>
        <p:grpSpPr>
          <a:xfrm>
            <a:off x="5240934" y="2889321"/>
            <a:ext cx="327171" cy="302004"/>
            <a:chOff x="11809287" y="2055465"/>
            <a:chExt cx="327171" cy="3020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B48BA7-6BC9-4618-A786-B0E5706CEFD7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57CB11-9511-4F56-A0AD-4538EDD708C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55B872-4141-4E46-9D8C-1FD06C9BDBEA}"/>
              </a:ext>
            </a:extLst>
          </p:cNvPr>
          <p:cNvGrpSpPr/>
          <p:nvPr/>
        </p:nvGrpSpPr>
        <p:grpSpPr>
          <a:xfrm>
            <a:off x="5243497" y="3666676"/>
            <a:ext cx="327171" cy="302004"/>
            <a:chOff x="11809287" y="2055465"/>
            <a:chExt cx="327171" cy="30200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09F13EB-7C6C-4A1A-BBD1-04F753F6B89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9A1694-FDBF-4A81-9185-844A7CAA793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416619-5E54-49F4-9FF5-2098011B6B19}"/>
              </a:ext>
            </a:extLst>
          </p:cNvPr>
          <p:cNvGrpSpPr/>
          <p:nvPr/>
        </p:nvGrpSpPr>
        <p:grpSpPr>
          <a:xfrm>
            <a:off x="5253517" y="4434781"/>
            <a:ext cx="327171" cy="302004"/>
            <a:chOff x="11809287" y="2055465"/>
            <a:chExt cx="327171" cy="3020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6374CAC-F181-40A6-BAD4-B899E5B5FE1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BC4F0-AF5B-477B-BDB4-403AD542EB6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6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2992"/>
              </p:ext>
            </p:extLst>
          </p:nvPr>
        </p:nvGraphicFramePr>
        <p:xfrm>
          <a:off x="480753" y="354539"/>
          <a:ext cx="11173338" cy="61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Sphere Area / </a:t>
                      </a:r>
                      <a:r>
                        <a:rPr lang="en-US" altLang="ko-KR" sz="1200" dirty="0" err="1"/>
                        <a:t>Volumn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Cylinder Area / </a:t>
                      </a:r>
                      <a:r>
                        <a:rPr lang="en-US" altLang="ko-KR" sz="1200" dirty="0" err="1"/>
                        <a:t>Volumn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화면으로 이동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8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4CCF7C-CAE1-4E70-B4B5-711293A0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08" y="1404840"/>
            <a:ext cx="3048000" cy="451485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9FF62CE-7A6B-4EDB-8CA1-585D5FA2F172}"/>
              </a:ext>
            </a:extLst>
          </p:cNvPr>
          <p:cNvGrpSpPr/>
          <p:nvPr/>
        </p:nvGrpSpPr>
        <p:grpSpPr>
          <a:xfrm>
            <a:off x="5110306" y="3139535"/>
            <a:ext cx="327171" cy="302004"/>
            <a:chOff x="11809287" y="2055465"/>
            <a:chExt cx="327171" cy="30200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3E37CE6-6A24-43E4-B956-76F66A020636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6910E0-D3C5-48C7-AA47-C4E51D6D064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A9629B-77FA-4B68-AADE-6CB134487256}"/>
              </a:ext>
            </a:extLst>
          </p:cNvPr>
          <p:cNvGrpSpPr/>
          <p:nvPr/>
        </p:nvGrpSpPr>
        <p:grpSpPr>
          <a:xfrm>
            <a:off x="5110306" y="3814449"/>
            <a:ext cx="327171" cy="302004"/>
            <a:chOff x="11809287" y="2055465"/>
            <a:chExt cx="327171" cy="30200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6702D6-D9F3-4F1C-97CE-472C0F4489C5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35B62-345F-4B6B-A4B4-ED4403A731F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303C43C3-C6B6-40A2-BD01-EBF48C9A1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98434"/>
              </p:ext>
            </p:extLst>
          </p:nvPr>
        </p:nvGraphicFramePr>
        <p:xfrm>
          <a:off x="480753" y="354539"/>
          <a:ext cx="11173338" cy="626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58">
                  <a:extLst>
                    <a:ext uri="{9D8B030D-6E8A-4147-A177-3AD203B41FA5}">
                      <a16:colId xmlns:a16="http://schemas.microsoft.com/office/drawing/2014/main" val="3794495974"/>
                    </a:ext>
                  </a:extLst>
                </a:gridCol>
                <a:gridCol w="2435629">
                  <a:extLst>
                    <a:ext uri="{9D8B030D-6E8A-4147-A177-3AD203B41FA5}">
                      <a16:colId xmlns:a16="http://schemas.microsoft.com/office/drawing/2014/main" val="1871424319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25114564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2837244"/>
                    </a:ext>
                  </a:extLst>
                </a:gridCol>
                <a:gridCol w="1047897">
                  <a:extLst>
                    <a:ext uri="{9D8B030D-6E8A-4147-A177-3AD203B41FA5}">
                      <a16:colId xmlns:a16="http://schemas.microsoft.com/office/drawing/2014/main" val="3088283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89022518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201802872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675842498"/>
                    </a:ext>
                  </a:extLst>
                </a:gridCol>
                <a:gridCol w="2493313">
                  <a:extLst>
                    <a:ext uri="{9D8B030D-6E8A-4147-A177-3AD203B41FA5}">
                      <a16:colId xmlns:a16="http://schemas.microsoft.com/office/drawing/2014/main" val="24518580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화면명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Sphere Area / </a:t>
                      </a:r>
                      <a:r>
                        <a:rPr lang="en-US" altLang="ko-KR" sz="950" b="0" dirty="0" err="1">
                          <a:solidFill>
                            <a:schemeClr val="tx1"/>
                          </a:solidFill>
                        </a:rPr>
                        <a:t>Volumn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화면과</a:t>
                      </a:r>
                      <a:endParaRPr lang="en-US" altLang="ko-KR" sz="9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Cylinder Area / </a:t>
                      </a:r>
                      <a:r>
                        <a:rPr lang="en-US" altLang="ko-KR" sz="950" b="0" dirty="0" err="1">
                          <a:solidFill>
                            <a:schemeClr val="tx1"/>
                          </a:solidFill>
                        </a:rPr>
                        <a:t>Volumn</a:t>
                      </a:r>
                      <a:r>
                        <a:rPr lang="en-US" altLang="ko-KR" sz="9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5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2020.06.16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944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Supporter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모바일앱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47941"/>
                  </a:ext>
                </a:extLst>
              </a:tr>
              <a:tr h="360000">
                <a:tc rowSpan="15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9275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1971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길이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73268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구는 길이가 없어서 삭제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257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액체가 구간의 길이 입력 구에는 지름을 넘을 수 없고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실린더의 경우 높이를 넘을 수 없다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46756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넓이 출력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단위 수정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7954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젖은 부위의 넓이 출력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단위 수정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1030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부피 출력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단위 수정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453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젖은 부위의 부피 출력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단위 수정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98825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3162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7057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98629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9031"/>
                  </a:ext>
                </a:extLst>
              </a:tr>
              <a:tr h="68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Note: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04281"/>
                  </a:ext>
                </a:extLst>
              </a:tr>
              <a:tr h="342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Page 9 / #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233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9521FC-3F21-47AA-9701-650459EB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76" y="1535465"/>
            <a:ext cx="3009900" cy="4514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D6EEAB-FD90-444A-BE99-8217D2ED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0" y="1535465"/>
            <a:ext cx="3057525" cy="45148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86FD90F-8BED-4D66-8DD0-05BCF7FDF10F}"/>
              </a:ext>
            </a:extLst>
          </p:cNvPr>
          <p:cNvGrpSpPr/>
          <p:nvPr/>
        </p:nvGrpSpPr>
        <p:grpSpPr>
          <a:xfrm>
            <a:off x="2172886" y="3126996"/>
            <a:ext cx="327171" cy="302004"/>
            <a:chOff x="11809287" y="2055465"/>
            <a:chExt cx="327171" cy="3020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F5A36D-A450-4BF7-A8E5-DA684E6A98B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BDEFE-F31A-4938-955C-26FD7EF2350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0E5DE-0DA1-4558-8DB3-FDD274022C12}"/>
              </a:ext>
            </a:extLst>
          </p:cNvPr>
          <p:cNvGrpSpPr/>
          <p:nvPr/>
        </p:nvGrpSpPr>
        <p:grpSpPr>
          <a:xfrm>
            <a:off x="5667271" y="3118607"/>
            <a:ext cx="327171" cy="302004"/>
            <a:chOff x="11809287" y="2055465"/>
            <a:chExt cx="327171" cy="30200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7EB9B82-92BB-493B-9ABA-D8450B0DBE8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A7AE85-8A58-4241-8CEB-B9AD1FF2AAB1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EA9E48-0A6B-4745-9BFA-EA8E48A70DB0}"/>
              </a:ext>
            </a:extLst>
          </p:cNvPr>
          <p:cNvGrpSpPr/>
          <p:nvPr/>
        </p:nvGrpSpPr>
        <p:grpSpPr>
          <a:xfrm>
            <a:off x="2172886" y="3490886"/>
            <a:ext cx="327171" cy="302004"/>
            <a:chOff x="11809287" y="2055465"/>
            <a:chExt cx="327171" cy="30200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8DD5B8-BF0D-42A1-A4C8-45476E675DCC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F2B235-89A4-4936-8958-90ACBFBC44DD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936E28-98FA-4770-AFB7-D170DD425A95}"/>
              </a:ext>
            </a:extLst>
          </p:cNvPr>
          <p:cNvGrpSpPr/>
          <p:nvPr/>
        </p:nvGrpSpPr>
        <p:grpSpPr>
          <a:xfrm>
            <a:off x="5667271" y="3490886"/>
            <a:ext cx="327171" cy="302004"/>
            <a:chOff x="11809287" y="2055465"/>
            <a:chExt cx="327171" cy="30200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86EBA2-3597-4153-9635-1C79EEE4E5A5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93920B-E562-4D5C-B1F5-A1E55F517B9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90267F-9CE6-479F-A985-050C9319B9C1}"/>
              </a:ext>
            </a:extLst>
          </p:cNvPr>
          <p:cNvGrpSpPr/>
          <p:nvPr/>
        </p:nvGrpSpPr>
        <p:grpSpPr>
          <a:xfrm>
            <a:off x="2172886" y="3864722"/>
            <a:ext cx="327171" cy="302004"/>
            <a:chOff x="11809287" y="2055465"/>
            <a:chExt cx="327171" cy="30200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217AF0D-DD04-46F1-86D1-A6EE3256048D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BF78C1-4ECD-4B93-9180-AEC5121967A5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A4051-1D23-492E-8B82-B1C738C0F461}"/>
              </a:ext>
            </a:extLst>
          </p:cNvPr>
          <p:cNvGrpSpPr/>
          <p:nvPr/>
        </p:nvGrpSpPr>
        <p:grpSpPr>
          <a:xfrm>
            <a:off x="5671460" y="3856333"/>
            <a:ext cx="327171" cy="302004"/>
            <a:chOff x="11809287" y="2055465"/>
            <a:chExt cx="327171" cy="30200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40130D-8EB5-4E62-84D6-94B9C376CF0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4784DD-E2D4-478E-AF8D-0A1EA3A341DB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63E757-920F-4B71-AB8F-D18515A62940}"/>
              </a:ext>
            </a:extLst>
          </p:cNvPr>
          <p:cNvGrpSpPr/>
          <p:nvPr/>
        </p:nvGrpSpPr>
        <p:grpSpPr>
          <a:xfrm>
            <a:off x="2907326" y="4139234"/>
            <a:ext cx="327171" cy="302004"/>
            <a:chOff x="11809287" y="2055465"/>
            <a:chExt cx="327171" cy="30200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4D79414-8492-4843-95E1-E6002580E678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21D83B-A79B-442F-B9CE-DBAB821B5E2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5D34B3-C0BC-4F0D-8E8C-620FA10DB5B7}"/>
              </a:ext>
            </a:extLst>
          </p:cNvPr>
          <p:cNvGrpSpPr/>
          <p:nvPr/>
        </p:nvGrpSpPr>
        <p:grpSpPr>
          <a:xfrm>
            <a:off x="2907326" y="4446250"/>
            <a:ext cx="327171" cy="302004"/>
            <a:chOff x="11809287" y="2055465"/>
            <a:chExt cx="327171" cy="30200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F05CE6-0437-4E40-B655-101674B74E04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61688-9C3A-492B-B501-F57380E2C00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2711E9-F9A4-4100-9615-2B1001BEA987}"/>
              </a:ext>
            </a:extLst>
          </p:cNvPr>
          <p:cNvGrpSpPr/>
          <p:nvPr/>
        </p:nvGrpSpPr>
        <p:grpSpPr>
          <a:xfrm>
            <a:off x="2907326" y="4753266"/>
            <a:ext cx="327171" cy="302004"/>
            <a:chOff x="11809287" y="2055465"/>
            <a:chExt cx="327171" cy="30200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50A3F85-CCB0-46AC-8FF4-7B312F6D43EB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17564-046A-4389-8A3B-CB7ED64E22A4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2E230A-BBB8-4E24-AD35-A7766207149E}"/>
              </a:ext>
            </a:extLst>
          </p:cNvPr>
          <p:cNvGrpSpPr/>
          <p:nvPr/>
        </p:nvGrpSpPr>
        <p:grpSpPr>
          <a:xfrm>
            <a:off x="2907326" y="5060282"/>
            <a:ext cx="327171" cy="302004"/>
            <a:chOff x="11809287" y="2055465"/>
            <a:chExt cx="327171" cy="30200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BA2062D-3E60-45BB-A86A-14DB14AB1F72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690D41-B3CE-418C-9FBF-3EA92095DC8E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EF291D-8016-4DF5-836A-E372EE4FBB6C}"/>
              </a:ext>
            </a:extLst>
          </p:cNvPr>
          <p:cNvGrpSpPr/>
          <p:nvPr/>
        </p:nvGrpSpPr>
        <p:grpSpPr>
          <a:xfrm>
            <a:off x="6544339" y="4139234"/>
            <a:ext cx="327171" cy="302004"/>
            <a:chOff x="11809287" y="2055465"/>
            <a:chExt cx="327171" cy="302004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71B7DEA-A39C-41A0-9C61-F71BFB4DDAEE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5B2E47-9558-4EF3-9A85-68AA5AFA90DA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B6E6A1-55C0-4823-8237-27E3A66891C2}"/>
              </a:ext>
            </a:extLst>
          </p:cNvPr>
          <p:cNvGrpSpPr/>
          <p:nvPr/>
        </p:nvGrpSpPr>
        <p:grpSpPr>
          <a:xfrm>
            <a:off x="6544339" y="4446250"/>
            <a:ext cx="327171" cy="302004"/>
            <a:chOff x="11809287" y="2055465"/>
            <a:chExt cx="327171" cy="302004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15EE4CC-3AF5-47E3-9D69-0BFD8A862561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D70A20-6CAB-4754-B279-6F44AD30655F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80432E-F2B1-4188-8FA9-44AFF272E8EB}"/>
              </a:ext>
            </a:extLst>
          </p:cNvPr>
          <p:cNvGrpSpPr/>
          <p:nvPr/>
        </p:nvGrpSpPr>
        <p:grpSpPr>
          <a:xfrm>
            <a:off x="6544339" y="4753266"/>
            <a:ext cx="327171" cy="302004"/>
            <a:chOff x="11809287" y="2055465"/>
            <a:chExt cx="327171" cy="30200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F1422F-67A1-4157-A42C-09E755879E54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935BD1-B055-4510-B415-59BBD8A1F943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D0D1BB2-4233-46AD-82F0-2D607D5AC36C}"/>
              </a:ext>
            </a:extLst>
          </p:cNvPr>
          <p:cNvGrpSpPr/>
          <p:nvPr/>
        </p:nvGrpSpPr>
        <p:grpSpPr>
          <a:xfrm>
            <a:off x="6544339" y="5060282"/>
            <a:ext cx="327171" cy="302004"/>
            <a:chOff x="11809287" y="2055465"/>
            <a:chExt cx="327171" cy="30200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CD6535E-92BC-442D-B2CC-B032EBFF9104}"/>
                </a:ext>
              </a:extLst>
            </p:cNvPr>
            <p:cNvSpPr/>
            <p:nvPr/>
          </p:nvSpPr>
          <p:spPr>
            <a:xfrm>
              <a:off x="11809287" y="2055465"/>
              <a:ext cx="302004" cy="3020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8A3F2F-675B-4B97-9DCA-8D0771944CA0}"/>
                </a:ext>
              </a:extLst>
            </p:cNvPr>
            <p:cNvSpPr txBox="1"/>
            <p:nvPr/>
          </p:nvSpPr>
          <p:spPr>
            <a:xfrm>
              <a:off x="11834454" y="2072081"/>
              <a:ext cx="30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1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593</Words>
  <Application>Microsoft Office PowerPoint</Application>
  <PresentationFormat>와이드스크린</PresentationFormat>
  <Paragraphs>299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2020-06-16T12:40:08Z</dcterms:created>
  <dcterms:modified xsi:type="dcterms:W3CDTF">2020-06-16T14:31:19Z</dcterms:modified>
</cp:coreProperties>
</file>