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481430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작성일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2022.10.14.)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업무 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현황</a:t>
            </a:r>
            <a:r>
              <a:rPr lang="en-US" altLang="ko-KR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(10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2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362222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</a:t>
            </a: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추진사항 </a:t>
            </a: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(10/14)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12FE33-D679-5B63-98F0-59EF0D20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18408"/>
              </p:ext>
            </p:extLst>
          </p:nvPr>
        </p:nvGraphicFramePr>
        <p:xfrm>
          <a:off x="488926" y="807715"/>
          <a:ext cx="11372144" cy="228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104">
                  <a:extLst>
                    <a:ext uri="{9D8B030D-6E8A-4147-A177-3AD203B41FA5}">
                      <a16:colId xmlns:a16="http://schemas.microsoft.com/office/drawing/2014/main" val="2273750681"/>
                    </a:ext>
                  </a:extLst>
                </a:gridCol>
                <a:gridCol w="3839821">
                  <a:extLst>
                    <a:ext uri="{9D8B030D-6E8A-4147-A177-3AD203B41FA5}">
                      <a16:colId xmlns:a16="http://schemas.microsoft.com/office/drawing/2014/main" val="2280595758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4272266987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4102030639"/>
                    </a:ext>
                  </a:extLst>
                </a:gridCol>
                <a:gridCol w="601775">
                  <a:extLst>
                    <a:ext uri="{9D8B030D-6E8A-4147-A177-3AD203B41FA5}">
                      <a16:colId xmlns:a16="http://schemas.microsoft.com/office/drawing/2014/main" val="3221860428"/>
                    </a:ext>
                  </a:extLst>
                </a:gridCol>
                <a:gridCol w="3952808">
                  <a:extLst>
                    <a:ext uri="{9D8B030D-6E8A-4147-A177-3AD203B41FA5}">
                      <a16:colId xmlns:a16="http://schemas.microsoft.com/office/drawing/2014/main" val="1504865362"/>
                    </a:ext>
                  </a:extLst>
                </a:gridCol>
                <a:gridCol w="1027607">
                  <a:extLst>
                    <a:ext uri="{9D8B030D-6E8A-4147-A177-3AD203B41FA5}">
                      <a16:colId xmlns:a16="http://schemas.microsoft.com/office/drawing/2014/main" val="4171742108"/>
                    </a:ext>
                  </a:extLst>
                </a:gridCol>
              </a:tblGrid>
              <a:tr h="2808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업무추진내역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49188"/>
                  </a:ext>
                </a:extLst>
              </a:tr>
              <a:tr h="1393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금주업무</a:t>
                      </a:r>
                      <a:r>
                        <a:rPr lang="en-US" altLang="ko-KR" sz="1050" b="1"/>
                        <a:t>(10.10~10.14)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차주</a:t>
                      </a:r>
                      <a:r>
                        <a:rPr lang="en-US" altLang="ko-KR" sz="1050" b="1"/>
                        <a:t>(10.17~10.21)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75906"/>
                  </a:ext>
                </a:extLst>
              </a:tr>
              <a:tr h="22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/>
                        <a:t>실적</a:t>
                      </a:r>
                      <a:r>
                        <a:rPr lang="en-US" altLang="ko-KR" sz="1050" b="1"/>
                        <a:t>/</a:t>
                      </a:r>
                      <a:r>
                        <a:rPr lang="ko-KR" altLang="en-US" sz="1050" b="1"/>
                        <a:t>계획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누적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계획 </a:t>
                      </a:r>
                      <a:r>
                        <a:rPr lang="en-US" altLang="ko-KR" sz="1050" b="1"/>
                        <a:t>/ </a:t>
                      </a:r>
                      <a:r>
                        <a:rPr lang="ko-KR" altLang="en-US" sz="1050" b="1"/>
                        <a:t>누적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9213"/>
                  </a:ext>
                </a:extLst>
              </a:tr>
              <a:tr h="150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화면설계서 작성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요구사항 정의서 현행화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/>
                        <a:t>WBS </a:t>
                      </a:r>
                      <a:r>
                        <a:rPr lang="ko-KR" altLang="en-US" sz="1000"/>
                        <a:t>작성완료 현행화</a:t>
                      </a:r>
                      <a:endParaRPr lang="en-US" altLang="ko-KR" sz="100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ko-KR" altLang="en-US" sz="1000"/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15%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15%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화면설계서 작성</a:t>
                      </a:r>
                      <a:endParaRPr lang="en-US" altLang="ko-KR" sz="1000"/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25% / 15%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2995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82544FC-4496-34B6-B08E-FA761CAA4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1215"/>
              </p:ext>
            </p:extLst>
          </p:nvPr>
        </p:nvGraphicFramePr>
        <p:xfrm>
          <a:off x="488926" y="3593118"/>
          <a:ext cx="11372145" cy="2763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2145">
                  <a:extLst>
                    <a:ext uri="{9D8B030D-6E8A-4147-A177-3AD203B41FA5}">
                      <a16:colId xmlns:a16="http://schemas.microsoft.com/office/drawing/2014/main" val="2273750681"/>
                    </a:ext>
                  </a:extLst>
                </a:gridCol>
              </a:tblGrid>
              <a:tr h="280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이슈사항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349188"/>
                  </a:ext>
                </a:extLst>
              </a:tr>
              <a:tr h="1505673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/>
                        <a:t>1depth</a:t>
                      </a:r>
                      <a:r>
                        <a:rPr lang="ko-KR" altLang="en-US" sz="1000" b="0"/>
                        <a:t> 메뉴 추가</a:t>
                      </a:r>
                      <a:r>
                        <a:rPr lang="en-US" altLang="ko-KR" sz="1000" b="0"/>
                        <a:t>: </a:t>
                      </a:r>
                      <a:r>
                        <a:rPr lang="ko-KR" altLang="en-US" sz="1000" b="0"/>
                        <a:t>실적 </a:t>
                      </a:r>
                      <a:r>
                        <a:rPr lang="en-US" altLang="ko-KR" sz="1000" b="0"/>
                        <a:t>&gt; </a:t>
                      </a:r>
                      <a:r>
                        <a:rPr lang="ko-KR" altLang="en-US" sz="1000" b="0"/>
                        <a:t>수수료 </a:t>
                      </a:r>
                      <a:r>
                        <a:rPr lang="en-US" altLang="ko-KR" sz="1000" b="0"/>
                        <a:t>: </a:t>
                      </a:r>
                      <a:r>
                        <a:rPr lang="ko-KR" altLang="en-US" sz="1000" b="0"/>
                        <a:t>메뉴권한은 임직원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본부장에 있음</a:t>
                      </a:r>
                      <a:br>
                        <a:rPr lang="en-US" altLang="ko-KR" sz="1000" b="0"/>
                      </a:br>
                      <a:r>
                        <a:rPr lang="en-US" altLang="ko-KR" sz="1000" b="0"/>
                        <a:t>-----------------------------------------------------------------------------</a:t>
                      </a:r>
                      <a:br>
                        <a:rPr lang="en-US" altLang="ko-KR" sz="1000" b="0"/>
                      </a:br>
                      <a:r>
                        <a:rPr lang="ko-KR" altLang="en-US" sz="1000" b="0"/>
                        <a:t>매출은 필요없고</a:t>
                      </a:r>
                      <a:r>
                        <a:rPr lang="en-US" altLang="ko-KR" sz="1000" b="0"/>
                        <a:t>... </a:t>
                      </a:r>
                      <a:r>
                        <a:rPr lang="ko-KR" altLang="en-US" sz="1000" b="0"/>
                        <a:t>수수료</a:t>
                      </a:r>
                      <a:br>
                        <a:rPr lang="en-US" altLang="ko-KR" sz="1000" b="0"/>
                      </a:br>
                      <a:r>
                        <a:rPr lang="ko-KR" altLang="en-US" sz="1000" b="0"/>
                        <a:t>접수번호별로 수수료가 책정되고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현재 </a:t>
                      </a:r>
                      <a:r>
                        <a:rPr lang="en-US" altLang="ko-KR" sz="1000" b="0"/>
                        <a:t>ERP</a:t>
                      </a:r>
                      <a:r>
                        <a:rPr lang="ko-KR" altLang="en-US" sz="1000" b="0"/>
                        <a:t>에 반영되어 있음</a:t>
                      </a:r>
                      <a:r>
                        <a:rPr lang="en-US" altLang="ko-KR" sz="1000" b="0"/>
                        <a:t>.</a:t>
                      </a:r>
                      <a:br>
                        <a:rPr lang="en-US" altLang="ko-KR" sz="1000" b="0"/>
                      </a:br>
                      <a:r>
                        <a:rPr lang="ko-KR" altLang="en-US" sz="1000" b="0"/>
                        <a:t>해당 내용을 항목별로 정리해서 다운받을 수 있도록</a:t>
                      </a:r>
                      <a:r>
                        <a:rPr lang="en-US" altLang="ko-KR" sz="1000" b="0"/>
                        <a:t>…</a:t>
                      </a:r>
                      <a:br>
                        <a:rPr lang="en-US" altLang="ko-KR" sz="1000" b="0"/>
                      </a:br>
                      <a:br>
                        <a:rPr lang="en-US" altLang="ko-KR" sz="1000" b="0"/>
                      </a:br>
                      <a:r>
                        <a:rPr lang="ko-KR" altLang="en-US" sz="1000" b="0"/>
                        <a:t>수수료 지급은 종료일</a:t>
                      </a:r>
                      <a:r>
                        <a:rPr lang="en-US" altLang="ko-KR" sz="1000" b="0"/>
                        <a:t>(</a:t>
                      </a:r>
                      <a:r>
                        <a:rPr lang="ko-KR" altLang="en-US" sz="1000" b="0"/>
                        <a:t>발인일</a:t>
                      </a:r>
                      <a:r>
                        <a:rPr lang="en-US" altLang="ko-KR" sz="1000" b="0"/>
                        <a:t>) </a:t>
                      </a:r>
                      <a:r>
                        <a:rPr lang="ko-KR" altLang="en-US" sz="1000" b="0"/>
                        <a:t>기준</a:t>
                      </a:r>
                      <a:r>
                        <a:rPr lang="en-US" altLang="ko-KR" sz="1000" b="0"/>
                        <a:t>.</a:t>
                      </a:r>
                      <a:br>
                        <a:rPr lang="en-US" altLang="ko-KR" sz="1000" b="0"/>
                      </a:br>
                      <a:r>
                        <a:rPr lang="ko-KR" altLang="en-US" sz="1000" b="0"/>
                        <a:t>접수번호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의전팀장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수수료</a:t>
                      </a:r>
                      <a:r>
                        <a:rPr lang="en-US" altLang="ko-KR" sz="1000" b="0"/>
                        <a:t>(</a:t>
                      </a:r>
                      <a:r>
                        <a:rPr lang="ko-KR" altLang="en-US" sz="1000" b="0"/>
                        <a:t>금액</a:t>
                      </a:r>
                      <a:r>
                        <a:rPr lang="en-US" altLang="ko-KR" sz="1000" b="0"/>
                        <a:t>), </a:t>
                      </a:r>
                      <a:r>
                        <a:rPr lang="ko-KR" altLang="en-US" sz="1000" b="0"/>
                        <a:t>합계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계산서 총액</a:t>
                      </a:r>
                      <a:r>
                        <a:rPr lang="en-US" altLang="ko-KR" sz="1000" b="0"/>
                        <a:t>.</a:t>
                      </a:r>
                      <a:br>
                        <a:rPr lang="en-US" altLang="ko-KR" sz="1000" b="0"/>
                      </a:br>
                      <a:r>
                        <a:rPr lang="ko-KR" altLang="en-US" sz="1000" b="0"/>
                        <a:t>직전 </a:t>
                      </a:r>
                      <a:r>
                        <a:rPr lang="en-US" altLang="ko-KR" sz="1000" b="0"/>
                        <a:t>3</a:t>
                      </a:r>
                      <a:r>
                        <a:rPr lang="ko-KR" altLang="en-US" sz="1000" b="0"/>
                        <a:t>개월</a:t>
                      </a:r>
                      <a:r>
                        <a:rPr lang="en-US" altLang="ko-KR" sz="1000" b="0"/>
                        <a:t>, </a:t>
                      </a:r>
                      <a:br>
                        <a:rPr lang="en-US" altLang="ko-KR" sz="1000" b="0"/>
                      </a:br>
                      <a:r>
                        <a:rPr lang="ko-KR" altLang="en-US" sz="1000" b="0"/>
                        <a:t>조회 시 결과에서 기발행여부 표기되도록</a:t>
                      </a:r>
                      <a:r>
                        <a:rPr lang="en-US" altLang="ko-KR" sz="1000" b="0"/>
                        <a:t>..</a:t>
                      </a:r>
                      <a:endParaRPr lang="ko-KR" altLang="en-US" sz="1000" b="0"/>
                    </a:p>
                  </a:txBody>
                  <a:tcPr marL="108000"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2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161</Words>
  <Application>Microsoft Office PowerPoint</Application>
  <PresentationFormat>와이드스크린</PresentationFormat>
  <Paragraphs>31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HY견명조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이재영</cp:lastModifiedBy>
  <cp:revision>21</cp:revision>
  <dcterms:created xsi:type="dcterms:W3CDTF">2022-08-31T00:07:15Z</dcterms:created>
  <dcterms:modified xsi:type="dcterms:W3CDTF">2022-10-14T02:18:15Z</dcterms:modified>
</cp:coreProperties>
</file>