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8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2750925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25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D36B780-04F9-6267-5CDA-9F884236FAAF}"/>
              </a:ext>
            </a:extLst>
          </p:cNvPr>
          <p:cNvSpPr/>
          <p:nvPr/>
        </p:nvSpPr>
        <p:spPr>
          <a:xfrm>
            <a:off x="18663" y="1632857"/>
            <a:ext cx="9638522" cy="4861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08342"/>
              </p:ext>
            </p:extLst>
          </p:nvPr>
        </p:nvGraphicFramePr>
        <p:xfrm>
          <a:off x="9686549" y="526664"/>
          <a:ext cx="2505451" cy="5166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장례현황 리스트</a:t>
                      </a:r>
                      <a:endParaRPr lang="en-US" altLang="ko-KR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로그인 후 첫화면이자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 랜딩화면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 행사건의 경우 상태별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border = badge color 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동일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리스트 수량은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배수로  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TBD</a:t>
                      </a: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페이지 헤더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검색옵션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기간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지정일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~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지정일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조회일 기준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개월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접수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완료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진행요청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승인요청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키워드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Load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된 건수 출력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결과에 대한 엑셀 다운로드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엑셀 서식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TBD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상세화면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접수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상품정보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진행요청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진행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완료승인요청인 경우 행사정보 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완료된 경우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 탭</a:t>
                      </a:r>
                      <a:endParaRPr lang="en-US" altLang="ko-KR" sz="800" b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배송상품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접수화면으로 이동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스크롤 따라 움직임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800" dirty="0"/>
                        <a:t>ID: AG05030000000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Pagination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완료건의 경우 편집기능 비활성화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계정과 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옵션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장례식장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(selected),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단체명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버튼 누르면 해당 항목만 노출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필터링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127" name="Bell">
            <a:extLst>
              <a:ext uri="{FF2B5EF4-FFF2-40B4-BE49-F238E27FC236}">
                <a16:creationId xmlns:a16="http://schemas.microsoft.com/office/drawing/2014/main" id="{1AA543CB-FB10-B0DC-6848-7CD07DCB5A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03539" y="644365"/>
            <a:ext cx="199888" cy="239399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Profile Picture">
            <a:extLst>
              <a:ext uri="{FF2B5EF4-FFF2-40B4-BE49-F238E27FC236}">
                <a16:creationId xmlns:a16="http://schemas.microsoft.com/office/drawing/2014/main" id="{99D5F6C6-0CDB-76D1-4617-231E33391866}"/>
              </a:ext>
            </a:extLst>
          </p:cNvPr>
          <p:cNvGrpSpPr>
            <a:grpSpLocks noChangeAspect="1"/>
          </p:cNvGrpSpPr>
          <p:nvPr/>
        </p:nvGrpSpPr>
        <p:grpSpPr>
          <a:xfrm>
            <a:off x="8215150" y="644365"/>
            <a:ext cx="264373" cy="264373"/>
            <a:chOff x="5459192" y="1847688"/>
            <a:chExt cx="1371600" cy="1371600"/>
          </a:xfrm>
        </p:grpSpPr>
        <p:sp>
          <p:nvSpPr>
            <p:cNvPr id="129" name="Background">
              <a:extLst>
                <a:ext uri="{FF2B5EF4-FFF2-40B4-BE49-F238E27FC236}">
                  <a16:creationId xmlns:a16="http://schemas.microsoft.com/office/drawing/2014/main" id="{6CB6D4B7-F60D-F298-9FEA-12EDA8EC5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192" y="1847688"/>
              <a:ext cx="1371600" cy="1371600"/>
            </a:xfrm>
            <a:prstGeom prst="ellipse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Profile Icon">
              <a:extLst>
                <a:ext uri="{FF2B5EF4-FFF2-40B4-BE49-F238E27FC236}">
                  <a16:creationId xmlns:a16="http://schemas.microsoft.com/office/drawing/2014/main" id="{7FD32C24-776F-6A1C-E093-7BD0ADA49A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61992" y="2209476"/>
              <a:ext cx="566000" cy="648024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ED8EF0C-9A52-74B5-45CB-E2EE595CB8C1}"/>
              </a:ext>
            </a:extLst>
          </p:cNvPr>
          <p:cNvCxnSpPr/>
          <p:nvPr/>
        </p:nvCxnSpPr>
        <p:spPr>
          <a:xfrm>
            <a:off x="0" y="1017037"/>
            <a:ext cx="9686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2" name="그림 131">
            <a:extLst>
              <a:ext uri="{FF2B5EF4-FFF2-40B4-BE49-F238E27FC236}">
                <a16:creationId xmlns:a16="http://schemas.microsoft.com/office/drawing/2014/main" id="{A9AA50C0-9B9F-BC68-A355-482F6205DE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32090" r="63632" b="32555"/>
          <a:stretch/>
        </p:blipFill>
        <p:spPr>
          <a:xfrm>
            <a:off x="170285" y="644365"/>
            <a:ext cx="382166" cy="271463"/>
          </a:xfrm>
          <a:prstGeom prst="rect">
            <a:avLst/>
          </a:prstGeom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A0BBE7C5-E8C5-71EC-9260-4B4676A9F4AF}"/>
              </a:ext>
            </a:extLst>
          </p:cNvPr>
          <p:cNvSpPr/>
          <p:nvPr/>
        </p:nvSpPr>
        <p:spPr>
          <a:xfrm>
            <a:off x="9462681" y="627820"/>
            <a:ext cx="55984" cy="559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A706BA-189A-1633-1533-DF9C3E6579E5}"/>
              </a:ext>
            </a:extLst>
          </p:cNvPr>
          <p:cNvSpPr txBox="1"/>
          <p:nvPr/>
        </p:nvSpPr>
        <p:spPr>
          <a:xfrm>
            <a:off x="8425945" y="653186"/>
            <a:ext cx="72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토마스님 ▼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CA6BF8-8E08-22C3-7C07-86023E317D43}"/>
              </a:ext>
            </a:extLst>
          </p:cNvPr>
          <p:cNvSpPr txBox="1"/>
          <p:nvPr/>
        </p:nvSpPr>
        <p:spPr>
          <a:xfrm>
            <a:off x="98584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장례현황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24D9DF6-D122-3259-A8B7-175DABBDB770}"/>
              </a:ext>
            </a:extLst>
          </p:cNvPr>
          <p:cNvSpPr txBox="1"/>
          <p:nvPr/>
        </p:nvSpPr>
        <p:spPr>
          <a:xfrm>
            <a:off x="2528838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상품검색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875D109-D430-67D8-578C-9A3E1ACE8C17}"/>
              </a:ext>
            </a:extLst>
          </p:cNvPr>
          <p:cNvSpPr txBox="1"/>
          <p:nvPr/>
        </p:nvSpPr>
        <p:spPr>
          <a:xfrm>
            <a:off x="3422162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장례식장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0A6DE3-09DC-FDA2-8EF6-236A00930EE1}"/>
              </a:ext>
            </a:extLst>
          </p:cNvPr>
          <p:cNvSpPr txBox="1"/>
          <p:nvPr/>
        </p:nvSpPr>
        <p:spPr>
          <a:xfrm>
            <a:off x="4315486" y="65667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재고관리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99A76E-4917-4470-185B-3C841CFDBDF9}"/>
              </a:ext>
            </a:extLst>
          </p:cNvPr>
          <p:cNvSpPr txBox="1"/>
          <p:nvPr/>
        </p:nvSpPr>
        <p:spPr>
          <a:xfrm>
            <a:off x="5208810" y="656676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공지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푸시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28F98D4-702B-844E-92DA-3373B01FCA35}"/>
              </a:ext>
            </a:extLst>
          </p:cNvPr>
          <p:cNvSpPr txBox="1"/>
          <p:nvPr/>
        </p:nvSpPr>
        <p:spPr>
          <a:xfrm>
            <a:off x="6180681" y="656676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제어판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7BFD08-29C1-EB75-EFEF-C0E7C4261B01}"/>
              </a:ext>
            </a:extLst>
          </p:cNvPr>
          <p:cNvGrpSpPr/>
          <p:nvPr/>
        </p:nvGrpSpPr>
        <p:grpSpPr>
          <a:xfrm>
            <a:off x="331318" y="2174433"/>
            <a:ext cx="2961916" cy="1162725"/>
            <a:chOff x="317241" y="2407298"/>
            <a:chExt cx="2547257" cy="1162725"/>
          </a:xfrm>
        </p:grpSpPr>
        <p:sp>
          <p:nvSpPr>
            <p:cNvPr id="142" name="사각형: 둥근 모서리 30">
              <a:extLst>
                <a:ext uri="{FF2B5EF4-FFF2-40B4-BE49-F238E27FC236}">
                  <a16:creationId xmlns:a16="http://schemas.microsoft.com/office/drawing/2014/main" id="{B11BDE9B-C316-3B1E-CF07-3DE4B6B9477B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6C757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5A96FA-290A-DBBE-206A-F5F2EB4CA4AA}"/>
                </a:ext>
              </a:extLst>
            </p:cNvPr>
            <p:cNvSpPr txBox="1"/>
            <p:nvPr/>
          </p:nvSpPr>
          <p:spPr>
            <a:xfrm>
              <a:off x="1855113" y="2829615"/>
              <a:ext cx="936337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㈜호텔롯데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배송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93574ED-719E-9A03-EB1C-C85335DC9725}"/>
                </a:ext>
              </a:extLst>
            </p:cNvPr>
            <p:cNvSpPr txBox="1"/>
            <p:nvPr/>
          </p:nvSpPr>
          <p:spPr>
            <a:xfrm>
              <a:off x="435007" y="2829615"/>
              <a:ext cx="500703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B3986D3-7D25-DA79-5D91-B0F3D85D5221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8BEA6B5-7FD0-C194-8AA2-5ADB841CC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27BE0630-7192-1757-83CC-35FD56A25943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6C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접수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A9EB601-7F64-3676-6014-9CDB6ECC3070}"/>
              </a:ext>
            </a:extLst>
          </p:cNvPr>
          <p:cNvGrpSpPr/>
          <p:nvPr/>
        </p:nvGrpSpPr>
        <p:grpSpPr>
          <a:xfrm>
            <a:off x="1847007" y="1231058"/>
            <a:ext cx="1415589" cy="267021"/>
            <a:chOff x="5626358" y="1231058"/>
            <a:chExt cx="1415589" cy="267021"/>
          </a:xfrm>
        </p:grpSpPr>
        <p:sp>
          <p:nvSpPr>
            <p:cNvPr id="149" name="Input">
              <a:extLst>
                <a:ext uri="{FF2B5EF4-FFF2-40B4-BE49-F238E27FC236}">
                  <a16:creationId xmlns:a16="http://schemas.microsoft.com/office/drawing/2014/main" id="{A6F06803-92B2-36CB-13C4-EA2C9BE7592E}"/>
                </a:ext>
              </a:extLst>
            </p:cNvPr>
            <p:cNvSpPr/>
            <p:nvPr/>
          </p:nvSpPr>
          <p:spPr>
            <a:xfrm>
              <a:off x="5626358" y="1231058"/>
              <a:ext cx="1415589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DBF6471-4CB7-ED46-BC09-CE063CE3A434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822592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926CB61-CDE3-9BC6-E703-E44E58E4CE27}"/>
              </a:ext>
            </a:extLst>
          </p:cNvPr>
          <p:cNvGrpSpPr/>
          <p:nvPr/>
        </p:nvGrpSpPr>
        <p:grpSpPr>
          <a:xfrm>
            <a:off x="3511734" y="1231058"/>
            <a:ext cx="1415589" cy="267021"/>
            <a:chOff x="5626358" y="1231058"/>
            <a:chExt cx="1415589" cy="267021"/>
          </a:xfrm>
        </p:grpSpPr>
        <p:sp>
          <p:nvSpPr>
            <p:cNvPr id="152" name="Input">
              <a:extLst>
                <a:ext uri="{FF2B5EF4-FFF2-40B4-BE49-F238E27FC236}">
                  <a16:creationId xmlns:a16="http://schemas.microsoft.com/office/drawing/2014/main" id="{8236BF3F-3D6B-9274-4E0F-78A2270B457C}"/>
                </a:ext>
              </a:extLst>
            </p:cNvPr>
            <p:cNvSpPr/>
            <p:nvPr/>
          </p:nvSpPr>
          <p:spPr>
            <a:xfrm>
              <a:off x="5626358" y="1231058"/>
              <a:ext cx="1415589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1ACE36A-508C-1E67-A57B-E3FD5D4BF00D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6822592" y="1298299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Input">
            <a:extLst>
              <a:ext uri="{FF2B5EF4-FFF2-40B4-BE49-F238E27FC236}">
                <a16:creationId xmlns:a16="http://schemas.microsoft.com/office/drawing/2014/main" id="{925447E1-DC8F-F982-8EB2-CC7A9A852084}"/>
              </a:ext>
            </a:extLst>
          </p:cNvPr>
          <p:cNvSpPr/>
          <p:nvPr/>
        </p:nvSpPr>
        <p:spPr>
          <a:xfrm>
            <a:off x="8109675" y="1232939"/>
            <a:ext cx="1415589" cy="267021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Input">
            <a:extLst>
              <a:ext uri="{FF2B5EF4-FFF2-40B4-BE49-F238E27FC236}">
                <a16:creationId xmlns:a16="http://schemas.microsoft.com/office/drawing/2014/main" id="{1663E430-68E4-24BF-1A9D-9CC11F3FE5BE}"/>
              </a:ext>
            </a:extLst>
          </p:cNvPr>
          <p:cNvSpPr/>
          <p:nvPr/>
        </p:nvSpPr>
        <p:spPr>
          <a:xfrm>
            <a:off x="6579140" y="1231058"/>
            <a:ext cx="1415589" cy="26702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검색어입력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BCBED11-4C18-FBBF-31D3-B2F80D44D807}"/>
              </a:ext>
            </a:extLst>
          </p:cNvPr>
          <p:cNvSpPr txBox="1"/>
          <p:nvPr/>
        </p:nvSpPr>
        <p:spPr>
          <a:xfrm>
            <a:off x="177330" y="120059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장례현황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E5A0A16-05CB-6044-0BE7-722C6CF6C9A3}"/>
              </a:ext>
            </a:extLst>
          </p:cNvPr>
          <p:cNvSpPr txBox="1"/>
          <p:nvPr/>
        </p:nvSpPr>
        <p:spPr>
          <a:xfrm>
            <a:off x="277389" y="1806436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건</a:t>
            </a:r>
            <a:endParaRPr lang="ko-KR" altLang="en-US" sz="800" dirty="0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0053851-D1DB-C7E6-A389-FDFB85EB22BF}"/>
              </a:ext>
            </a:extLst>
          </p:cNvPr>
          <p:cNvGrpSpPr/>
          <p:nvPr/>
        </p:nvGrpSpPr>
        <p:grpSpPr>
          <a:xfrm>
            <a:off x="3403603" y="2174433"/>
            <a:ext cx="2961916" cy="1162725"/>
            <a:chOff x="317241" y="2407298"/>
            <a:chExt cx="2547257" cy="1162725"/>
          </a:xfrm>
        </p:grpSpPr>
        <p:sp>
          <p:nvSpPr>
            <p:cNvPr id="159" name="사각형: 둥근 모서리 68">
              <a:extLst>
                <a:ext uri="{FF2B5EF4-FFF2-40B4-BE49-F238E27FC236}">
                  <a16:creationId xmlns:a16="http://schemas.microsoft.com/office/drawing/2014/main" id="{6BA83271-63FF-BC80-79C5-3684EE687CAC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0DCA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523D496-FD5A-F5AC-F652-62F49C7A3C58}"/>
                </a:ext>
              </a:extLst>
            </p:cNvPr>
            <p:cNvSpPr txBox="1"/>
            <p:nvPr/>
          </p:nvSpPr>
          <p:spPr>
            <a:xfrm>
              <a:off x="1874416" y="2829615"/>
              <a:ext cx="917037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장례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2796F8-5229-33C6-44B1-719014D9ED77}"/>
                </a:ext>
              </a:extLst>
            </p:cNvPr>
            <p:cNvSpPr txBox="1"/>
            <p:nvPr/>
          </p:nvSpPr>
          <p:spPr>
            <a:xfrm>
              <a:off x="435007" y="2829615"/>
              <a:ext cx="582211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9A3D496-79ED-7EE2-D035-39AD73C4EB7A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21B2343-2493-2F73-F96E-15940D2B9B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5FB4A38-31D8-FD26-334F-D0454FBAAD9B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0DC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진행</a:t>
              </a:r>
            </a:p>
          </p:txBody>
        </p:sp>
      </p:grpSp>
      <p:sp>
        <p:nvSpPr>
          <p:cNvPr id="165" name="Excel">
            <a:extLst>
              <a:ext uri="{FF2B5EF4-FFF2-40B4-BE49-F238E27FC236}">
                <a16:creationId xmlns:a16="http://schemas.microsoft.com/office/drawing/2014/main" id="{30B863BA-7B17-876F-EBAF-D929898FA5C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38541" y="1758189"/>
            <a:ext cx="161925" cy="161925"/>
          </a:xfrm>
          <a:custGeom>
            <a:avLst/>
            <a:gdLst>
              <a:gd name="T0" fmla="*/ 0 w 1411"/>
              <a:gd name="T1" fmla="*/ 158 h 1411"/>
              <a:gd name="T2" fmla="*/ 814 w 1411"/>
              <a:gd name="T3" fmla="*/ 1411 h 1411"/>
              <a:gd name="T4" fmla="*/ 868 w 1411"/>
              <a:gd name="T5" fmla="*/ 163 h 1411"/>
              <a:gd name="T6" fmla="*/ 1033 w 1411"/>
              <a:gd name="T7" fmla="*/ 326 h 1411"/>
              <a:gd name="T8" fmla="*/ 868 w 1411"/>
              <a:gd name="T9" fmla="*/ 436 h 1411"/>
              <a:gd name="T10" fmla="*/ 1031 w 1411"/>
              <a:gd name="T11" fmla="*/ 543 h 1411"/>
              <a:gd name="T12" fmla="*/ 868 w 1411"/>
              <a:gd name="T13" fmla="*/ 651 h 1411"/>
              <a:gd name="T14" fmla="*/ 1031 w 1411"/>
              <a:gd name="T15" fmla="*/ 760 h 1411"/>
              <a:gd name="T16" fmla="*/ 868 w 1411"/>
              <a:gd name="T17" fmla="*/ 868 h 1411"/>
              <a:gd name="T18" fmla="*/ 1031 w 1411"/>
              <a:gd name="T19" fmla="*/ 977 h 1411"/>
              <a:gd name="T20" fmla="*/ 868 w 1411"/>
              <a:gd name="T21" fmla="*/ 1086 h 1411"/>
              <a:gd name="T22" fmla="*/ 1365 w 1411"/>
              <a:gd name="T23" fmla="*/ 1248 h 1411"/>
              <a:gd name="T24" fmla="*/ 1411 w 1411"/>
              <a:gd name="T25" fmla="*/ 210 h 1411"/>
              <a:gd name="T26" fmla="*/ 868 w 1411"/>
              <a:gd name="T27" fmla="*/ 163 h 1411"/>
              <a:gd name="T28" fmla="*/ 1302 w 1411"/>
              <a:gd name="T29" fmla="*/ 326 h 1411"/>
              <a:gd name="T30" fmla="*/ 1085 w 1411"/>
              <a:gd name="T31" fmla="*/ 434 h 1411"/>
              <a:gd name="T32" fmla="*/ 168 w 1411"/>
              <a:gd name="T33" fmla="*/ 433 h 1411"/>
              <a:gd name="T34" fmla="*/ 397 w 1411"/>
              <a:gd name="T35" fmla="*/ 597 h 1411"/>
              <a:gd name="T36" fmla="*/ 432 w 1411"/>
              <a:gd name="T37" fmla="*/ 595 h 1411"/>
              <a:gd name="T38" fmla="*/ 656 w 1411"/>
              <a:gd name="T39" fmla="*/ 433 h 1411"/>
              <a:gd name="T40" fmla="*/ 661 w 1411"/>
              <a:gd name="T41" fmla="*/ 982 h 1411"/>
              <a:gd name="T42" fmla="*/ 420 w 1411"/>
              <a:gd name="T43" fmla="*/ 802 h 1411"/>
              <a:gd name="T44" fmla="*/ 407 w 1411"/>
              <a:gd name="T45" fmla="*/ 765 h 1411"/>
              <a:gd name="T46" fmla="*/ 300 w 1411"/>
              <a:gd name="T47" fmla="*/ 982 h 1411"/>
              <a:gd name="T48" fmla="*/ 327 w 1411"/>
              <a:gd name="T49" fmla="*/ 707 h 1411"/>
              <a:gd name="T50" fmla="*/ 1085 w 1411"/>
              <a:gd name="T51" fmla="*/ 543 h 1411"/>
              <a:gd name="T52" fmla="*/ 1302 w 1411"/>
              <a:gd name="T53" fmla="*/ 651 h 1411"/>
              <a:gd name="T54" fmla="*/ 1085 w 1411"/>
              <a:gd name="T55" fmla="*/ 543 h 1411"/>
              <a:gd name="T56" fmla="*/ 1302 w 1411"/>
              <a:gd name="T57" fmla="*/ 760 h 1411"/>
              <a:gd name="T58" fmla="*/ 1085 w 1411"/>
              <a:gd name="T59" fmla="*/ 868 h 1411"/>
              <a:gd name="T60" fmla="*/ 1085 w 1411"/>
              <a:gd name="T61" fmla="*/ 977 h 1411"/>
              <a:gd name="T62" fmla="*/ 1302 w 1411"/>
              <a:gd name="T63" fmla="*/ 1086 h 1411"/>
              <a:gd name="T64" fmla="*/ 1085 w 1411"/>
              <a:gd name="T65" fmla="*/ 977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11" h="1411">
                <a:moveTo>
                  <a:pt x="814" y="0"/>
                </a:moveTo>
                <a:lnTo>
                  <a:pt x="0" y="158"/>
                </a:lnTo>
                <a:lnTo>
                  <a:pt x="0" y="1255"/>
                </a:lnTo>
                <a:lnTo>
                  <a:pt x="814" y="1411"/>
                </a:lnTo>
                <a:lnTo>
                  <a:pt x="814" y="0"/>
                </a:lnTo>
                <a:close/>
                <a:moveTo>
                  <a:pt x="868" y="163"/>
                </a:moveTo>
                <a:lnTo>
                  <a:pt x="868" y="326"/>
                </a:lnTo>
                <a:lnTo>
                  <a:pt x="1033" y="326"/>
                </a:lnTo>
                <a:lnTo>
                  <a:pt x="1033" y="436"/>
                </a:lnTo>
                <a:lnTo>
                  <a:pt x="868" y="436"/>
                </a:lnTo>
                <a:lnTo>
                  <a:pt x="868" y="543"/>
                </a:lnTo>
                <a:lnTo>
                  <a:pt x="1031" y="543"/>
                </a:lnTo>
                <a:lnTo>
                  <a:pt x="1031" y="651"/>
                </a:lnTo>
                <a:lnTo>
                  <a:pt x="868" y="651"/>
                </a:lnTo>
                <a:lnTo>
                  <a:pt x="868" y="760"/>
                </a:lnTo>
                <a:lnTo>
                  <a:pt x="1031" y="760"/>
                </a:lnTo>
                <a:lnTo>
                  <a:pt x="1031" y="868"/>
                </a:lnTo>
                <a:lnTo>
                  <a:pt x="868" y="868"/>
                </a:lnTo>
                <a:lnTo>
                  <a:pt x="868" y="977"/>
                </a:lnTo>
                <a:lnTo>
                  <a:pt x="1031" y="977"/>
                </a:lnTo>
                <a:lnTo>
                  <a:pt x="1031" y="1086"/>
                </a:lnTo>
                <a:lnTo>
                  <a:pt x="868" y="1086"/>
                </a:lnTo>
                <a:lnTo>
                  <a:pt x="868" y="1248"/>
                </a:lnTo>
                <a:lnTo>
                  <a:pt x="1365" y="1248"/>
                </a:lnTo>
                <a:cubicBezTo>
                  <a:pt x="1390" y="1248"/>
                  <a:pt x="1411" y="1227"/>
                  <a:pt x="1411" y="1201"/>
                </a:cubicBezTo>
                <a:lnTo>
                  <a:pt x="1411" y="210"/>
                </a:lnTo>
                <a:cubicBezTo>
                  <a:pt x="1411" y="184"/>
                  <a:pt x="1390" y="163"/>
                  <a:pt x="1365" y="163"/>
                </a:cubicBezTo>
                <a:lnTo>
                  <a:pt x="868" y="163"/>
                </a:lnTo>
                <a:close/>
                <a:moveTo>
                  <a:pt x="1085" y="326"/>
                </a:moveTo>
                <a:lnTo>
                  <a:pt x="1302" y="326"/>
                </a:lnTo>
                <a:lnTo>
                  <a:pt x="1302" y="434"/>
                </a:lnTo>
                <a:lnTo>
                  <a:pt x="1085" y="434"/>
                </a:lnTo>
                <a:lnTo>
                  <a:pt x="1085" y="326"/>
                </a:lnTo>
                <a:close/>
                <a:moveTo>
                  <a:pt x="168" y="433"/>
                </a:moveTo>
                <a:lnTo>
                  <a:pt x="317" y="433"/>
                </a:lnTo>
                <a:lnTo>
                  <a:pt x="397" y="597"/>
                </a:lnTo>
                <a:cubicBezTo>
                  <a:pt x="403" y="610"/>
                  <a:pt x="409" y="625"/>
                  <a:pt x="413" y="643"/>
                </a:cubicBezTo>
                <a:cubicBezTo>
                  <a:pt x="417" y="632"/>
                  <a:pt x="424" y="617"/>
                  <a:pt x="432" y="595"/>
                </a:cubicBezTo>
                <a:lnTo>
                  <a:pt x="519" y="433"/>
                </a:lnTo>
                <a:lnTo>
                  <a:pt x="656" y="433"/>
                </a:lnTo>
                <a:lnTo>
                  <a:pt x="492" y="704"/>
                </a:lnTo>
                <a:lnTo>
                  <a:pt x="661" y="982"/>
                </a:lnTo>
                <a:lnTo>
                  <a:pt x="515" y="982"/>
                </a:lnTo>
                <a:lnTo>
                  <a:pt x="420" y="802"/>
                </a:lnTo>
                <a:cubicBezTo>
                  <a:pt x="417" y="796"/>
                  <a:pt x="412" y="783"/>
                  <a:pt x="408" y="765"/>
                </a:cubicBezTo>
                <a:lnTo>
                  <a:pt x="407" y="765"/>
                </a:lnTo>
                <a:cubicBezTo>
                  <a:pt x="405" y="773"/>
                  <a:pt x="402" y="787"/>
                  <a:pt x="395" y="804"/>
                </a:cubicBezTo>
                <a:lnTo>
                  <a:pt x="300" y="982"/>
                </a:lnTo>
                <a:lnTo>
                  <a:pt x="152" y="982"/>
                </a:lnTo>
                <a:lnTo>
                  <a:pt x="327" y="707"/>
                </a:lnTo>
                <a:lnTo>
                  <a:pt x="168" y="433"/>
                </a:lnTo>
                <a:close/>
                <a:moveTo>
                  <a:pt x="1085" y="543"/>
                </a:moveTo>
                <a:lnTo>
                  <a:pt x="1302" y="543"/>
                </a:lnTo>
                <a:lnTo>
                  <a:pt x="1302" y="651"/>
                </a:lnTo>
                <a:lnTo>
                  <a:pt x="1085" y="651"/>
                </a:lnTo>
                <a:lnTo>
                  <a:pt x="1085" y="543"/>
                </a:lnTo>
                <a:close/>
                <a:moveTo>
                  <a:pt x="1085" y="760"/>
                </a:moveTo>
                <a:lnTo>
                  <a:pt x="1302" y="760"/>
                </a:lnTo>
                <a:lnTo>
                  <a:pt x="1302" y="868"/>
                </a:lnTo>
                <a:lnTo>
                  <a:pt x="1085" y="868"/>
                </a:lnTo>
                <a:lnTo>
                  <a:pt x="1085" y="760"/>
                </a:lnTo>
                <a:close/>
                <a:moveTo>
                  <a:pt x="1085" y="977"/>
                </a:moveTo>
                <a:lnTo>
                  <a:pt x="1302" y="977"/>
                </a:lnTo>
                <a:lnTo>
                  <a:pt x="1302" y="1086"/>
                </a:lnTo>
                <a:lnTo>
                  <a:pt x="1085" y="1086"/>
                </a:lnTo>
                <a:lnTo>
                  <a:pt x="1085" y="9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788D233-05D9-9785-656B-3AE3C2D38F5D}"/>
              </a:ext>
            </a:extLst>
          </p:cNvPr>
          <p:cNvGrpSpPr/>
          <p:nvPr/>
        </p:nvGrpSpPr>
        <p:grpSpPr>
          <a:xfrm>
            <a:off x="6475888" y="2174433"/>
            <a:ext cx="2961916" cy="1162725"/>
            <a:chOff x="317241" y="2407298"/>
            <a:chExt cx="2547257" cy="1162725"/>
          </a:xfrm>
        </p:grpSpPr>
        <p:sp>
          <p:nvSpPr>
            <p:cNvPr id="167" name="사각형: 둥근 모서리 90">
              <a:extLst>
                <a:ext uri="{FF2B5EF4-FFF2-40B4-BE49-F238E27FC236}">
                  <a16:creationId xmlns:a16="http://schemas.microsoft.com/office/drawing/2014/main" id="{D2F2B15C-29FC-BB56-5EE3-9485C6B5253A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10834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C8A4EA-4B12-0A9E-2B97-E8D91CB40656}"/>
                </a:ext>
              </a:extLst>
            </p:cNvPr>
            <p:cNvSpPr txBox="1"/>
            <p:nvPr/>
          </p:nvSpPr>
          <p:spPr>
            <a:xfrm>
              <a:off x="1874414" y="2829615"/>
              <a:ext cx="917037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㈜호텔롯데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배송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EC7DC86-DCFD-F2E4-59C8-5E3B19C57174}"/>
                </a:ext>
              </a:extLst>
            </p:cNvPr>
            <p:cNvSpPr txBox="1"/>
            <p:nvPr/>
          </p:nvSpPr>
          <p:spPr>
            <a:xfrm>
              <a:off x="435007" y="2829615"/>
              <a:ext cx="582211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E4CBF89-1C50-4E52-60D8-BA59DC490788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0A353A39-A897-F4F0-F595-219ADBF8784D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21D4074-FDF5-999C-7266-4662C451265E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108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완료</a:t>
              </a: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6CBC741-9561-E03E-ED70-521AEEE0743E}"/>
              </a:ext>
            </a:extLst>
          </p:cNvPr>
          <p:cNvGrpSpPr/>
          <p:nvPr/>
        </p:nvGrpSpPr>
        <p:grpSpPr>
          <a:xfrm>
            <a:off x="331318" y="3471388"/>
            <a:ext cx="2961916" cy="1162725"/>
            <a:chOff x="317241" y="2407298"/>
            <a:chExt cx="2547257" cy="1162725"/>
          </a:xfrm>
        </p:grpSpPr>
        <p:sp>
          <p:nvSpPr>
            <p:cNvPr id="174" name="사각형: 둥근 모서리 104">
              <a:extLst>
                <a:ext uri="{FF2B5EF4-FFF2-40B4-BE49-F238E27FC236}">
                  <a16:creationId xmlns:a16="http://schemas.microsoft.com/office/drawing/2014/main" id="{E76C5EE6-5791-60C9-4E1B-2E1315C80AEE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2125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D12BC63-3A0A-BA20-7F3A-FDE13627F61A}"/>
                </a:ext>
              </a:extLst>
            </p:cNvPr>
            <p:cNvSpPr txBox="1"/>
            <p:nvPr/>
          </p:nvSpPr>
          <p:spPr>
            <a:xfrm>
              <a:off x="1874414" y="2829615"/>
              <a:ext cx="917037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장례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60D781-3CEB-E396-F4FE-A5938348A672}"/>
                </a:ext>
              </a:extLst>
            </p:cNvPr>
            <p:cNvSpPr txBox="1"/>
            <p:nvPr/>
          </p:nvSpPr>
          <p:spPr>
            <a:xfrm>
              <a:off x="435007" y="2829615"/>
              <a:ext cx="582211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1838F78-1ABF-81E7-660E-1776B9A802EB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741D0738-D4A3-417F-87A5-8034BADB16AE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5D42910-53F5-EBF0-A6CE-E051E45231C5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진행요청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062A7EB-BF30-EC38-C316-2AFED47C46C0}"/>
              </a:ext>
            </a:extLst>
          </p:cNvPr>
          <p:cNvGrpSpPr/>
          <p:nvPr/>
        </p:nvGrpSpPr>
        <p:grpSpPr>
          <a:xfrm>
            <a:off x="3403603" y="3471388"/>
            <a:ext cx="2961916" cy="1162725"/>
            <a:chOff x="317241" y="2407298"/>
            <a:chExt cx="2547257" cy="1162725"/>
          </a:xfrm>
        </p:grpSpPr>
        <p:sp>
          <p:nvSpPr>
            <p:cNvPr id="181" name="사각형: 둥근 모서리 111">
              <a:extLst>
                <a:ext uri="{FF2B5EF4-FFF2-40B4-BE49-F238E27FC236}">
                  <a16:creationId xmlns:a16="http://schemas.microsoft.com/office/drawing/2014/main" id="{59A7B6B1-CED5-412B-4F0C-6E84E39F319A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21252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29E2D76-EC5D-4498-895D-9A9822B3262D}"/>
                </a:ext>
              </a:extLst>
            </p:cNvPr>
            <p:cNvSpPr txBox="1"/>
            <p:nvPr/>
          </p:nvSpPr>
          <p:spPr>
            <a:xfrm>
              <a:off x="1874414" y="2829615"/>
              <a:ext cx="917037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장례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973A25C-84E3-62A6-66F6-FEE0191A99BC}"/>
                </a:ext>
              </a:extLst>
            </p:cNvPr>
            <p:cNvSpPr txBox="1"/>
            <p:nvPr/>
          </p:nvSpPr>
          <p:spPr>
            <a:xfrm>
              <a:off x="435007" y="2829615"/>
              <a:ext cx="582211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F6563EA-CF3A-98FC-BAE6-B927EECAC34A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EB244ABB-170F-AA5B-E265-EB48DBB3CA6E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1162B90-3245-5C3D-5AF3-1F4E48C8DE50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212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완료요청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2AA04E5-087A-35CA-09A4-2F7A6E2A8A46}"/>
              </a:ext>
            </a:extLst>
          </p:cNvPr>
          <p:cNvGrpSpPr/>
          <p:nvPr/>
        </p:nvGrpSpPr>
        <p:grpSpPr>
          <a:xfrm>
            <a:off x="6475888" y="3471388"/>
            <a:ext cx="2961916" cy="1162725"/>
            <a:chOff x="317241" y="2407298"/>
            <a:chExt cx="2547257" cy="1162725"/>
          </a:xfrm>
        </p:grpSpPr>
        <p:sp>
          <p:nvSpPr>
            <p:cNvPr id="188" name="사각형: 둥근 모서리 118">
              <a:extLst>
                <a:ext uri="{FF2B5EF4-FFF2-40B4-BE49-F238E27FC236}">
                  <a16:creationId xmlns:a16="http://schemas.microsoft.com/office/drawing/2014/main" id="{0C950E2F-DDCC-5794-139E-5FA09116DFE0}"/>
                </a:ext>
              </a:extLst>
            </p:cNvPr>
            <p:cNvSpPr/>
            <p:nvPr/>
          </p:nvSpPr>
          <p:spPr>
            <a:xfrm>
              <a:off x="317241" y="2407298"/>
              <a:ext cx="2547257" cy="1162725"/>
            </a:xfrm>
            <a:prstGeom prst="roundRect">
              <a:avLst>
                <a:gd name="adj" fmla="val 3764"/>
              </a:avLst>
            </a:prstGeom>
            <a:ln>
              <a:solidFill>
                <a:srgbClr val="DC354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657CED8-AA18-F0DC-5A24-48F6F1A911CD}"/>
                </a:ext>
              </a:extLst>
            </p:cNvPr>
            <p:cNvSpPr txBox="1"/>
            <p:nvPr/>
          </p:nvSpPr>
          <p:spPr>
            <a:xfrm>
              <a:off x="1874359" y="2829615"/>
              <a:ext cx="917092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2022.12.31 17:59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장례</a:t>
              </a:r>
              <a:endPara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성서병원장례식장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D37F243-92B7-5DEF-0572-3A2A3E455D2B}"/>
                </a:ext>
              </a:extLst>
            </p:cNvPr>
            <p:cNvSpPr txBox="1"/>
            <p:nvPr/>
          </p:nvSpPr>
          <p:spPr>
            <a:xfrm>
              <a:off x="435007" y="2829615"/>
              <a:ext cx="582211" cy="69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접수일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구분</a:t>
              </a:r>
              <a:endParaRPr lang="en-US" altLang="ko-KR" sz="9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장례식장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1E7EDF9-1EAD-C56E-E565-51BB86A35F50}"/>
                </a:ext>
              </a:extLst>
            </p:cNvPr>
            <p:cNvSpPr txBox="1"/>
            <p:nvPr/>
          </p:nvSpPr>
          <p:spPr>
            <a:xfrm>
              <a:off x="413732" y="2494477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의전팀장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임영웅</a:t>
              </a:r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7E3F19E-467A-31B0-AF17-B885796DDD85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2" y="2810953"/>
              <a:ext cx="223582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FE3F13E-E2DE-894C-2A01-FB12BC4168E7}"/>
                </a:ext>
              </a:extLst>
            </p:cNvPr>
            <p:cNvSpPr/>
            <p:nvPr/>
          </p:nvSpPr>
          <p:spPr>
            <a:xfrm>
              <a:off x="2229444" y="2539145"/>
              <a:ext cx="504427" cy="195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완료</a:t>
              </a:r>
            </a:p>
          </p:txBody>
        </p:sp>
      </p:grpSp>
      <p:grpSp>
        <p:nvGrpSpPr>
          <p:cNvPr id="194" name="Select">
            <a:extLst>
              <a:ext uri="{FF2B5EF4-FFF2-40B4-BE49-F238E27FC236}">
                <a16:creationId xmlns:a16="http://schemas.microsoft.com/office/drawing/2014/main" id="{122921A0-3434-ABE7-E930-69ADAD3DA5A4}"/>
              </a:ext>
            </a:extLst>
          </p:cNvPr>
          <p:cNvGrpSpPr/>
          <p:nvPr/>
        </p:nvGrpSpPr>
        <p:grpSpPr>
          <a:xfrm>
            <a:off x="5042268" y="1228559"/>
            <a:ext cx="1421927" cy="267021"/>
            <a:chOff x="1797706" y="1281594"/>
            <a:chExt cx="1302680" cy="267021"/>
          </a:xfrm>
        </p:grpSpPr>
        <p:sp>
          <p:nvSpPr>
            <p:cNvPr id="195" name="Input">
              <a:extLst>
                <a:ext uri="{FF2B5EF4-FFF2-40B4-BE49-F238E27FC236}">
                  <a16:creationId xmlns:a16="http://schemas.microsoft.com/office/drawing/2014/main" id="{1585A7B3-FBAE-7CEF-25C0-71396CAF0D8B}"/>
                </a:ext>
              </a:extLst>
            </p:cNvPr>
            <p:cNvSpPr/>
            <p:nvPr/>
          </p:nvSpPr>
          <p:spPr>
            <a:xfrm>
              <a:off x="1797706" y="1281594"/>
              <a:ext cx="1302680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Arrow Down">
              <a:extLst>
                <a:ext uri="{FF2B5EF4-FFF2-40B4-BE49-F238E27FC236}">
                  <a16:creationId xmlns:a16="http://schemas.microsoft.com/office/drawing/2014/main" id="{932B5292-6966-AEED-6800-6850B000945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C35A94F-2355-8588-184F-6C9A94BCC909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198" name="사각형: 둥근 모서리 132">
            <a:extLst>
              <a:ext uri="{FF2B5EF4-FFF2-40B4-BE49-F238E27FC236}">
                <a16:creationId xmlns:a16="http://schemas.microsoft.com/office/drawing/2014/main" id="{5A65E626-3A7C-C34D-14D1-4A250BC967AD}"/>
              </a:ext>
            </a:extLst>
          </p:cNvPr>
          <p:cNvSpPr/>
          <p:nvPr/>
        </p:nvSpPr>
        <p:spPr>
          <a:xfrm>
            <a:off x="8518849" y="5985061"/>
            <a:ext cx="867748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EC04B802-4C7C-CBDA-6E3E-43F43855B0B1}"/>
              </a:ext>
            </a:extLst>
          </p:cNvPr>
          <p:cNvSpPr/>
          <p:nvPr/>
        </p:nvSpPr>
        <p:spPr>
          <a:xfrm>
            <a:off x="8578314" y="6033445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Add">
            <a:extLst>
              <a:ext uri="{FF2B5EF4-FFF2-40B4-BE49-F238E27FC236}">
                <a16:creationId xmlns:a16="http://schemas.microsoft.com/office/drawing/2014/main" id="{2DFB3AE3-CFE0-9E9E-0619-15A0DA2FA47E}"/>
              </a:ext>
            </a:extLst>
          </p:cNvPr>
          <p:cNvSpPr>
            <a:spLocks noChangeAspect="1"/>
          </p:cNvSpPr>
          <p:nvPr/>
        </p:nvSpPr>
        <p:spPr bwMode="auto">
          <a:xfrm>
            <a:off x="8645599" y="6099931"/>
            <a:ext cx="113896" cy="113896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2481150-8FCC-3AAD-9FA5-F04B028E5D0E}"/>
              </a:ext>
            </a:extLst>
          </p:cNvPr>
          <p:cNvSpPr txBox="1"/>
          <p:nvPr/>
        </p:nvSpPr>
        <p:spPr>
          <a:xfrm>
            <a:off x="8793413" y="603422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신규접수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A8F7C84-2706-01C2-EA8A-FB2A9756101A}"/>
              </a:ext>
            </a:extLst>
          </p:cNvPr>
          <p:cNvSpPr txBox="1"/>
          <p:nvPr/>
        </p:nvSpPr>
        <p:spPr>
          <a:xfrm>
            <a:off x="1879170" y="656676"/>
            <a:ext cx="428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실적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4D19912-D1B4-D9B8-8729-1804F07489E2}"/>
              </a:ext>
            </a:extLst>
          </p:cNvPr>
          <p:cNvSpPr txBox="1"/>
          <p:nvPr/>
        </p:nvSpPr>
        <p:spPr>
          <a:xfrm>
            <a:off x="3263519" y="124935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~</a:t>
            </a:r>
            <a:endParaRPr lang="ko-KR" altLang="en-US" sz="100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A738D8B-E61C-FFB8-3280-BF01DE3289B1}"/>
              </a:ext>
            </a:extLst>
          </p:cNvPr>
          <p:cNvSpPr/>
          <p:nvPr/>
        </p:nvSpPr>
        <p:spPr>
          <a:xfrm>
            <a:off x="177185" y="1232415"/>
            <a:ext cx="1056072" cy="29494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55AD06D-D19D-EAAC-A01B-6F09A467FCDC}"/>
              </a:ext>
            </a:extLst>
          </p:cNvPr>
          <p:cNvSpPr/>
          <p:nvPr/>
        </p:nvSpPr>
        <p:spPr>
          <a:xfrm>
            <a:off x="39874" y="119257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8383EAF-2D46-90B7-798D-9792996D4029}"/>
              </a:ext>
            </a:extLst>
          </p:cNvPr>
          <p:cNvSpPr/>
          <p:nvPr/>
        </p:nvSpPr>
        <p:spPr>
          <a:xfrm>
            <a:off x="1754059" y="1114388"/>
            <a:ext cx="7828480" cy="475014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16DD76C-1024-C488-7232-1ABC347836C1}"/>
              </a:ext>
            </a:extLst>
          </p:cNvPr>
          <p:cNvSpPr/>
          <p:nvPr/>
        </p:nvSpPr>
        <p:spPr>
          <a:xfrm>
            <a:off x="1663400" y="107127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2</a:t>
            </a:r>
            <a:endParaRPr lang="ko-KR" altLang="en-US" sz="60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C0257B7-D8F7-7C20-E75F-2157B1E835A2}"/>
              </a:ext>
            </a:extLst>
          </p:cNvPr>
          <p:cNvSpPr/>
          <p:nvPr/>
        </p:nvSpPr>
        <p:spPr>
          <a:xfrm>
            <a:off x="261161" y="1754930"/>
            <a:ext cx="1056072" cy="29494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8FEBD2E-C96A-C136-7E2B-402A6D6CF3B5}"/>
              </a:ext>
            </a:extLst>
          </p:cNvPr>
          <p:cNvSpPr/>
          <p:nvPr/>
        </p:nvSpPr>
        <p:spPr>
          <a:xfrm>
            <a:off x="123850" y="171509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3</a:t>
            </a:r>
            <a:endParaRPr lang="ko-KR" altLang="en-US" sz="60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5A7DE1E-E3BF-9A5A-F514-EA81E97EB6F9}"/>
              </a:ext>
            </a:extLst>
          </p:cNvPr>
          <p:cNvSpPr/>
          <p:nvPr/>
        </p:nvSpPr>
        <p:spPr>
          <a:xfrm>
            <a:off x="9200302" y="1724542"/>
            <a:ext cx="252814" cy="243757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44814F4-AE48-EFC3-174E-204AD63A26F4}"/>
              </a:ext>
            </a:extLst>
          </p:cNvPr>
          <p:cNvSpPr/>
          <p:nvPr/>
        </p:nvSpPr>
        <p:spPr>
          <a:xfrm>
            <a:off x="9054632" y="167140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4</a:t>
            </a:r>
            <a:endParaRPr lang="ko-KR" altLang="en-US" sz="60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159A418-4C96-2CEE-6DA9-9536FF61C799}"/>
              </a:ext>
            </a:extLst>
          </p:cNvPr>
          <p:cNvSpPr/>
          <p:nvPr/>
        </p:nvSpPr>
        <p:spPr>
          <a:xfrm>
            <a:off x="62835" y="21965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5</a:t>
            </a:r>
            <a:endParaRPr lang="ko-KR" altLang="en-US" sz="60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5C22436-F881-E7C2-0D2E-A9B5E1C7B151}"/>
              </a:ext>
            </a:extLst>
          </p:cNvPr>
          <p:cNvSpPr/>
          <p:nvPr/>
        </p:nvSpPr>
        <p:spPr>
          <a:xfrm>
            <a:off x="223838" y="2109492"/>
            <a:ext cx="9301425" cy="2770417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D9677CE-C292-B9A4-8C3D-65944313CFAE}"/>
              </a:ext>
            </a:extLst>
          </p:cNvPr>
          <p:cNvSpPr/>
          <p:nvPr/>
        </p:nvSpPr>
        <p:spPr>
          <a:xfrm>
            <a:off x="8283104" y="591013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6</a:t>
            </a:r>
            <a:endParaRPr lang="ko-KR" altLang="en-US" sz="60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5C8EE18-BAFF-71D9-A7E8-128F63C7BBE4}"/>
              </a:ext>
            </a:extLst>
          </p:cNvPr>
          <p:cNvSpPr/>
          <p:nvPr/>
        </p:nvSpPr>
        <p:spPr>
          <a:xfrm>
            <a:off x="8416115" y="5950578"/>
            <a:ext cx="1056072" cy="43183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6" name="표 32">
            <a:extLst>
              <a:ext uri="{FF2B5EF4-FFF2-40B4-BE49-F238E27FC236}">
                <a16:creationId xmlns:a16="http://schemas.microsoft.com/office/drawing/2014/main" id="{D4D5798E-A990-32F7-90B7-623FC95D2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0536"/>
              </p:ext>
            </p:extLst>
          </p:nvPr>
        </p:nvGraphicFramePr>
        <p:xfrm>
          <a:off x="3563302" y="5918314"/>
          <a:ext cx="2589831" cy="230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59">
                  <a:extLst>
                    <a:ext uri="{9D8B030D-6E8A-4147-A177-3AD203B41FA5}">
                      <a16:colId xmlns:a16="http://schemas.microsoft.com/office/drawing/2014/main" val="7174693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3525280169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4178428043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523063152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424825548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1656796990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2223618834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2848013191"/>
                    </a:ext>
                  </a:extLst>
                </a:gridCol>
                <a:gridCol w="287759">
                  <a:extLst>
                    <a:ext uri="{9D8B030D-6E8A-4147-A177-3AD203B41FA5}">
                      <a16:colId xmlns:a16="http://schemas.microsoft.com/office/drawing/2014/main" val="1927018524"/>
                    </a:ext>
                  </a:extLst>
                </a:gridCol>
              </a:tblGrid>
              <a:tr h="2302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0D6EFD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1</a:t>
                      </a:r>
                      <a:endParaRPr lang="ko-KR" altLang="en-US" sz="800">
                        <a:solidFill>
                          <a:srgbClr val="0D6EFD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0D6EFD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</a:t>
                      </a:r>
                      <a:endParaRPr lang="ko-KR" altLang="en-US" sz="800">
                        <a:solidFill>
                          <a:srgbClr val="0D6EFD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0D6EFD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3</a:t>
                      </a:r>
                      <a:endParaRPr lang="ko-KR" altLang="en-US" sz="800">
                        <a:solidFill>
                          <a:srgbClr val="0D6EFD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0D6EFD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4</a:t>
                      </a:r>
                      <a:endParaRPr lang="ko-KR" altLang="en-US" sz="800">
                        <a:solidFill>
                          <a:srgbClr val="0D6EFD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0D6EFD"/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5</a:t>
                      </a:r>
                      <a:endParaRPr lang="ko-KR" altLang="en-US" sz="800">
                        <a:solidFill>
                          <a:srgbClr val="0D6EFD"/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9135" marR="29135" marT="28388" marB="283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79015"/>
                  </a:ext>
                </a:extLst>
              </a:tr>
            </a:tbl>
          </a:graphicData>
        </a:graphic>
      </p:graphicFrame>
      <p:sp>
        <p:nvSpPr>
          <p:cNvPr id="217" name="Chevron Left">
            <a:extLst>
              <a:ext uri="{FF2B5EF4-FFF2-40B4-BE49-F238E27FC236}">
                <a16:creationId xmlns:a16="http://schemas.microsoft.com/office/drawing/2014/main" id="{2309432C-6C63-1E9C-165A-416702C5926D}"/>
              </a:ext>
            </a:extLst>
          </p:cNvPr>
          <p:cNvSpPr>
            <a:spLocks noChangeAspect="1"/>
          </p:cNvSpPr>
          <p:nvPr/>
        </p:nvSpPr>
        <p:spPr bwMode="auto">
          <a:xfrm>
            <a:off x="3659374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Chevron Left">
            <a:extLst>
              <a:ext uri="{FF2B5EF4-FFF2-40B4-BE49-F238E27FC236}">
                <a16:creationId xmlns:a16="http://schemas.microsoft.com/office/drawing/2014/main" id="{33AD9969-0F01-0D07-165A-6FE41739EE3D}"/>
              </a:ext>
            </a:extLst>
          </p:cNvPr>
          <p:cNvSpPr>
            <a:spLocks noChangeAspect="1"/>
          </p:cNvSpPr>
          <p:nvPr/>
        </p:nvSpPr>
        <p:spPr bwMode="auto">
          <a:xfrm>
            <a:off x="3965989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Chevron Left">
            <a:extLst>
              <a:ext uri="{FF2B5EF4-FFF2-40B4-BE49-F238E27FC236}">
                <a16:creationId xmlns:a16="http://schemas.microsoft.com/office/drawing/2014/main" id="{936A4B62-B54A-140D-6122-D262F192D400}"/>
              </a:ext>
            </a:extLst>
          </p:cNvPr>
          <p:cNvSpPr>
            <a:spLocks noChangeAspect="1"/>
          </p:cNvSpPr>
          <p:nvPr/>
        </p:nvSpPr>
        <p:spPr bwMode="auto">
          <a:xfrm>
            <a:off x="3697474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0" name="Chevron Left">
            <a:extLst>
              <a:ext uri="{FF2B5EF4-FFF2-40B4-BE49-F238E27FC236}">
                <a16:creationId xmlns:a16="http://schemas.microsoft.com/office/drawing/2014/main" id="{DD7CDD86-48E6-3D10-46E6-9EB4E1A99DC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959659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Chevron Left">
            <a:extLst>
              <a:ext uri="{FF2B5EF4-FFF2-40B4-BE49-F238E27FC236}">
                <a16:creationId xmlns:a16="http://schemas.microsoft.com/office/drawing/2014/main" id="{51A1E354-41BA-9636-9CC5-A20783F64C2C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695906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Chevron Left">
            <a:extLst>
              <a:ext uri="{FF2B5EF4-FFF2-40B4-BE49-F238E27FC236}">
                <a16:creationId xmlns:a16="http://schemas.microsoft.com/office/drawing/2014/main" id="{7012169C-498E-409F-DEE2-199481EDBD4C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997759" y="5984111"/>
            <a:ext cx="54214" cy="9866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0D6E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사각형: 둥근 모서리 58">
            <a:extLst>
              <a:ext uri="{FF2B5EF4-FFF2-40B4-BE49-F238E27FC236}">
                <a16:creationId xmlns:a16="http://schemas.microsoft.com/office/drawing/2014/main" id="{3179E7D4-2E9C-AD9D-AD97-2471958E6D4F}"/>
              </a:ext>
            </a:extLst>
          </p:cNvPr>
          <p:cNvSpPr/>
          <p:nvPr/>
        </p:nvSpPr>
        <p:spPr>
          <a:xfrm>
            <a:off x="3564514" y="5901629"/>
            <a:ext cx="2580839" cy="249925"/>
          </a:xfrm>
          <a:prstGeom prst="roundRect">
            <a:avLst>
              <a:gd name="adj" fmla="val 1166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3BD7DF7-9BFD-7FD7-9C25-542FB59A134A}"/>
              </a:ext>
            </a:extLst>
          </p:cNvPr>
          <p:cNvSpPr/>
          <p:nvPr/>
        </p:nvSpPr>
        <p:spPr>
          <a:xfrm>
            <a:off x="3346029" y="578820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78E28070-7AD3-EB60-D2F5-168427F43986}"/>
              </a:ext>
            </a:extLst>
          </p:cNvPr>
          <p:cNvSpPr/>
          <p:nvPr/>
        </p:nvSpPr>
        <p:spPr>
          <a:xfrm>
            <a:off x="3488658" y="5780011"/>
            <a:ext cx="2724969" cy="485043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7AE3C75-C3F0-93DF-75B0-2F01ACDACB5D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B63E4FD-70C2-88D7-1B9B-43CD02E28E93}"/>
              </a:ext>
            </a:extLst>
          </p:cNvPr>
          <p:cNvSpPr/>
          <p:nvPr/>
        </p:nvSpPr>
        <p:spPr>
          <a:xfrm>
            <a:off x="1399856" y="1839151"/>
            <a:ext cx="586541" cy="195942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접수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36FCD76-76FB-E727-D391-16D8FEF45A73}"/>
              </a:ext>
            </a:extLst>
          </p:cNvPr>
          <p:cNvSpPr/>
          <p:nvPr/>
        </p:nvSpPr>
        <p:spPr>
          <a:xfrm>
            <a:off x="2043669" y="1839151"/>
            <a:ext cx="586541" cy="195942"/>
          </a:xfrm>
          <a:prstGeom prst="rect">
            <a:avLst/>
          </a:prstGeom>
          <a:solidFill>
            <a:srgbClr val="0DC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진행 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58FEFCF-58A8-2ABF-5B16-EE9920EF99C1}"/>
              </a:ext>
            </a:extLst>
          </p:cNvPr>
          <p:cNvSpPr/>
          <p:nvPr/>
        </p:nvSpPr>
        <p:spPr>
          <a:xfrm>
            <a:off x="2678151" y="1839151"/>
            <a:ext cx="586541" cy="195942"/>
          </a:xfrm>
          <a:prstGeom prst="rect">
            <a:avLst/>
          </a:prstGeom>
          <a:solidFill>
            <a:srgbClr val="108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완료 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239F887-AC5A-E095-4AB6-17B354D43002}"/>
              </a:ext>
            </a:extLst>
          </p:cNvPr>
          <p:cNvSpPr/>
          <p:nvPr/>
        </p:nvSpPr>
        <p:spPr>
          <a:xfrm>
            <a:off x="3335025" y="1839151"/>
            <a:ext cx="709715" cy="195942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진행요청 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01929BC-A53F-B876-A74F-F89EE72AF7A3}"/>
              </a:ext>
            </a:extLst>
          </p:cNvPr>
          <p:cNvSpPr/>
          <p:nvPr/>
        </p:nvSpPr>
        <p:spPr>
          <a:xfrm>
            <a:off x="4090804" y="1839151"/>
            <a:ext cx="709715" cy="195942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완료요청 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C051E10-2900-6F11-5857-29A67E1CF91B}"/>
              </a:ext>
            </a:extLst>
          </p:cNvPr>
          <p:cNvSpPr/>
          <p:nvPr/>
        </p:nvSpPr>
        <p:spPr>
          <a:xfrm>
            <a:off x="4869322" y="1839151"/>
            <a:ext cx="709715" cy="1959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완료 </a:t>
            </a:r>
            <a:r>
              <a:rPr lang="en-US" altLang="ko-KR" sz="700">
                <a:sym typeface="Wingdings" panose="05000000000000000000" pitchFamily="2" charset="2"/>
              </a:rPr>
              <a:t>(</a:t>
            </a:r>
            <a:r>
              <a:rPr lang="en-US" altLang="ko-KR" sz="700"/>
              <a:t>000)</a:t>
            </a:r>
            <a:endParaRPr lang="ko-KR" altLang="en-US" sz="70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1251C012-B145-5374-4BB6-DBD1AFD16DA8}"/>
              </a:ext>
            </a:extLst>
          </p:cNvPr>
          <p:cNvSpPr/>
          <p:nvPr/>
        </p:nvSpPr>
        <p:spPr>
          <a:xfrm>
            <a:off x="9205782" y="223384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8</a:t>
            </a:r>
            <a:endParaRPr lang="ko-KR" altLang="en-US" sz="60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C09415B-7403-F94E-6690-F5C37D9E60DA}"/>
              </a:ext>
            </a:extLst>
          </p:cNvPr>
          <p:cNvSpPr/>
          <p:nvPr/>
        </p:nvSpPr>
        <p:spPr>
          <a:xfrm>
            <a:off x="9205782" y="3530797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8</a:t>
            </a:r>
            <a:endParaRPr lang="ko-KR" altLang="en-US" sz="6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4AC1D38-A079-A8D6-D625-05BAB2AAA6DF}"/>
              </a:ext>
            </a:extLst>
          </p:cNvPr>
          <p:cNvSpPr/>
          <p:nvPr/>
        </p:nvSpPr>
        <p:spPr>
          <a:xfrm>
            <a:off x="5791780" y="129761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74F2FDA-71C6-9E95-E97C-1C395F7E17BD}"/>
              </a:ext>
            </a:extLst>
          </p:cNvPr>
          <p:cNvSpPr/>
          <p:nvPr/>
        </p:nvSpPr>
        <p:spPr>
          <a:xfrm>
            <a:off x="5782727" y="176839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CA590009-0C4E-EFB4-C9D1-E13D611ADADA}"/>
              </a:ext>
            </a:extLst>
          </p:cNvPr>
          <p:cNvSpPr/>
          <p:nvPr/>
        </p:nvSpPr>
        <p:spPr>
          <a:xfrm>
            <a:off x="1360745" y="1785742"/>
            <a:ext cx="4451580" cy="269396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4587322" y="234903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ea typeface="Pretendard" panose="02000503000000020004"/>
              </a:rPr>
              <a:t>화면설계서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r>
              <a:rPr lang="en-US" altLang="ko-KR" sz="800" dirty="0" smtClean="0">
                <a:ea typeface="Pretendard" panose="02000503000000020004"/>
              </a:rPr>
              <a:t>25page</a:t>
            </a:r>
            <a:endParaRPr lang="ko-KR" altLang="en-US" sz="800" dirty="0">
              <a:ea typeface="Pretendar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866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5270308" y="3951045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5359289" y="3989378"/>
            <a:ext cx="68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남자상복</a:t>
            </a:r>
            <a:endParaRPr lang="ko-KR" altLang="en-US" sz="900" dirty="0"/>
          </a:p>
        </p:txBody>
      </p:sp>
      <p:pic>
        <p:nvPicPr>
          <p:cNvPr id="160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77" y="4297690"/>
            <a:ext cx="685338" cy="685338"/>
          </a:xfrm>
          <a:prstGeom prst="rect">
            <a:avLst/>
          </a:prstGeom>
        </p:spPr>
      </p:pic>
      <p:sp>
        <p:nvSpPr>
          <p:cNvPr id="161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6289500" y="3960145"/>
            <a:ext cx="852353" cy="106002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6348839" y="3997794"/>
            <a:ext cx="71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여자상복</a:t>
            </a:r>
            <a:endParaRPr lang="ko-KR" altLang="en-US" sz="900" dirty="0"/>
          </a:p>
        </p:txBody>
      </p:sp>
      <p:pic>
        <p:nvPicPr>
          <p:cNvPr id="163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9" y="4316121"/>
            <a:ext cx="673626" cy="673626"/>
          </a:xfrm>
          <a:prstGeom prst="rect">
            <a:avLst/>
          </a:prstGeom>
        </p:spPr>
      </p:pic>
      <p:sp>
        <p:nvSpPr>
          <p:cNvPr id="164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7298728" y="3961583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7301109" y="4018685"/>
            <a:ext cx="840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의전용품</a:t>
            </a:r>
            <a:endParaRPr lang="ko-KR" altLang="en-US" sz="900" dirty="0"/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42" y="4327563"/>
            <a:ext cx="688529" cy="634409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13" y="4328381"/>
            <a:ext cx="681688" cy="681688"/>
          </a:xfrm>
          <a:prstGeom prst="rect">
            <a:avLst/>
          </a:prstGeom>
        </p:spPr>
      </p:pic>
      <p:pic>
        <p:nvPicPr>
          <p:cNvPr id="166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97" y="4327278"/>
            <a:ext cx="685338" cy="685338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99" y="4300333"/>
            <a:ext cx="698068" cy="698068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5374279" y="4643593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오동나무 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1.0</a:t>
            </a:r>
            <a:r>
              <a:rPr lang="ko-KR" altLang="en-US" sz="600" dirty="0" smtClean="0"/>
              <a:t>치 이하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화장규격관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6394313" y="4643593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화장 전용 수의</a:t>
            </a:r>
            <a:endParaRPr lang="ko-KR" altLang="en-US" sz="6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7408422" y="4646988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일반 유골함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황토단함</a:t>
            </a:r>
            <a:r>
              <a:rPr lang="en-US" altLang="ko-KR" sz="600" dirty="0" smtClean="0"/>
              <a:t>)z</a:t>
            </a:r>
            <a:endParaRPr lang="ko-KR" altLang="en-US" sz="600" dirty="0"/>
          </a:p>
        </p:txBody>
      </p:sp>
      <p:sp>
        <p:nvSpPr>
          <p:cNvPr id="142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457892" y="3923270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546873" y="3987360"/>
            <a:ext cx="68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남자 상복</a:t>
            </a:r>
            <a:endParaRPr lang="ko-KR" altLang="en-US" sz="900" dirty="0"/>
          </a:p>
        </p:txBody>
      </p:sp>
      <p:pic>
        <p:nvPicPr>
          <p:cNvPr id="144" name="Placeholder Photo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1" y="4269915"/>
            <a:ext cx="685338" cy="685338"/>
          </a:xfrm>
          <a:prstGeom prst="rect">
            <a:avLst/>
          </a:prstGeom>
        </p:spPr>
      </p:pic>
      <p:sp>
        <p:nvSpPr>
          <p:cNvPr id="145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1477084" y="3932370"/>
            <a:ext cx="852353" cy="106002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1554129" y="4016573"/>
            <a:ext cx="71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여자 상복</a:t>
            </a:r>
            <a:endParaRPr lang="ko-KR" altLang="en-US" sz="900" dirty="0"/>
          </a:p>
        </p:txBody>
      </p:sp>
      <p:pic>
        <p:nvPicPr>
          <p:cNvPr id="147" name="Placeholder Photo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3" y="4288346"/>
            <a:ext cx="673626" cy="673626"/>
          </a:xfrm>
          <a:prstGeom prst="rect">
            <a:avLst/>
          </a:prstGeom>
        </p:spPr>
      </p:pic>
      <p:sp>
        <p:nvSpPr>
          <p:cNvPr id="148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2486312" y="3933808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2499595" y="4019955"/>
            <a:ext cx="840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의전 용품</a:t>
            </a:r>
            <a:endParaRPr lang="ko-KR" altLang="en-US" sz="900" dirty="0"/>
          </a:p>
        </p:txBody>
      </p:sp>
      <p:pic>
        <p:nvPicPr>
          <p:cNvPr id="150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81" y="4299503"/>
            <a:ext cx="685338" cy="685338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94" y="4286965"/>
            <a:ext cx="681688" cy="681688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6" y="4255292"/>
            <a:ext cx="691494" cy="6914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39" y="4288721"/>
            <a:ext cx="670439" cy="617741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561863" y="4615818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오동나무 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1.0</a:t>
            </a:r>
            <a:r>
              <a:rPr lang="ko-KR" altLang="en-US" sz="600" dirty="0" smtClean="0"/>
              <a:t>치 이하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화장규격관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1581897" y="4615818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화장 전용 수의</a:t>
            </a:r>
            <a:endParaRPr lang="ko-KR" altLang="en-US" sz="6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2596006" y="4654935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일반 유골함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황토단함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470790"/>
              </p:ext>
            </p:extLst>
          </p:nvPr>
        </p:nvGraphicFramePr>
        <p:xfrm>
          <a:off x="9704070" y="526664"/>
          <a:ext cx="2465070" cy="3899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 가입 상품 출력 영역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삭제 가능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전혀 없는 상태에서도 추가 가능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관련 상품이 있을 경우 비교할 수 있는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 상품 최 하단에는 상담 완료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 입력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상담서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전송 버튼이 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추가입력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버튼은 상담완료 된 상태에서만 볼 수 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중앙 결제 예상 금액을 클릭하면 아코디언 형태로 접힘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665294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rgbClr val="0D6EFD"/>
                </a:solidFill>
              </a:rPr>
              <a:t>상품정보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945875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846986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5051597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회원정산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295139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259678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당사정산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6189770" y="1097035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798859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D66E26-6D4F-E404-60AF-205DD9020465}"/>
              </a:ext>
            </a:extLst>
          </p:cNvPr>
          <p:cNvSpPr/>
          <p:nvPr/>
        </p:nvSpPr>
        <p:spPr>
          <a:xfrm>
            <a:off x="92980" y="1637851"/>
            <a:ext cx="4637642" cy="4062879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22DAB-A813-836C-95A4-110E69C0A012}"/>
              </a:ext>
            </a:extLst>
          </p:cNvPr>
          <p:cNvSpPr/>
          <p:nvPr/>
        </p:nvSpPr>
        <p:spPr>
          <a:xfrm>
            <a:off x="121689" y="171287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4888915" y="1628794"/>
            <a:ext cx="4637642" cy="4062879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510A57-C9D0-6D93-39E4-B941B16C5ACC}"/>
              </a:ext>
            </a:extLst>
          </p:cNvPr>
          <p:cNvSpPr/>
          <p:nvPr/>
        </p:nvSpPr>
        <p:spPr>
          <a:xfrm>
            <a:off x="4917624" y="165734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2</a:t>
            </a:r>
            <a:endParaRPr lang="ko-KR" altLang="en-US" sz="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586807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27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2926" y="635268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Select">
            <a:extLst>
              <a:ext uri="{FF2B5EF4-FFF2-40B4-BE49-F238E27FC236}">
                <a16:creationId xmlns:a16="http://schemas.microsoft.com/office/drawing/2014/main" id="{61B9B7C4-1E65-C0D8-C331-5A4BDB8234D9}"/>
              </a:ext>
            </a:extLst>
          </p:cNvPr>
          <p:cNvGrpSpPr/>
          <p:nvPr/>
        </p:nvGrpSpPr>
        <p:grpSpPr>
          <a:xfrm>
            <a:off x="4879053" y="1255657"/>
            <a:ext cx="3223737" cy="307726"/>
            <a:chOff x="-123352" y="1261242"/>
            <a:chExt cx="3223737" cy="307726"/>
          </a:xfrm>
        </p:grpSpPr>
        <p:sp>
          <p:nvSpPr>
            <p:cNvPr id="29" name="Input">
              <a:extLst>
                <a:ext uri="{FF2B5EF4-FFF2-40B4-BE49-F238E27FC236}">
                  <a16:creationId xmlns:a16="http://schemas.microsoft.com/office/drawing/2014/main" id="{21FDB48D-2716-C582-47A1-4C21A2901F48}"/>
                </a:ext>
              </a:extLst>
            </p:cNvPr>
            <p:cNvSpPr/>
            <p:nvPr/>
          </p:nvSpPr>
          <p:spPr>
            <a:xfrm>
              <a:off x="-123352" y="1261242"/>
              <a:ext cx="3223737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>
                  <a:solidFill>
                    <a:srgbClr val="5F5F5F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효담</a:t>
              </a:r>
              <a:r>
                <a:rPr lang="en-US" altLang="ko-KR" sz="1050">
                  <a:solidFill>
                    <a:srgbClr val="5F5F5F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799</a:t>
              </a:r>
              <a:endParaRPr lang="en-US" sz="1050" dirty="0">
                <a:solidFill>
                  <a:srgbClr val="5F5F5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30" name="Arrow Down">
              <a:extLst>
                <a:ext uri="{FF2B5EF4-FFF2-40B4-BE49-F238E27FC236}">
                  <a16:creationId xmlns:a16="http://schemas.microsoft.com/office/drawing/2014/main" id="{8F7D3920-8EBD-6B78-689D-9CF038756AFB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15AEE-E44F-BDDA-D9E2-47B87588A1E6}"/>
              </a:ext>
            </a:extLst>
          </p:cNvPr>
          <p:cNvSpPr/>
          <p:nvPr/>
        </p:nvSpPr>
        <p:spPr>
          <a:xfrm>
            <a:off x="7869721" y="1206848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32" name="사각형: 둥근 모서리 297">
            <a:extLst>
              <a:ext uri="{FF2B5EF4-FFF2-40B4-BE49-F238E27FC236}">
                <a16:creationId xmlns:a16="http://schemas.microsoft.com/office/drawing/2014/main" id="{F9871E38-1840-9EC3-7ACB-525BEABD66E0}"/>
              </a:ext>
            </a:extLst>
          </p:cNvPr>
          <p:cNvSpPr/>
          <p:nvPr/>
        </p:nvSpPr>
        <p:spPr>
          <a:xfrm>
            <a:off x="8596543" y="1315261"/>
            <a:ext cx="935310" cy="269817"/>
          </a:xfrm>
          <a:prstGeom prst="roundRect">
            <a:avLst>
              <a:gd name="adj" fmla="val 50000"/>
            </a:avLst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    상품비교</a:t>
            </a:r>
          </a:p>
        </p:txBody>
      </p:sp>
      <p:sp>
        <p:nvSpPr>
          <p:cNvPr id="33" name="Delete">
            <a:extLst>
              <a:ext uri="{FF2B5EF4-FFF2-40B4-BE49-F238E27FC236}">
                <a16:creationId xmlns:a16="http://schemas.microsoft.com/office/drawing/2014/main" id="{A33C42FD-3036-9F0D-6D07-8F70131C3AFD}"/>
              </a:ext>
            </a:extLst>
          </p:cNvPr>
          <p:cNvSpPr>
            <a:spLocks noChangeAspect="1"/>
          </p:cNvSpPr>
          <p:nvPr/>
        </p:nvSpPr>
        <p:spPr bwMode="auto">
          <a:xfrm>
            <a:off x="9263856" y="138668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1B684A-419D-3F28-22F5-38357E2BCAD8}"/>
              </a:ext>
            </a:extLst>
          </p:cNvPr>
          <p:cNvCxnSpPr>
            <a:cxnSpLocks/>
          </p:cNvCxnSpPr>
          <p:nvPr/>
        </p:nvCxnSpPr>
        <p:spPr>
          <a:xfrm>
            <a:off x="2415020" y="1842993"/>
            <a:ext cx="0" cy="266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4">
            <a:extLst>
              <a:ext uri="{FF2B5EF4-FFF2-40B4-BE49-F238E27FC236}">
                <a16:creationId xmlns:a16="http://schemas.microsoft.com/office/drawing/2014/main" id="{0F340632-1CA3-8A04-28EA-39344CFE9621}"/>
              </a:ext>
            </a:extLst>
          </p:cNvPr>
          <p:cNvSpPr/>
          <p:nvPr/>
        </p:nvSpPr>
        <p:spPr>
          <a:xfrm>
            <a:off x="4314629" y="4454850"/>
            <a:ext cx="1227753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4B669-6ED9-B947-ADDC-DF8BD70CFB38}"/>
              </a:ext>
            </a:extLst>
          </p:cNvPr>
          <p:cNvSpPr txBox="1"/>
          <p:nvPr/>
        </p:nvSpPr>
        <p:spPr>
          <a:xfrm>
            <a:off x="4397356" y="4463061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▼ 결제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예상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r>
              <a:rPr lang="ko-KR" altLang="en-US" sz="900" dirty="0">
                <a:solidFill>
                  <a:schemeClr val="bg1"/>
                </a:solidFill>
              </a:rPr>
              <a:t>금액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F30CC8-8695-6792-AA6A-14A45A87364E}"/>
              </a:ext>
            </a:extLst>
          </p:cNvPr>
          <p:cNvSpPr/>
          <p:nvPr/>
        </p:nvSpPr>
        <p:spPr>
          <a:xfrm>
            <a:off x="19845" y="4693298"/>
            <a:ext cx="9646669" cy="18073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C63F82-E41E-27F3-A50B-A37967174295}"/>
              </a:ext>
            </a:extLst>
          </p:cNvPr>
          <p:cNvCxnSpPr/>
          <p:nvPr/>
        </p:nvCxnSpPr>
        <p:spPr>
          <a:xfrm>
            <a:off x="-18081" y="4693298"/>
            <a:ext cx="9686549" cy="0"/>
          </a:xfrm>
          <a:prstGeom prst="line">
            <a:avLst/>
          </a:prstGeom>
          <a:ln w="28575"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BD587A-EBCF-F2F1-C781-CD0DE63C7366}"/>
              </a:ext>
            </a:extLst>
          </p:cNvPr>
          <p:cNvSpPr/>
          <p:nvPr/>
        </p:nvSpPr>
        <p:spPr>
          <a:xfrm>
            <a:off x="251959" y="5347120"/>
            <a:ext cx="1318045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854672-ACDC-C6DB-80CF-55BE4A10FBC4}"/>
              </a:ext>
            </a:extLst>
          </p:cNvPr>
          <p:cNvSpPr txBox="1"/>
          <p:nvPr/>
        </p:nvSpPr>
        <p:spPr>
          <a:xfrm>
            <a:off x="326609" y="5283806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2C2AF1-AAA1-02C7-CE18-7CDA3356FCBA}"/>
              </a:ext>
            </a:extLst>
          </p:cNvPr>
          <p:cNvSpPr/>
          <p:nvPr/>
        </p:nvSpPr>
        <p:spPr>
          <a:xfrm>
            <a:off x="1914725" y="5362574"/>
            <a:ext cx="1221522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6C1098-B840-1167-6155-C83BA0513A68}"/>
              </a:ext>
            </a:extLst>
          </p:cNvPr>
          <p:cNvSpPr txBox="1"/>
          <p:nvPr/>
        </p:nvSpPr>
        <p:spPr>
          <a:xfrm>
            <a:off x="1989374" y="5299260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납부금액</a:t>
            </a:r>
            <a:endParaRPr lang="en-US" altLang="ko-KR" sz="800"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78A7C9-D916-0761-E760-B59619617F25}"/>
              </a:ext>
            </a:extLst>
          </p:cNvPr>
          <p:cNvSpPr/>
          <p:nvPr/>
        </p:nvSpPr>
        <p:spPr>
          <a:xfrm>
            <a:off x="3466808" y="5362574"/>
            <a:ext cx="1159607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A7A2A7-2ABD-E645-5473-0846B9D99DDA}"/>
              </a:ext>
            </a:extLst>
          </p:cNvPr>
          <p:cNvSpPr txBox="1"/>
          <p:nvPr/>
        </p:nvSpPr>
        <p:spPr>
          <a:xfrm>
            <a:off x="3541458" y="5299260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추가금액</a:t>
            </a:r>
            <a:endParaRPr lang="en-US" altLang="ko-KR" sz="800">
              <a:latin typeface="+mn-ea"/>
            </a:endParaRPr>
          </a:p>
        </p:txBody>
      </p:sp>
      <p:sp>
        <p:nvSpPr>
          <p:cNvPr id="45" name="Remove">
            <a:extLst>
              <a:ext uri="{FF2B5EF4-FFF2-40B4-BE49-F238E27FC236}">
                <a16:creationId xmlns:a16="http://schemas.microsoft.com/office/drawing/2014/main" id="{F5AB3F08-1456-044C-7C12-6B990E62CB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96350" y="5420412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0DC55-FE82-FDCF-3331-46936C2DA154}"/>
              </a:ext>
            </a:extLst>
          </p:cNvPr>
          <p:cNvSpPr txBox="1"/>
          <p:nvPr/>
        </p:nvSpPr>
        <p:spPr>
          <a:xfrm>
            <a:off x="3466808" y="6178321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>
                <a:solidFill>
                  <a:srgbClr val="0D6EFD"/>
                </a:solidFill>
                <a:latin typeface="+mj-ea"/>
                <a:ea typeface="+mj-ea"/>
              </a:rPr>
              <a:t>3,400,000</a:t>
            </a:r>
            <a:r>
              <a:rPr lang="ko-KR" altLang="en-US" sz="1400" b="1">
                <a:solidFill>
                  <a:srgbClr val="0D6EFD"/>
                </a:solidFill>
                <a:latin typeface="+mj-ea"/>
                <a:ea typeface="+mj-ea"/>
              </a:rPr>
              <a:t>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C4492A-4DA6-CCAB-0E31-CDAC66C583AC}"/>
              </a:ext>
            </a:extLst>
          </p:cNvPr>
          <p:cNvSpPr txBox="1"/>
          <p:nvPr/>
        </p:nvSpPr>
        <p:spPr>
          <a:xfrm>
            <a:off x="2585390" y="62138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결제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예상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금액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809196-875E-D231-100A-0554930A1835}"/>
              </a:ext>
            </a:extLst>
          </p:cNvPr>
          <p:cNvSpPr/>
          <p:nvPr/>
        </p:nvSpPr>
        <p:spPr>
          <a:xfrm>
            <a:off x="1914725" y="5782930"/>
            <a:ext cx="1220361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DAEE63-D535-6A39-28E1-691CE5C4EF6B}"/>
              </a:ext>
            </a:extLst>
          </p:cNvPr>
          <p:cNvSpPr txBox="1"/>
          <p:nvPr/>
        </p:nvSpPr>
        <p:spPr>
          <a:xfrm>
            <a:off x="1989375" y="5719616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공제금액</a:t>
            </a:r>
            <a:endParaRPr lang="en-US" altLang="ko-KR" sz="800" dirty="0">
              <a:latin typeface="+mn-ea"/>
            </a:endParaRPr>
          </a:p>
        </p:txBody>
      </p:sp>
      <p:sp>
        <p:nvSpPr>
          <p:cNvPr id="50" name="Remove">
            <a:extLst>
              <a:ext uri="{FF2B5EF4-FFF2-40B4-BE49-F238E27FC236}">
                <a16:creationId xmlns:a16="http://schemas.microsoft.com/office/drawing/2014/main" id="{8A092AEF-98CA-7DE5-B73F-EB19D29F67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2753" y="5840768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B1B1A0-F34A-4374-5920-DDAC8083DD42}"/>
              </a:ext>
            </a:extLst>
          </p:cNvPr>
          <p:cNvSpPr/>
          <p:nvPr/>
        </p:nvSpPr>
        <p:spPr>
          <a:xfrm>
            <a:off x="3466808" y="5772999"/>
            <a:ext cx="1159607" cy="26181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00" b="1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8881D3-E479-584C-B957-A59128C46E32}"/>
              </a:ext>
            </a:extLst>
          </p:cNvPr>
          <p:cNvSpPr txBox="1"/>
          <p:nvPr/>
        </p:nvSpPr>
        <p:spPr>
          <a:xfrm>
            <a:off x="3541458" y="5709685"/>
            <a:ext cx="6140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>
                <a:latin typeface="+mn-ea"/>
              </a:rPr>
              <a:t>할인금액</a:t>
            </a:r>
            <a:endParaRPr lang="en-US" altLang="ko-KR" sz="800">
              <a:latin typeface="+mn-ea"/>
            </a:endParaRPr>
          </a:p>
        </p:txBody>
      </p:sp>
      <p:sp>
        <p:nvSpPr>
          <p:cNvPr id="53" name="Remove">
            <a:extLst>
              <a:ext uri="{FF2B5EF4-FFF2-40B4-BE49-F238E27FC236}">
                <a16:creationId xmlns:a16="http://schemas.microsoft.com/office/drawing/2014/main" id="{122F4A4F-DB53-6A32-6E4D-D736F59D28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34836" y="5830837"/>
            <a:ext cx="128588" cy="128587"/>
          </a:xfrm>
          <a:custGeom>
            <a:avLst/>
            <a:gdLst>
              <a:gd name="T0" fmla="*/ 559 w 1119"/>
              <a:gd name="T1" fmla="*/ 0 h 1119"/>
              <a:gd name="T2" fmla="*/ 0 w 1119"/>
              <a:gd name="T3" fmla="*/ 559 h 1119"/>
              <a:gd name="T4" fmla="*/ 559 w 1119"/>
              <a:gd name="T5" fmla="*/ 1119 h 1119"/>
              <a:gd name="T6" fmla="*/ 1119 w 1119"/>
              <a:gd name="T7" fmla="*/ 559 h 1119"/>
              <a:gd name="T8" fmla="*/ 559 w 1119"/>
              <a:gd name="T9" fmla="*/ 0 h 1119"/>
              <a:gd name="T10" fmla="*/ 858 w 1119"/>
              <a:gd name="T11" fmla="*/ 641 h 1119"/>
              <a:gd name="T12" fmla="*/ 261 w 1119"/>
              <a:gd name="T13" fmla="*/ 641 h 1119"/>
              <a:gd name="T14" fmla="*/ 261 w 1119"/>
              <a:gd name="T15" fmla="*/ 478 h 1119"/>
              <a:gd name="T16" fmla="*/ 858 w 1119"/>
              <a:gd name="T17" fmla="*/ 478 h 1119"/>
              <a:gd name="T18" fmla="*/ 858 w 1119"/>
              <a:gd name="T19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9" h="1119">
                <a:moveTo>
                  <a:pt x="559" y="0"/>
                </a:moveTo>
                <a:cubicBezTo>
                  <a:pt x="250" y="0"/>
                  <a:pt x="0" y="250"/>
                  <a:pt x="0" y="559"/>
                </a:cubicBezTo>
                <a:cubicBezTo>
                  <a:pt x="0" y="869"/>
                  <a:pt x="250" y="1119"/>
                  <a:pt x="559" y="1119"/>
                </a:cubicBezTo>
                <a:cubicBezTo>
                  <a:pt x="868" y="1119"/>
                  <a:pt x="1119" y="869"/>
                  <a:pt x="1119" y="559"/>
                </a:cubicBezTo>
                <a:cubicBezTo>
                  <a:pt x="1119" y="250"/>
                  <a:pt x="868" y="0"/>
                  <a:pt x="559" y="0"/>
                </a:cubicBezTo>
                <a:close/>
                <a:moveTo>
                  <a:pt x="858" y="641"/>
                </a:moveTo>
                <a:lnTo>
                  <a:pt x="261" y="641"/>
                </a:lnTo>
                <a:lnTo>
                  <a:pt x="26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Add">
            <a:extLst>
              <a:ext uri="{FF2B5EF4-FFF2-40B4-BE49-F238E27FC236}">
                <a16:creationId xmlns:a16="http://schemas.microsoft.com/office/drawing/2014/main" id="{04F86884-459D-E0AB-9DF1-5897C63492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5637" y="5438473"/>
            <a:ext cx="128588" cy="12858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D06A90E-DF9D-E0A2-B3EA-1B83835DA6CB}"/>
              </a:ext>
            </a:extLst>
          </p:cNvPr>
          <p:cNvGrpSpPr/>
          <p:nvPr/>
        </p:nvGrpSpPr>
        <p:grpSpPr>
          <a:xfrm>
            <a:off x="5094546" y="5283806"/>
            <a:ext cx="4460703" cy="1202292"/>
            <a:chOff x="251959" y="4390369"/>
            <a:chExt cx="4460703" cy="120229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5DA316E-761E-B7CA-8693-00B1DF872B28}"/>
                </a:ext>
              </a:extLst>
            </p:cNvPr>
            <p:cNvGrpSpPr/>
            <p:nvPr/>
          </p:nvGrpSpPr>
          <p:grpSpPr>
            <a:xfrm>
              <a:off x="251959" y="4390369"/>
              <a:ext cx="1318045" cy="325132"/>
              <a:chOff x="265535" y="6019412"/>
              <a:chExt cx="1318045" cy="325132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28AF680-E3A2-1AA7-32DC-2995D1A769D9}"/>
                  </a:ext>
                </a:extLst>
              </p:cNvPr>
              <p:cNvSpPr/>
              <p:nvPr/>
            </p:nvSpPr>
            <p:spPr>
              <a:xfrm>
                <a:off x="265535" y="6082726"/>
                <a:ext cx="1318045" cy="26181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800" b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81F18E4-E275-E55A-9B86-924A2946B39E}"/>
                  </a:ext>
                </a:extLst>
              </p:cNvPr>
              <p:cNvSpPr txBox="1"/>
              <p:nvPr/>
            </p:nvSpPr>
            <p:spPr>
              <a:xfrm>
                <a:off x="340185" y="6019412"/>
                <a:ext cx="61400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>
                    <a:latin typeface="+mn-ea"/>
                  </a:rPr>
                  <a:t>상품금액</a:t>
                </a:r>
                <a:endParaRPr lang="en-US" altLang="ko-KR" sz="800">
                  <a:latin typeface="+mn-ea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493777E-6F73-5B71-C280-4346F78EA0EE}"/>
                </a:ext>
              </a:extLst>
            </p:cNvPr>
            <p:cNvGrpSpPr/>
            <p:nvPr/>
          </p:nvGrpSpPr>
          <p:grpSpPr>
            <a:xfrm>
              <a:off x="1914725" y="4405823"/>
              <a:ext cx="1221522" cy="325132"/>
              <a:chOff x="265536" y="6019412"/>
              <a:chExt cx="1221522" cy="32513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C1897D3-279E-2587-8D0E-11595B1F03D5}"/>
                  </a:ext>
                </a:extLst>
              </p:cNvPr>
              <p:cNvSpPr/>
              <p:nvPr/>
            </p:nvSpPr>
            <p:spPr>
              <a:xfrm>
                <a:off x="265536" y="6082726"/>
                <a:ext cx="1221522" cy="26181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800" b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0290E5-DEA6-56F8-37BD-BE1CBC765BFE}"/>
                  </a:ext>
                </a:extLst>
              </p:cNvPr>
              <p:cNvSpPr txBox="1"/>
              <p:nvPr/>
            </p:nvSpPr>
            <p:spPr>
              <a:xfrm>
                <a:off x="340185" y="6019412"/>
                <a:ext cx="61400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>
                    <a:latin typeface="+mn-ea"/>
                  </a:rPr>
                  <a:t>납부금액</a:t>
                </a:r>
                <a:endParaRPr lang="en-US" altLang="ko-KR" sz="800">
                  <a:latin typeface="+mn-ea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56CE2-E30A-2EAB-9CF8-CC92108CC20B}"/>
                </a:ext>
              </a:extLst>
            </p:cNvPr>
            <p:cNvGrpSpPr/>
            <p:nvPr/>
          </p:nvGrpSpPr>
          <p:grpSpPr>
            <a:xfrm>
              <a:off x="3466808" y="4405823"/>
              <a:ext cx="1159607" cy="325132"/>
              <a:chOff x="265535" y="6019412"/>
              <a:chExt cx="1159607" cy="325132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F54EF5B-F657-25DB-1BFD-5F5FA66B365E}"/>
                  </a:ext>
                </a:extLst>
              </p:cNvPr>
              <p:cNvSpPr/>
              <p:nvPr/>
            </p:nvSpPr>
            <p:spPr>
              <a:xfrm>
                <a:off x="265535" y="6082726"/>
                <a:ext cx="1159607" cy="26181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800" b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7F8612-4395-F990-E6FF-39572CA5D8F5}"/>
                  </a:ext>
                </a:extLst>
              </p:cNvPr>
              <p:cNvSpPr txBox="1"/>
              <p:nvPr/>
            </p:nvSpPr>
            <p:spPr>
              <a:xfrm>
                <a:off x="340185" y="6019412"/>
                <a:ext cx="61400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>
                    <a:latin typeface="+mn-ea"/>
                  </a:rPr>
                  <a:t>추가금액</a:t>
                </a:r>
                <a:endParaRPr lang="en-US" altLang="ko-KR" sz="800">
                  <a:latin typeface="+mn-ea"/>
                </a:endParaRPr>
              </a:p>
            </p:txBody>
          </p:sp>
        </p:grpSp>
        <p:sp>
          <p:nvSpPr>
            <p:cNvPr id="59" name="Remove">
              <a:extLst>
                <a:ext uri="{FF2B5EF4-FFF2-40B4-BE49-F238E27FC236}">
                  <a16:creationId xmlns:a16="http://schemas.microsoft.com/office/drawing/2014/main" id="{F97ECBCE-5481-9E4E-A85B-B682EE8BED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96350" y="4526975"/>
              <a:ext cx="128588" cy="128587"/>
            </a:xfrm>
            <a:custGeom>
              <a:avLst/>
              <a:gdLst>
                <a:gd name="T0" fmla="*/ 559 w 1119"/>
                <a:gd name="T1" fmla="*/ 0 h 1119"/>
                <a:gd name="T2" fmla="*/ 0 w 1119"/>
                <a:gd name="T3" fmla="*/ 559 h 1119"/>
                <a:gd name="T4" fmla="*/ 559 w 1119"/>
                <a:gd name="T5" fmla="*/ 1119 h 1119"/>
                <a:gd name="T6" fmla="*/ 1119 w 1119"/>
                <a:gd name="T7" fmla="*/ 559 h 1119"/>
                <a:gd name="T8" fmla="*/ 559 w 1119"/>
                <a:gd name="T9" fmla="*/ 0 h 1119"/>
                <a:gd name="T10" fmla="*/ 858 w 1119"/>
                <a:gd name="T11" fmla="*/ 641 h 1119"/>
                <a:gd name="T12" fmla="*/ 261 w 1119"/>
                <a:gd name="T13" fmla="*/ 641 h 1119"/>
                <a:gd name="T14" fmla="*/ 261 w 1119"/>
                <a:gd name="T15" fmla="*/ 478 h 1119"/>
                <a:gd name="T16" fmla="*/ 858 w 1119"/>
                <a:gd name="T17" fmla="*/ 478 h 1119"/>
                <a:gd name="T18" fmla="*/ 858 w 1119"/>
                <a:gd name="T19" fmla="*/ 641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9" h="1119">
                  <a:moveTo>
                    <a:pt x="559" y="0"/>
                  </a:moveTo>
                  <a:cubicBezTo>
                    <a:pt x="250" y="0"/>
                    <a:pt x="0" y="250"/>
                    <a:pt x="0" y="559"/>
                  </a:cubicBezTo>
                  <a:cubicBezTo>
                    <a:pt x="0" y="869"/>
                    <a:pt x="250" y="1119"/>
                    <a:pt x="559" y="1119"/>
                  </a:cubicBezTo>
                  <a:cubicBezTo>
                    <a:pt x="868" y="1119"/>
                    <a:pt x="1119" y="869"/>
                    <a:pt x="1119" y="559"/>
                  </a:cubicBezTo>
                  <a:cubicBezTo>
                    <a:pt x="1119" y="250"/>
                    <a:pt x="868" y="0"/>
                    <a:pt x="559" y="0"/>
                  </a:cubicBezTo>
                  <a:close/>
                  <a:moveTo>
                    <a:pt x="858" y="641"/>
                  </a:moveTo>
                  <a:lnTo>
                    <a:pt x="261" y="641"/>
                  </a:lnTo>
                  <a:lnTo>
                    <a:pt x="261" y="478"/>
                  </a:lnTo>
                  <a:lnTo>
                    <a:pt x="858" y="478"/>
                  </a:lnTo>
                  <a:lnTo>
                    <a:pt x="858" y="6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992AB88-6DC8-2A2E-A15D-C1C90BBD45D3}"/>
                </a:ext>
              </a:extLst>
            </p:cNvPr>
            <p:cNvSpPr txBox="1"/>
            <p:nvPr/>
          </p:nvSpPr>
          <p:spPr>
            <a:xfrm>
              <a:off x="3466808" y="5284884"/>
              <a:ext cx="1245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b="1">
                  <a:solidFill>
                    <a:srgbClr val="0D6EFD"/>
                  </a:solidFill>
                  <a:latin typeface="+mj-ea"/>
                  <a:ea typeface="+mj-ea"/>
                </a:rPr>
                <a:t>5,800,000</a:t>
              </a:r>
              <a:r>
                <a:rPr lang="ko-KR" altLang="en-US" sz="1400" b="1">
                  <a:solidFill>
                    <a:srgbClr val="0D6EFD"/>
                  </a:solidFill>
                  <a:latin typeface="+mj-ea"/>
                  <a:ea typeface="+mj-ea"/>
                </a:rPr>
                <a:t>원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0339AA-5404-7142-EE85-7D924E8D4699}"/>
                </a:ext>
              </a:extLst>
            </p:cNvPr>
            <p:cNvSpPr txBox="1"/>
            <p:nvPr/>
          </p:nvSpPr>
          <p:spPr>
            <a:xfrm>
              <a:off x="2585390" y="532043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결제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예상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금액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F52B740-3FCC-C338-5A89-49A6AEBCAA33}"/>
                </a:ext>
              </a:extLst>
            </p:cNvPr>
            <p:cNvGrpSpPr/>
            <p:nvPr/>
          </p:nvGrpSpPr>
          <p:grpSpPr>
            <a:xfrm>
              <a:off x="1914725" y="4826179"/>
              <a:ext cx="1220361" cy="325132"/>
              <a:chOff x="265535" y="6019412"/>
              <a:chExt cx="1220361" cy="32513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2C4E163-B529-7086-4D5D-FB32BE3BDBCB}"/>
                  </a:ext>
                </a:extLst>
              </p:cNvPr>
              <p:cNvSpPr/>
              <p:nvPr/>
            </p:nvSpPr>
            <p:spPr>
              <a:xfrm>
                <a:off x="265535" y="6082726"/>
                <a:ext cx="1220361" cy="26181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800" b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11ED8AC-1C76-5F81-F9E6-116C19BD82D9}"/>
                  </a:ext>
                </a:extLst>
              </p:cNvPr>
              <p:cNvSpPr txBox="1"/>
              <p:nvPr/>
            </p:nvSpPr>
            <p:spPr>
              <a:xfrm>
                <a:off x="340185" y="6019412"/>
                <a:ext cx="61400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공제금액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63" name="Remove">
              <a:extLst>
                <a:ext uri="{FF2B5EF4-FFF2-40B4-BE49-F238E27FC236}">
                  <a16:creationId xmlns:a16="http://schemas.microsoft.com/office/drawing/2014/main" id="{7761343A-5D3E-A076-6101-AEF4D26589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682753" y="4947331"/>
              <a:ext cx="128588" cy="128587"/>
            </a:xfrm>
            <a:custGeom>
              <a:avLst/>
              <a:gdLst>
                <a:gd name="T0" fmla="*/ 559 w 1119"/>
                <a:gd name="T1" fmla="*/ 0 h 1119"/>
                <a:gd name="T2" fmla="*/ 0 w 1119"/>
                <a:gd name="T3" fmla="*/ 559 h 1119"/>
                <a:gd name="T4" fmla="*/ 559 w 1119"/>
                <a:gd name="T5" fmla="*/ 1119 h 1119"/>
                <a:gd name="T6" fmla="*/ 1119 w 1119"/>
                <a:gd name="T7" fmla="*/ 559 h 1119"/>
                <a:gd name="T8" fmla="*/ 559 w 1119"/>
                <a:gd name="T9" fmla="*/ 0 h 1119"/>
                <a:gd name="T10" fmla="*/ 858 w 1119"/>
                <a:gd name="T11" fmla="*/ 641 h 1119"/>
                <a:gd name="T12" fmla="*/ 261 w 1119"/>
                <a:gd name="T13" fmla="*/ 641 h 1119"/>
                <a:gd name="T14" fmla="*/ 261 w 1119"/>
                <a:gd name="T15" fmla="*/ 478 h 1119"/>
                <a:gd name="T16" fmla="*/ 858 w 1119"/>
                <a:gd name="T17" fmla="*/ 478 h 1119"/>
                <a:gd name="T18" fmla="*/ 858 w 1119"/>
                <a:gd name="T19" fmla="*/ 641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9" h="1119">
                  <a:moveTo>
                    <a:pt x="559" y="0"/>
                  </a:moveTo>
                  <a:cubicBezTo>
                    <a:pt x="250" y="0"/>
                    <a:pt x="0" y="250"/>
                    <a:pt x="0" y="559"/>
                  </a:cubicBezTo>
                  <a:cubicBezTo>
                    <a:pt x="0" y="869"/>
                    <a:pt x="250" y="1119"/>
                    <a:pt x="559" y="1119"/>
                  </a:cubicBezTo>
                  <a:cubicBezTo>
                    <a:pt x="868" y="1119"/>
                    <a:pt x="1119" y="869"/>
                    <a:pt x="1119" y="559"/>
                  </a:cubicBezTo>
                  <a:cubicBezTo>
                    <a:pt x="1119" y="250"/>
                    <a:pt x="868" y="0"/>
                    <a:pt x="559" y="0"/>
                  </a:cubicBezTo>
                  <a:close/>
                  <a:moveTo>
                    <a:pt x="858" y="641"/>
                  </a:moveTo>
                  <a:lnTo>
                    <a:pt x="261" y="641"/>
                  </a:lnTo>
                  <a:lnTo>
                    <a:pt x="261" y="478"/>
                  </a:lnTo>
                  <a:lnTo>
                    <a:pt x="858" y="478"/>
                  </a:lnTo>
                  <a:lnTo>
                    <a:pt x="858" y="6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91788D7-316F-9880-FE43-4D93756B45A9}"/>
                </a:ext>
              </a:extLst>
            </p:cNvPr>
            <p:cNvGrpSpPr/>
            <p:nvPr/>
          </p:nvGrpSpPr>
          <p:grpSpPr>
            <a:xfrm>
              <a:off x="3466808" y="4816248"/>
              <a:ext cx="1159607" cy="325132"/>
              <a:chOff x="265535" y="6019412"/>
              <a:chExt cx="1159607" cy="32513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A7E3E23-052D-7E2E-F788-D5E7DC9D7A5D}"/>
                  </a:ext>
                </a:extLst>
              </p:cNvPr>
              <p:cNvSpPr/>
              <p:nvPr/>
            </p:nvSpPr>
            <p:spPr>
              <a:xfrm>
                <a:off x="265535" y="6082726"/>
                <a:ext cx="1159607" cy="26181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800" b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0A3BC8-04AD-A0F6-3541-E1854672D42B}"/>
                  </a:ext>
                </a:extLst>
              </p:cNvPr>
              <p:cNvSpPr txBox="1"/>
              <p:nvPr/>
            </p:nvSpPr>
            <p:spPr>
              <a:xfrm>
                <a:off x="340185" y="6019412"/>
                <a:ext cx="614001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+mn-ea"/>
                  </a:rPr>
                  <a:t>할인금액</a:t>
                </a:r>
                <a:endParaRPr lang="en-US" altLang="ko-KR" sz="800" dirty="0">
                  <a:latin typeface="+mn-ea"/>
                </a:endParaRPr>
              </a:p>
            </p:txBody>
          </p:sp>
        </p:grpSp>
        <p:sp>
          <p:nvSpPr>
            <p:cNvPr id="65" name="Remove">
              <a:extLst>
                <a:ext uri="{FF2B5EF4-FFF2-40B4-BE49-F238E27FC236}">
                  <a16:creationId xmlns:a16="http://schemas.microsoft.com/office/drawing/2014/main" id="{7C78A88D-6D0C-BE6E-C424-FDA98B041E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34836" y="4937400"/>
              <a:ext cx="128588" cy="128587"/>
            </a:xfrm>
            <a:custGeom>
              <a:avLst/>
              <a:gdLst>
                <a:gd name="T0" fmla="*/ 559 w 1119"/>
                <a:gd name="T1" fmla="*/ 0 h 1119"/>
                <a:gd name="T2" fmla="*/ 0 w 1119"/>
                <a:gd name="T3" fmla="*/ 559 h 1119"/>
                <a:gd name="T4" fmla="*/ 559 w 1119"/>
                <a:gd name="T5" fmla="*/ 1119 h 1119"/>
                <a:gd name="T6" fmla="*/ 1119 w 1119"/>
                <a:gd name="T7" fmla="*/ 559 h 1119"/>
                <a:gd name="T8" fmla="*/ 559 w 1119"/>
                <a:gd name="T9" fmla="*/ 0 h 1119"/>
                <a:gd name="T10" fmla="*/ 858 w 1119"/>
                <a:gd name="T11" fmla="*/ 641 h 1119"/>
                <a:gd name="T12" fmla="*/ 261 w 1119"/>
                <a:gd name="T13" fmla="*/ 641 h 1119"/>
                <a:gd name="T14" fmla="*/ 261 w 1119"/>
                <a:gd name="T15" fmla="*/ 478 h 1119"/>
                <a:gd name="T16" fmla="*/ 858 w 1119"/>
                <a:gd name="T17" fmla="*/ 478 h 1119"/>
                <a:gd name="T18" fmla="*/ 858 w 1119"/>
                <a:gd name="T19" fmla="*/ 641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9" h="1119">
                  <a:moveTo>
                    <a:pt x="559" y="0"/>
                  </a:moveTo>
                  <a:cubicBezTo>
                    <a:pt x="250" y="0"/>
                    <a:pt x="0" y="250"/>
                    <a:pt x="0" y="559"/>
                  </a:cubicBezTo>
                  <a:cubicBezTo>
                    <a:pt x="0" y="869"/>
                    <a:pt x="250" y="1119"/>
                    <a:pt x="559" y="1119"/>
                  </a:cubicBezTo>
                  <a:cubicBezTo>
                    <a:pt x="868" y="1119"/>
                    <a:pt x="1119" y="869"/>
                    <a:pt x="1119" y="559"/>
                  </a:cubicBezTo>
                  <a:cubicBezTo>
                    <a:pt x="1119" y="250"/>
                    <a:pt x="868" y="0"/>
                    <a:pt x="559" y="0"/>
                  </a:cubicBezTo>
                  <a:close/>
                  <a:moveTo>
                    <a:pt x="858" y="641"/>
                  </a:moveTo>
                  <a:lnTo>
                    <a:pt x="261" y="641"/>
                  </a:lnTo>
                  <a:lnTo>
                    <a:pt x="261" y="478"/>
                  </a:lnTo>
                  <a:lnTo>
                    <a:pt x="858" y="478"/>
                  </a:lnTo>
                  <a:lnTo>
                    <a:pt x="858" y="6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Add">
              <a:extLst>
                <a:ext uri="{FF2B5EF4-FFF2-40B4-BE49-F238E27FC236}">
                  <a16:creationId xmlns:a16="http://schemas.microsoft.com/office/drawing/2014/main" id="{4812DA7D-0DC8-7859-D682-0AA2D2011B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45637" y="4545036"/>
              <a:ext cx="128588" cy="128587"/>
            </a:xfrm>
            <a:custGeom>
              <a:avLst/>
              <a:gdLst>
                <a:gd name="T0" fmla="*/ 560 w 1120"/>
                <a:gd name="T1" fmla="*/ 0 h 1119"/>
                <a:gd name="T2" fmla="*/ 0 w 1120"/>
                <a:gd name="T3" fmla="*/ 559 h 1119"/>
                <a:gd name="T4" fmla="*/ 560 w 1120"/>
                <a:gd name="T5" fmla="*/ 1119 h 1119"/>
                <a:gd name="T6" fmla="*/ 1120 w 1120"/>
                <a:gd name="T7" fmla="*/ 559 h 1119"/>
                <a:gd name="T8" fmla="*/ 560 w 1120"/>
                <a:gd name="T9" fmla="*/ 0 h 1119"/>
                <a:gd name="T10" fmla="*/ 858 w 1120"/>
                <a:gd name="T11" fmla="*/ 641 h 1119"/>
                <a:gd name="T12" fmla="*/ 641 w 1120"/>
                <a:gd name="T13" fmla="*/ 641 h 1119"/>
                <a:gd name="T14" fmla="*/ 641 w 1120"/>
                <a:gd name="T15" fmla="*/ 858 h 1119"/>
                <a:gd name="T16" fmla="*/ 478 w 1120"/>
                <a:gd name="T17" fmla="*/ 858 h 1119"/>
                <a:gd name="T18" fmla="*/ 478 w 1120"/>
                <a:gd name="T19" fmla="*/ 641 h 1119"/>
                <a:gd name="T20" fmla="*/ 261 w 1120"/>
                <a:gd name="T21" fmla="*/ 641 h 1119"/>
                <a:gd name="T22" fmla="*/ 261 w 1120"/>
                <a:gd name="T23" fmla="*/ 478 h 1119"/>
                <a:gd name="T24" fmla="*/ 478 w 1120"/>
                <a:gd name="T25" fmla="*/ 478 h 1119"/>
                <a:gd name="T26" fmla="*/ 478 w 1120"/>
                <a:gd name="T27" fmla="*/ 261 h 1119"/>
                <a:gd name="T28" fmla="*/ 641 w 1120"/>
                <a:gd name="T29" fmla="*/ 261 h 1119"/>
                <a:gd name="T30" fmla="*/ 641 w 1120"/>
                <a:gd name="T31" fmla="*/ 478 h 1119"/>
                <a:gd name="T32" fmla="*/ 858 w 1120"/>
                <a:gd name="T33" fmla="*/ 478 h 1119"/>
                <a:gd name="T34" fmla="*/ 858 w 1120"/>
                <a:gd name="T35" fmla="*/ 641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1119">
                  <a:moveTo>
                    <a:pt x="560" y="0"/>
                  </a:moveTo>
                  <a:cubicBezTo>
                    <a:pt x="251" y="0"/>
                    <a:pt x="0" y="250"/>
                    <a:pt x="0" y="559"/>
                  </a:cubicBezTo>
                  <a:cubicBezTo>
                    <a:pt x="0" y="869"/>
                    <a:pt x="251" y="1119"/>
                    <a:pt x="560" y="1119"/>
                  </a:cubicBezTo>
                  <a:cubicBezTo>
                    <a:pt x="869" y="1119"/>
                    <a:pt x="1120" y="869"/>
                    <a:pt x="1120" y="559"/>
                  </a:cubicBezTo>
                  <a:cubicBezTo>
                    <a:pt x="1120" y="250"/>
                    <a:pt x="869" y="0"/>
                    <a:pt x="560" y="0"/>
                  </a:cubicBezTo>
                  <a:close/>
                  <a:moveTo>
                    <a:pt x="858" y="641"/>
                  </a:moveTo>
                  <a:lnTo>
                    <a:pt x="641" y="641"/>
                  </a:lnTo>
                  <a:lnTo>
                    <a:pt x="641" y="858"/>
                  </a:lnTo>
                  <a:lnTo>
                    <a:pt x="478" y="858"/>
                  </a:lnTo>
                  <a:lnTo>
                    <a:pt x="478" y="641"/>
                  </a:lnTo>
                  <a:lnTo>
                    <a:pt x="261" y="641"/>
                  </a:lnTo>
                  <a:lnTo>
                    <a:pt x="261" y="478"/>
                  </a:lnTo>
                  <a:lnTo>
                    <a:pt x="478" y="478"/>
                  </a:lnTo>
                  <a:lnTo>
                    <a:pt x="478" y="261"/>
                  </a:lnTo>
                  <a:lnTo>
                    <a:pt x="641" y="261"/>
                  </a:lnTo>
                  <a:lnTo>
                    <a:pt x="641" y="478"/>
                  </a:lnTo>
                  <a:lnTo>
                    <a:pt x="858" y="478"/>
                  </a:lnTo>
                  <a:lnTo>
                    <a:pt x="858" y="641"/>
                  </a:ln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3BCB278-B210-C00B-3629-0AB1A676FEEE}"/>
              </a:ext>
            </a:extLst>
          </p:cNvPr>
          <p:cNvSpPr txBox="1"/>
          <p:nvPr/>
        </p:nvSpPr>
        <p:spPr>
          <a:xfrm>
            <a:off x="128995" y="47684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D6EFD"/>
                </a:solidFill>
              </a:rPr>
              <a:t>효담</a:t>
            </a:r>
            <a:r>
              <a:rPr lang="en-US" altLang="ko-KR" sz="1200">
                <a:solidFill>
                  <a:srgbClr val="0D6EFD"/>
                </a:solidFill>
              </a:rPr>
              <a:t>699</a:t>
            </a:r>
            <a:endParaRPr lang="ko-KR" altLang="en-US" sz="1200">
              <a:solidFill>
                <a:srgbClr val="0D6EFD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484394-8D37-D23A-4E99-99A78DFBA865}"/>
              </a:ext>
            </a:extLst>
          </p:cNvPr>
          <p:cNvSpPr txBox="1"/>
          <p:nvPr/>
        </p:nvSpPr>
        <p:spPr>
          <a:xfrm>
            <a:off x="4980914" y="47684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D6EFD"/>
                </a:solidFill>
              </a:rPr>
              <a:t>효담</a:t>
            </a:r>
            <a:r>
              <a:rPr lang="en-US" altLang="ko-KR" sz="1200">
                <a:solidFill>
                  <a:srgbClr val="0D6EFD"/>
                </a:solidFill>
              </a:rPr>
              <a:t>799</a:t>
            </a:r>
            <a:endParaRPr lang="ko-KR" altLang="en-US" sz="1200">
              <a:solidFill>
                <a:srgbClr val="0D6EFD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CBE7455-7E63-1528-E1FA-E7F28CB41A62}"/>
              </a:ext>
            </a:extLst>
          </p:cNvPr>
          <p:cNvCxnSpPr/>
          <p:nvPr/>
        </p:nvCxnSpPr>
        <p:spPr>
          <a:xfrm>
            <a:off x="121689" y="5094514"/>
            <a:ext cx="4478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C8E7968-927D-993E-6E5B-2411F7D5BC9C}"/>
              </a:ext>
            </a:extLst>
          </p:cNvPr>
          <p:cNvCxnSpPr/>
          <p:nvPr/>
        </p:nvCxnSpPr>
        <p:spPr>
          <a:xfrm>
            <a:off x="4982938" y="5094514"/>
            <a:ext cx="4478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CD6E9AA-CBC2-2936-BA6D-479EFA3F8B4A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4843180" y="4693298"/>
            <a:ext cx="0" cy="180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E66300-2C6A-2DDA-44AF-039CC947B1D0}"/>
              </a:ext>
            </a:extLst>
          </p:cNvPr>
          <p:cNvCxnSpPr>
            <a:cxnSpLocks/>
          </p:cNvCxnSpPr>
          <p:nvPr/>
        </p:nvCxnSpPr>
        <p:spPr>
          <a:xfrm>
            <a:off x="7220282" y="1842993"/>
            <a:ext cx="0" cy="266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3388C3F-F987-43CE-24B6-E9CD4731EA09}"/>
              </a:ext>
            </a:extLst>
          </p:cNvPr>
          <p:cNvGrpSpPr/>
          <p:nvPr/>
        </p:nvGrpSpPr>
        <p:grpSpPr>
          <a:xfrm>
            <a:off x="8012585" y="617812"/>
            <a:ext cx="213859" cy="213859"/>
            <a:chOff x="8157682" y="6501270"/>
            <a:chExt cx="235245" cy="23524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1935DB3-F7FF-0C00-25B8-12829B235CB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Phone">
              <a:extLst>
                <a:ext uri="{FF2B5EF4-FFF2-40B4-BE49-F238E27FC236}">
                  <a16:creationId xmlns:a16="http://schemas.microsoft.com/office/drawing/2014/main" id="{E95823AA-60A5-512E-5BF9-88A5515936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DD9B3AD-E995-F97A-E815-DDFC364542ED}"/>
              </a:ext>
            </a:extLst>
          </p:cNvPr>
          <p:cNvSpPr txBox="1"/>
          <p:nvPr/>
        </p:nvSpPr>
        <p:spPr>
          <a:xfrm>
            <a:off x="153934" y="1305184"/>
            <a:ext cx="40671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상품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ko-KR" altLang="en-US" sz="1050" dirty="0" err="1">
                <a:solidFill>
                  <a:srgbClr val="0D6EFD"/>
                </a:solidFill>
              </a:rPr>
              <a:t>효담</a:t>
            </a:r>
            <a:r>
              <a:rPr lang="en-US" altLang="ko-KR" sz="1050" dirty="0">
                <a:solidFill>
                  <a:srgbClr val="0D6EFD"/>
                </a:solidFill>
              </a:rPr>
              <a:t>699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납부액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>
                <a:solidFill>
                  <a:srgbClr val="0D6EFD"/>
                </a:solidFill>
              </a:rPr>
              <a:t>2,400,000</a:t>
            </a:r>
            <a:r>
              <a:rPr lang="ko-KR" altLang="en-US" sz="1050" dirty="0"/>
              <a:t>원     </a:t>
            </a:r>
            <a:r>
              <a:rPr lang="en-US" altLang="ko-KR" sz="1050" dirty="0"/>
              <a:t>, </a:t>
            </a:r>
            <a:r>
              <a:rPr lang="ko-KR" altLang="en-US" sz="1050" dirty="0"/>
              <a:t>장례</a:t>
            </a:r>
            <a:r>
              <a:rPr lang="en-US" altLang="ko-KR" sz="1050" dirty="0"/>
              <a:t>:</a:t>
            </a:r>
            <a:r>
              <a:rPr lang="ko-KR" altLang="en-US" sz="1050" dirty="0"/>
              <a:t>              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의복 </a:t>
            </a:r>
            <a:r>
              <a:rPr lang="en-US" altLang="ko-KR" sz="1050" dirty="0" smtClean="0"/>
              <a:t>: </a:t>
            </a:r>
            <a:endParaRPr lang="ko-KR" altLang="en-US" sz="1050" dirty="0"/>
          </a:p>
        </p:txBody>
      </p:sp>
      <p:grpSp>
        <p:nvGrpSpPr>
          <p:cNvPr id="87" name="Button Dropdown">
            <a:extLst>
              <a:ext uri="{FF2B5EF4-FFF2-40B4-BE49-F238E27FC236}">
                <a16:creationId xmlns:a16="http://schemas.microsoft.com/office/drawing/2014/main" id="{A884F639-C3C9-E194-C963-5F5BC1AC615E}"/>
              </a:ext>
            </a:extLst>
          </p:cNvPr>
          <p:cNvGrpSpPr/>
          <p:nvPr/>
        </p:nvGrpSpPr>
        <p:grpSpPr>
          <a:xfrm>
            <a:off x="2959451" y="1333328"/>
            <a:ext cx="459442" cy="207026"/>
            <a:chOff x="2789477" y="3723188"/>
            <a:chExt cx="459442" cy="207026"/>
          </a:xfrm>
        </p:grpSpPr>
        <p:sp>
          <p:nvSpPr>
            <p:cNvPr id="88" name="Button">
              <a:extLst>
                <a:ext uri="{FF2B5EF4-FFF2-40B4-BE49-F238E27FC236}">
                  <a16:creationId xmlns:a16="http://schemas.microsoft.com/office/drawing/2014/main" id="{5F5EDF25-68B1-20A7-AA0A-702B0BF5DD02}"/>
                </a:ext>
              </a:extLst>
            </p:cNvPr>
            <p:cNvSpPr/>
            <p:nvPr/>
          </p:nvSpPr>
          <p:spPr>
            <a:xfrm>
              <a:off x="2789477" y="3723188"/>
              <a:ext cx="459442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매장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Arrow Down">
              <a:extLst>
                <a:ext uri="{FF2B5EF4-FFF2-40B4-BE49-F238E27FC236}">
                  <a16:creationId xmlns:a16="http://schemas.microsoft.com/office/drawing/2014/main" id="{C4C46058-B2D4-000A-61E2-3F894DF307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Button Dropdown">
            <a:extLst>
              <a:ext uri="{FF2B5EF4-FFF2-40B4-BE49-F238E27FC236}">
                <a16:creationId xmlns:a16="http://schemas.microsoft.com/office/drawing/2014/main" id="{E994A87F-29FE-6B65-E347-A9C4B3333F90}"/>
              </a:ext>
            </a:extLst>
          </p:cNvPr>
          <p:cNvGrpSpPr/>
          <p:nvPr/>
        </p:nvGrpSpPr>
        <p:grpSpPr>
          <a:xfrm>
            <a:off x="4045930" y="1296053"/>
            <a:ext cx="630305" cy="241968"/>
            <a:chOff x="2419810" y="3713930"/>
            <a:chExt cx="655295" cy="207026"/>
          </a:xfrm>
        </p:grpSpPr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148FACBA-1903-5610-C07B-693B39636B51}"/>
                </a:ext>
              </a:extLst>
            </p:cNvPr>
            <p:cNvSpPr/>
            <p:nvPr/>
          </p:nvSpPr>
          <p:spPr>
            <a:xfrm>
              <a:off x="2419810" y="3713930"/>
              <a:ext cx="655295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27432" rIns="14630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전통식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Arrow Down">
              <a:extLst>
                <a:ext uri="{FF2B5EF4-FFF2-40B4-BE49-F238E27FC236}">
                  <a16:creationId xmlns:a16="http://schemas.microsoft.com/office/drawing/2014/main" id="{3F41B3D2-C839-8A6E-3139-3703895539C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55190" y="380121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Search">
            <a:extLst>
              <a:ext uri="{FF2B5EF4-FFF2-40B4-BE49-F238E27FC236}">
                <a16:creationId xmlns:a16="http://schemas.microsoft.com/office/drawing/2014/main" id="{791D3E9C-D621-5334-8EBB-1A9834F77F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85360" y="1373957"/>
            <a:ext cx="110597" cy="110597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1B3F54-4B84-DE06-1783-4C6541E4E9D2}"/>
              </a:ext>
            </a:extLst>
          </p:cNvPr>
          <p:cNvSpPr txBox="1"/>
          <p:nvPr/>
        </p:nvSpPr>
        <p:spPr>
          <a:xfrm>
            <a:off x="279752" y="18412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0D6EFD"/>
                </a:solidFill>
              </a:rPr>
              <a:t>고인용품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2B2D170-7256-0274-4052-65D6EEC4AF0E}"/>
              </a:ext>
            </a:extLst>
          </p:cNvPr>
          <p:cNvGrpSpPr/>
          <p:nvPr/>
        </p:nvGrpSpPr>
        <p:grpSpPr>
          <a:xfrm>
            <a:off x="4066657" y="1937887"/>
            <a:ext cx="406431" cy="215444"/>
            <a:chOff x="4070629" y="1951190"/>
            <a:chExt cx="406431" cy="215444"/>
          </a:xfrm>
        </p:grpSpPr>
        <p:sp>
          <p:nvSpPr>
            <p:cNvPr id="97" name="Edit Properties">
              <a:extLst>
                <a:ext uri="{FF2B5EF4-FFF2-40B4-BE49-F238E27FC236}">
                  <a16:creationId xmlns:a16="http://schemas.microsoft.com/office/drawing/2014/main" id="{8A30036D-C717-5AC9-3E08-BFD0566D36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70629" y="2009299"/>
              <a:ext cx="111682" cy="111681"/>
            </a:xfrm>
            <a:custGeom>
              <a:avLst/>
              <a:gdLst>
                <a:gd name="T0" fmla="*/ 0 w 672"/>
                <a:gd name="T1" fmla="*/ 38 h 669"/>
                <a:gd name="T2" fmla="*/ 13 w 672"/>
                <a:gd name="T3" fmla="*/ 547 h 669"/>
                <a:gd name="T4" fmla="*/ 333 w 672"/>
                <a:gd name="T5" fmla="*/ 534 h 669"/>
                <a:gd name="T6" fmla="*/ 26 w 672"/>
                <a:gd name="T7" fmla="*/ 520 h 669"/>
                <a:gd name="T8" fmla="*/ 560 w 672"/>
                <a:gd name="T9" fmla="*/ 120 h 669"/>
                <a:gd name="T10" fmla="*/ 573 w 672"/>
                <a:gd name="T11" fmla="*/ 307 h 669"/>
                <a:gd name="T12" fmla="*/ 586 w 672"/>
                <a:gd name="T13" fmla="*/ 38 h 669"/>
                <a:gd name="T14" fmla="*/ 37 w 672"/>
                <a:gd name="T15" fmla="*/ 0 h 669"/>
                <a:gd name="T16" fmla="*/ 549 w 672"/>
                <a:gd name="T17" fmla="*/ 27 h 669"/>
                <a:gd name="T18" fmla="*/ 560 w 672"/>
                <a:gd name="T19" fmla="*/ 94 h 669"/>
                <a:gd name="T20" fmla="*/ 26 w 672"/>
                <a:gd name="T21" fmla="*/ 38 h 669"/>
                <a:gd name="T22" fmla="*/ 93 w 672"/>
                <a:gd name="T23" fmla="*/ 200 h 669"/>
                <a:gd name="T24" fmla="*/ 146 w 672"/>
                <a:gd name="T25" fmla="*/ 227 h 669"/>
                <a:gd name="T26" fmla="*/ 93 w 672"/>
                <a:gd name="T27" fmla="*/ 200 h 669"/>
                <a:gd name="T28" fmla="*/ 186 w 672"/>
                <a:gd name="T29" fmla="*/ 227 h 669"/>
                <a:gd name="T30" fmla="*/ 493 w 672"/>
                <a:gd name="T31" fmla="*/ 200 h 669"/>
                <a:gd name="T32" fmla="*/ 93 w 672"/>
                <a:gd name="T33" fmla="*/ 267 h 669"/>
                <a:gd name="T34" fmla="*/ 146 w 672"/>
                <a:gd name="T35" fmla="*/ 294 h 669"/>
                <a:gd name="T36" fmla="*/ 93 w 672"/>
                <a:gd name="T37" fmla="*/ 267 h 669"/>
                <a:gd name="T38" fmla="*/ 186 w 672"/>
                <a:gd name="T39" fmla="*/ 294 h 669"/>
                <a:gd name="T40" fmla="*/ 493 w 672"/>
                <a:gd name="T41" fmla="*/ 267 h 669"/>
                <a:gd name="T42" fmla="*/ 612 w 672"/>
                <a:gd name="T43" fmla="*/ 332 h 669"/>
                <a:gd name="T44" fmla="*/ 564 w 672"/>
                <a:gd name="T45" fmla="*/ 358 h 669"/>
                <a:gd name="T46" fmla="*/ 355 w 672"/>
                <a:gd name="T47" fmla="*/ 570 h 669"/>
                <a:gd name="T48" fmla="*/ 348 w 672"/>
                <a:gd name="T49" fmla="*/ 667 h 669"/>
                <a:gd name="T50" fmla="*/ 434 w 672"/>
                <a:gd name="T51" fmla="*/ 642 h 669"/>
                <a:gd name="T52" fmla="*/ 650 w 672"/>
                <a:gd name="T53" fmla="*/ 426 h 669"/>
                <a:gd name="T54" fmla="*/ 612 w 672"/>
                <a:gd name="T55" fmla="*/ 332 h 669"/>
                <a:gd name="T56" fmla="*/ 93 w 672"/>
                <a:gd name="T57" fmla="*/ 360 h 669"/>
                <a:gd name="T58" fmla="*/ 146 w 672"/>
                <a:gd name="T59" fmla="*/ 334 h 669"/>
                <a:gd name="T60" fmla="*/ 186 w 672"/>
                <a:gd name="T61" fmla="*/ 334 h 669"/>
                <a:gd name="T62" fmla="*/ 493 w 672"/>
                <a:gd name="T63" fmla="*/ 360 h 669"/>
                <a:gd name="T64" fmla="*/ 186 w 672"/>
                <a:gd name="T65" fmla="*/ 334 h 669"/>
                <a:gd name="T66" fmla="*/ 623 w 672"/>
                <a:gd name="T67" fmla="*/ 417 h 669"/>
                <a:gd name="T68" fmla="*/ 379 w 672"/>
                <a:gd name="T69" fmla="*/ 582 h 669"/>
                <a:gd name="T70" fmla="*/ 583 w 672"/>
                <a:gd name="T71" fmla="*/ 377 h 669"/>
                <a:gd name="T72" fmla="*/ 93 w 672"/>
                <a:gd name="T73" fmla="*/ 427 h 669"/>
                <a:gd name="T74" fmla="*/ 146 w 672"/>
                <a:gd name="T75" fmla="*/ 400 h 669"/>
                <a:gd name="T76" fmla="*/ 186 w 672"/>
                <a:gd name="T77" fmla="*/ 400 h 669"/>
                <a:gd name="T78" fmla="*/ 440 w 672"/>
                <a:gd name="T79" fmla="*/ 427 h 669"/>
                <a:gd name="T80" fmla="*/ 186 w 672"/>
                <a:gd name="T81" fmla="*/ 40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2" h="669">
                  <a:moveTo>
                    <a:pt x="37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203"/>
                    <a:pt x="0" y="368"/>
                    <a:pt x="0" y="534"/>
                  </a:cubicBezTo>
                  <a:cubicBezTo>
                    <a:pt x="0" y="541"/>
                    <a:pt x="6" y="547"/>
                    <a:pt x="13" y="547"/>
                  </a:cubicBezTo>
                  <a:lnTo>
                    <a:pt x="320" y="547"/>
                  </a:lnTo>
                  <a:cubicBezTo>
                    <a:pt x="327" y="547"/>
                    <a:pt x="333" y="541"/>
                    <a:pt x="333" y="534"/>
                  </a:cubicBezTo>
                  <a:cubicBezTo>
                    <a:pt x="333" y="527"/>
                    <a:pt x="327" y="520"/>
                    <a:pt x="320" y="520"/>
                  </a:cubicBezTo>
                  <a:lnTo>
                    <a:pt x="26" y="520"/>
                  </a:lnTo>
                  <a:lnTo>
                    <a:pt x="26" y="120"/>
                  </a:lnTo>
                  <a:lnTo>
                    <a:pt x="560" y="120"/>
                  </a:lnTo>
                  <a:lnTo>
                    <a:pt x="560" y="294"/>
                  </a:lnTo>
                  <a:cubicBezTo>
                    <a:pt x="560" y="301"/>
                    <a:pt x="566" y="307"/>
                    <a:pt x="573" y="307"/>
                  </a:cubicBezTo>
                  <a:cubicBezTo>
                    <a:pt x="580" y="307"/>
                    <a:pt x="586" y="301"/>
                    <a:pt x="586" y="294"/>
                  </a:cubicBezTo>
                  <a:cubicBezTo>
                    <a:pt x="586" y="208"/>
                    <a:pt x="586" y="123"/>
                    <a:pt x="586" y="38"/>
                  </a:cubicBezTo>
                  <a:cubicBezTo>
                    <a:pt x="586" y="17"/>
                    <a:pt x="569" y="0"/>
                    <a:pt x="549" y="0"/>
                  </a:cubicBezTo>
                  <a:lnTo>
                    <a:pt x="37" y="0"/>
                  </a:lnTo>
                  <a:close/>
                  <a:moveTo>
                    <a:pt x="37" y="27"/>
                  </a:moveTo>
                  <a:lnTo>
                    <a:pt x="549" y="27"/>
                  </a:lnTo>
                  <a:cubicBezTo>
                    <a:pt x="555" y="27"/>
                    <a:pt x="560" y="32"/>
                    <a:pt x="560" y="38"/>
                  </a:cubicBezTo>
                  <a:lnTo>
                    <a:pt x="560" y="94"/>
                  </a:lnTo>
                  <a:lnTo>
                    <a:pt x="26" y="94"/>
                  </a:lnTo>
                  <a:lnTo>
                    <a:pt x="26" y="38"/>
                  </a:lnTo>
                  <a:cubicBezTo>
                    <a:pt x="26" y="32"/>
                    <a:pt x="31" y="27"/>
                    <a:pt x="37" y="27"/>
                  </a:cubicBezTo>
                  <a:close/>
                  <a:moveTo>
                    <a:pt x="93" y="200"/>
                  </a:moveTo>
                  <a:lnTo>
                    <a:pt x="93" y="227"/>
                  </a:lnTo>
                  <a:lnTo>
                    <a:pt x="146" y="227"/>
                  </a:lnTo>
                  <a:lnTo>
                    <a:pt x="146" y="200"/>
                  </a:lnTo>
                  <a:lnTo>
                    <a:pt x="93" y="200"/>
                  </a:lnTo>
                  <a:close/>
                  <a:moveTo>
                    <a:pt x="186" y="200"/>
                  </a:moveTo>
                  <a:lnTo>
                    <a:pt x="186" y="227"/>
                  </a:lnTo>
                  <a:lnTo>
                    <a:pt x="493" y="227"/>
                  </a:lnTo>
                  <a:lnTo>
                    <a:pt x="493" y="200"/>
                  </a:lnTo>
                  <a:lnTo>
                    <a:pt x="186" y="200"/>
                  </a:lnTo>
                  <a:close/>
                  <a:moveTo>
                    <a:pt x="93" y="267"/>
                  </a:moveTo>
                  <a:lnTo>
                    <a:pt x="93" y="294"/>
                  </a:lnTo>
                  <a:lnTo>
                    <a:pt x="146" y="294"/>
                  </a:lnTo>
                  <a:lnTo>
                    <a:pt x="146" y="267"/>
                  </a:lnTo>
                  <a:lnTo>
                    <a:pt x="93" y="267"/>
                  </a:lnTo>
                  <a:close/>
                  <a:moveTo>
                    <a:pt x="186" y="267"/>
                  </a:moveTo>
                  <a:lnTo>
                    <a:pt x="186" y="294"/>
                  </a:lnTo>
                  <a:lnTo>
                    <a:pt x="493" y="294"/>
                  </a:lnTo>
                  <a:lnTo>
                    <a:pt x="493" y="267"/>
                  </a:lnTo>
                  <a:lnTo>
                    <a:pt x="186" y="267"/>
                  </a:lnTo>
                  <a:close/>
                  <a:moveTo>
                    <a:pt x="612" y="332"/>
                  </a:moveTo>
                  <a:cubicBezTo>
                    <a:pt x="598" y="332"/>
                    <a:pt x="584" y="338"/>
                    <a:pt x="573" y="348"/>
                  </a:cubicBezTo>
                  <a:cubicBezTo>
                    <a:pt x="570" y="351"/>
                    <a:pt x="566" y="356"/>
                    <a:pt x="564" y="358"/>
                  </a:cubicBezTo>
                  <a:lnTo>
                    <a:pt x="358" y="564"/>
                  </a:lnTo>
                  <a:cubicBezTo>
                    <a:pt x="357" y="566"/>
                    <a:pt x="355" y="568"/>
                    <a:pt x="355" y="570"/>
                  </a:cubicBezTo>
                  <a:lnTo>
                    <a:pt x="332" y="650"/>
                  </a:lnTo>
                  <a:cubicBezTo>
                    <a:pt x="329" y="659"/>
                    <a:pt x="339" y="669"/>
                    <a:pt x="348" y="667"/>
                  </a:cubicBezTo>
                  <a:lnTo>
                    <a:pt x="428" y="645"/>
                  </a:lnTo>
                  <a:cubicBezTo>
                    <a:pt x="431" y="645"/>
                    <a:pt x="433" y="643"/>
                    <a:pt x="434" y="642"/>
                  </a:cubicBezTo>
                  <a:lnTo>
                    <a:pt x="645" y="432"/>
                  </a:lnTo>
                  <a:cubicBezTo>
                    <a:pt x="648" y="429"/>
                    <a:pt x="648" y="428"/>
                    <a:pt x="650" y="426"/>
                  </a:cubicBezTo>
                  <a:cubicBezTo>
                    <a:pt x="671" y="404"/>
                    <a:pt x="672" y="370"/>
                    <a:pt x="650" y="348"/>
                  </a:cubicBezTo>
                  <a:cubicBezTo>
                    <a:pt x="640" y="338"/>
                    <a:pt x="626" y="332"/>
                    <a:pt x="612" y="332"/>
                  </a:cubicBezTo>
                  <a:close/>
                  <a:moveTo>
                    <a:pt x="93" y="334"/>
                  </a:moveTo>
                  <a:lnTo>
                    <a:pt x="93" y="360"/>
                  </a:lnTo>
                  <a:lnTo>
                    <a:pt x="146" y="360"/>
                  </a:lnTo>
                  <a:lnTo>
                    <a:pt x="146" y="334"/>
                  </a:lnTo>
                  <a:lnTo>
                    <a:pt x="93" y="334"/>
                  </a:lnTo>
                  <a:close/>
                  <a:moveTo>
                    <a:pt x="186" y="334"/>
                  </a:moveTo>
                  <a:lnTo>
                    <a:pt x="186" y="360"/>
                  </a:lnTo>
                  <a:lnTo>
                    <a:pt x="493" y="360"/>
                  </a:lnTo>
                  <a:lnTo>
                    <a:pt x="493" y="334"/>
                  </a:lnTo>
                  <a:lnTo>
                    <a:pt x="186" y="334"/>
                  </a:lnTo>
                  <a:close/>
                  <a:moveTo>
                    <a:pt x="583" y="377"/>
                  </a:moveTo>
                  <a:lnTo>
                    <a:pt x="623" y="417"/>
                  </a:lnTo>
                  <a:lnTo>
                    <a:pt x="418" y="620"/>
                  </a:lnTo>
                  <a:lnTo>
                    <a:pt x="379" y="582"/>
                  </a:lnTo>
                  <a:lnTo>
                    <a:pt x="380" y="581"/>
                  </a:lnTo>
                  <a:lnTo>
                    <a:pt x="583" y="377"/>
                  </a:lnTo>
                  <a:close/>
                  <a:moveTo>
                    <a:pt x="93" y="400"/>
                  </a:moveTo>
                  <a:lnTo>
                    <a:pt x="93" y="427"/>
                  </a:lnTo>
                  <a:lnTo>
                    <a:pt x="146" y="427"/>
                  </a:lnTo>
                  <a:lnTo>
                    <a:pt x="146" y="400"/>
                  </a:lnTo>
                  <a:lnTo>
                    <a:pt x="93" y="400"/>
                  </a:lnTo>
                  <a:close/>
                  <a:moveTo>
                    <a:pt x="186" y="400"/>
                  </a:moveTo>
                  <a:lnTo>
                    <a:pt x="186" y="427"/>
                  </a:lnTo>
                  <a:lnTo>
                    <a:pt x="440" y="427"/>
                  </a:lnTo>
                  <a:lnTo>
                    <a:pt x="440" y="400"/>
                  </a:lnTo>
                  <a:lnTo>
                    <a:pt x="186" y="400"/>
                  </a:lnTo>
                  <a:close/>
                </a:path>
              </a:pathLst>
            </a:custGeom>
            <a:solidFill>
              <a:srgbClr val="1083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A55613-9B00-0B2C-6787-E4DEB49DD8AB}"/>
                </a:ext>
              </a:extLst>
            </p:cNvPr>
            <p:cNvSpPr txBox="1"/>
            <p:nvPr/>
          </p:nvSpPr>
          <p:spPr>
            <a:xfrm>
              <a:off x="4116064" y="195119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10834E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변경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CE96D66-4906-DECA-81D2-E518C37738F6}"/>
              </a:ext>
            </a:extLst>
          </p:cNvPr>
          <p:cNvCxnSpPr/>
          <p:nvPr/>
        </p:nvCxnSpPr>
        <p:spPr>
          <a:xfrm>
            <a:off x="349276" y="2168543"/>
            <a:ext cx="4132429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1B3F54-4B84-DE06-1783-4C6541E4E9D2}"/>
              </a:ext>
            </a:extLst>
          </p:cNvPr>
          <p:cNvSpPr txBox="1"/>
          <p:nvPr/>
        </p:nvSpPr>
        <p:spPr>
          <a:xfrm>
            <a:off x="279752" y="34675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0D6EFD"/>
                </a:solidFill>
              </a:rPr>
              <a:t>의전용품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E96D66-4906-DECA-81D2-E518C37738F6}"/>
              </a:ext>
            </a:extLst>
          </p:cNvPr>
          <p:cNvCxnSpPr/>
          <p:nvPr/>
        </p:nvCxnSpPr>
        <p:spPr>
          <a:xfrm>
            <a:off x="349276" y="3794808"/>
            <a:ext cx="4132429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B2D170-7256-0274-4052-65D6EEC4AF0E}"/>
              </a:ext>
            </a:extLst>
          </p:cNvPr>
          <p:cNvGrpSpPr/>
          <p:nvPr/>
        </p:nvGrpSpPr>
        <p:grpSpPr>
          <a:xfrm>
            <a:off x="4066657" y="3564152"/>
            <a:ext cx="406431" cy="215444"/>
            <a:chOff x="4070629" y="1951190"/>
            <a:chExt cx="406431" cy="215444"/>
          </a:xfrm>
        </p:grpSpPr>
        <p:sp>
          <p:nvSpPr>
            <p:cNvPr id="102" name="Edit Properties">
              <a:extLst>
                <a:ext uri="{FF2B5EF4-FFF2-40B4-BE49-F238E27FC236}">
                  <a16:creationId xmlns:a16="http://schemas.microsoft.com/office/drawing/2014/main" id="{8A30036D-C717-5AC9-3E08-BFD0566D36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70629" y="2009299"/>
              <a:ext cx="111682" cy="111681"/>
            </a:xfrm>
            <a:custGeom>
              <a:avLst/>
              <a:gdLst>
                <a:gd name="T0" fmla="*/ 0 w 672"/>
                <a:gd name="T1" fmla="*/ 38 h 669"/>
                <a:gd name="T2" fmla="*/ 13 w 672"/>
                <a:gd name="T3" fmla="*/ 547 h 669"/>
                <a:gd name="T4" fmla="*/ 333 w 672"/>
                <a:gd name="T5" fmla="*/ 534 h 669"/>
                <a:gd name="T6" fmla="*/ 26 w 672"/>
                <a:gd name="T7" fmla="*/ 520 h 669"/>
                <a:gd name="T8" fmla="*/ 560 w 672"/>
                <a:gd name="T9" fmla="*/ 120 h 669"/>
                <a:gd name="T10" fmla="*/ 573 w 672"/>
                <a:gd name="T11" fmla="*/ 307 h 669"/>
                <a:gd name="T12" fmla="*/ 586 w 672"/>
                <a:gd name="T13" fmla="*/ 38 h 669"/>
                <a:gd name="T14" fmla="*/ 37 w 672"/>
                <a:gd name="T15" fmla="*/ 0 h 669"/>
                <a:gd name="T16" fmla="*/ 549 w 672"/>
                <a:gd name="T17" fmla="*/ 27 h 669"/>
                <a:gd name="T18" fmla="*/ 560 w 672"/>
                <a:gd name="T19" fmla="*/ 94 h 669"/>
                <a:gd name="T20" fmla="*/ 26 w 672"/>
                <a:gd name="T21" fmla="*/ 38 h 669"/>
                <a:gd name="T22" fmla="*/ 93 w 672"/>
                <a:gd name="T23" fmla="*/ 200 h 669"/>
                <a:gd name="T24" fmla="*/ 146 w 672"/>
                <a:gd name="T25" fmla="*/ 227 h 669"/>
                <a:gd name="T26" fmla="*/ 93 w 672"/>
                <a:gd name="T27" fmla="*/ 200 h 669"/>
                <a:gd name="T28" fmla="*/ 186 w 672"/>
                <a:gd name="T29" fmla="*/ 227 h 669"/>
                <a:gd name="T30" fmla="*/ 493 w 672"/>
                <a:gd name="T31" fmla="*/ 200 h 669"/>
                <a:gd name="T32" fmla="*/ 93 w 672"/>
                <a:gd name="T33" fmla="*/ 267 h 669"/>
                <a:gd name="T34" fmla="*/ 146 w 672"/>
                <a:gd name="T35" fmla="*/ 294 h 669"/>
                <a:gd name="T36" fmla="*/ 93 w 672"/>
                <a:gd name="T37" fmla="*/ 267 h 669"/>
                <a:gd name="T38" fmla="*/ 186 w 672"/>
                <a:gd name="T39" fmla="*/ 294 h 669"/>
                <a:gd name="T40" fmla="*/ 493 w 672"/>
                <a:gd name="T41" fmla="*/ 267 h 669"/>
                <a:gd name="T42" fmla="*/ 612 w 672"/>
                <a:gd name="T43" fmla="*/ 332 h 669"/>
                <a:gd name="T44" fmla="*/ 564 w 672"/>
                <a:gd name="T45" fmla="*/ 358 h 669"/>
                <a:gd name="T46" fmla="*/ 355 w 672"/>
                <a:gd name="T47" fmla="*/ 570 h 669"/>
                <a:gd name="T48" fmla="*/ 348 w 672"/>
                <a:gd name="T49" fmla="*/ 667 h 669"/>
                <a:gd name="T50" fmla="*/ 434 w 672"/>
                <a:gd name="T51" fmla="*/ 642 h 669"/>
                <a:gd name="T52" fmla="*/ 650 w 672"/>
                <a:gd name="T53" fmla="*/ 426 h 669"/>
                <a:gd name="T54" fmla="*/ 612 w 672"/>
                <a:gd name="T55" fmla="*/ 332 h 669"/>
                <a:gd name="T56" fmla="*/ 93 w 672"/>
                <a:gd name="T57" fmla="*/ 360 h 669"/>
                <a:gd name="T58" fmla="*/ 146 w 672"/>
                <a:gd name="T59" fmla="*/ 334 h 669"/>
                <a:gd name="T60" fmla="*/ 186 w 672"/>
                <a:gd name="T61" fmla="*/ 334 h 669"/>
                <a:gd name="T62" fmla="*/ 493 w 672"/>
                <a:gd name="T63" fmla="*/ 360 h 669"/>
                <a:gd name="T64" fmla="*/ 186 w 672"/>
                <a:gd name="T65" fmla="*/ 334 h 669"/>
                <a:gd name="T66" fmla="*/ 623 w 672"/>
                <a:gd name="T67" fmla="*/ 417 h 669"/>
                <a:gd name="T68" fmla="*/ 379 w 672"/>
                <a:gd name="T69" fmla="*/ 582 h 669"/>
                <a:gd name="T70" fmla="*/ 583 w 672"/>
                <a:gd name="T71" fmla="*/ 377 h 669"/>
                <a:gd name="T72" fmla="*/ 93 w 672"/>
                <a:gd name="T73" fmla="*/ 427 h 669"/>
                <a:gd name="T74" fmla="*/ 146 w 672"/>
                <a:gd name="T75" fmla="*/ 400 h 669"/>
                <a:gd name="T76" fmla="*/ 186 w 672"/>
                <a:gd name="T77" fmla="*/ 400 h 669"/>
                <a:gd name="T78" fmla="*/ 440 w 672"/>
                <a:gd name="T79" fmla="*/ 427 h 669"/>
                <a:gd name="T80" fmla="*/ 186 w 672"/>
                <a:gd name="T81" fmla="*/ 40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2" h="669">
                  <a:moveTo>
                    <a:pt x="37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203"/>
                    <a:pt x="0" y="368"/>
                    <a:pt x="0" y="534"/>
                  </a:cubicBezTo>
                  <a:cubicBezTo>
                    <a:pt x="0" y="541"/>
                    <a:pt x="6" y="547"/>
                    <a:pt x="13" y="547"/>
                  </a:cubicBezTo>
                  <a:lnTo>
                    <a:pt x="320" y="547"/>
                  </a:lnTo>
                  <a:cubicBezTo>
                    <a:pt x="327" y="547"/>
                    <a:pt x="333" y="541"/>
                    <a:pt x="333" y="534"/>
                  </a:cubicBezTo>
                  <a:cubicBezTo>
                    <a:pt x="333" y="527"/>
                    <a:pt x="327" y="520"/>
                    <a:pt x="320" y="520"/>
                  </a:cubicBezTo>
                  <a:lnTo>
                    <a:pt x="26" y="520"/>
                  </a:lnTo>
                  <a:lnTo>
                    <a:pt x="26" y="120"/>
                  </a:lnTo>
                  <a:lnTo>
                    <a:pt x="560" y="120"/>
                  </a:lnTo>
                  <a:lnTo>
                    <a:pt x="560" y="294"/>
                  </a:lnTo>
                  <a:cubicBezTo>
                    <a:pt x="560" y="301"/>
                    <a:pt x="566" y="307"/>
                    <a:pt x="573" y="307"/>
                  </a:cubicBezTo>
                  <a:cubicBezTo>
                    <a:pt x="580" y="307"/>
                    <a:pt x="586" y="301"/>
                    <a:pt x="586" y="294"/>
                  </a:cubicBezTo>
                  <a:cubicBezTo>
                    <a:pt x="586" y="208"/>
                    <a:pt x="586" y="123"/>
                    <a:pt x="586" y="38"/>
                  </a:cubicBezTo>
                  <a:cubicBezTo>
                    <a:pt x="586" y="17"/>
                    <a:pt x="569" y="0"/>
                    <a:pt x="549" y="0"/>
                  </a:cubicBezTo>
                  <a:lnTo>
                    <a:pt x="37" y="0"/>
                  </a:lnTo>
                  <a:close/>
                  <a:moveTo>
                    <a:pt x="37" y="27"/>
                  </a:moveTo>
                  <a:lnTo>
                    <a:pt x="549" y="27"/>
                  </a:lnTo>
                  <a:cubicBezTo>
                    <a:pt x="555" y="27"/>
                    <a:pt x="560" y="32"/>
                    <a:pt x="560" y="38"/>
                  </a:cubicBezTo>
                  <a:lnTo>
                    <a:pt x="560" y="94"/>
                  </a:lnTo>
                  <a:lnTo>
                    <a:pt x="26" y="94"/>
                  </a:lnTo>
                  <a:lnTo>
                    <a:pt x="26" y="38"/>
                  </a:lnTo>
                  <a:cubicBezTo>
                    <a:pt x="26" y="32"/>
                    <a:pt x="31" y="27"/>
                    <a:pt x="37" y="27"/>
                  </a:cubicBezTo>
                  <a:close/>
                  <a:moveTo>
                    <a:pt x="93" y="200"/>
                  </a:moveTo>
                  <a:lnTo>
                    <a:pt x="93" y="227"/>
                  </a:lnTo>
                  <a:lnTo>
                    <a:pt x="146" y="227"/>
                  </a:lnTo>
                  <a:lnTo>
                    <a:pt x="146" y="200"/>
                  </a:lnTo>
                  <a:lnTo>
                    <a:pt x="93" y="200"/>
                  </a:lnTo>
                  <a:close/>
                  <a:moveTo>
                    <a:pt x="186" y="200"/>
                  </a:moveTo>
                  <a:lnTo>
                    <a:pt x="186" y="227"/>
                  </a:lnTo>
                  <a:lnTo>
                    <a:pt x="493" y="227"/>
                  </a:lnTo>
                  <a:lnTo>
                    <a:pt x="493" y="200"/>
                  </a:lnTo>
                  <a:lnTo>
                    <a:pt x="186" y="200"/>
                  </a:lnTo>
                  <a:close/>
                  <a:moveTo>
                    <a:pt x="93" y="267"/>
                  </a:moveTo>
                  <a:lnTo>
                    <a:pt x="93" y="294"/>
                  </a:lnTo>
                  <a:lnTo>
                    <a:pt x="146" y="294"/>
                  </a:lnTo>
                  <a:lnTo>
                    <a:pt x="146" y="267"/>
                  </a:lnTo>
                  <a:lnTo>
                    <a:pt x="93" y="267"/>
                  </a:lnTo>
                  <a:close/>
                  <a:moveTo>
                    <a:pt x="186" y="267"/>
                  </a:moveTo>
                  <a:lnTo>
                    <a:pt x="186" y="294"/>
                  </a:lnTo>
                  <a:lnTo>
                    <a:pt x="493" y="294"/>
                  </a:lnTo>
                  <a:lnTo>
                    <a:pt x="493" y="267"/>
                  </a:lnTo>
                  <a:lnTo>
                    <a:pt x="186" y="267"/>
                  </a:lnTo>
                  <a:close/>
                  <a:moveTo>
                    <a:pt x="612" y="332"/>
                  </a:moveTo>
                  <a:cubicBezTo>
                    <a:pt x="598" y="332"/>
                    <a:pt x="584" y="338"/>
                    <a:pt x="573" y="348"/>
                  </a:cubicBezTo>
                  <a:cubicBezTo>
                    <a:pt x="570" y="351"/>
                    <a:pt x="566" y="356"/>
                    <a:pt x="564" y="358"/>
                  </a:cubicBezTo>
                  <a:lnTo>
                    <a:pt x="358" y="564"/>
                  </a:lnTo>
                  <a:cubicBezTo>
                    <a:pt x="357" y="566"/>
                    <a:pt x="355" y="568"/>
                    <a:pt x="355" y="570"/>
                  </a:cubicBezTo>
                  <a:lnTo>
                    <a:pt x="332" y="650"/>
                  </a:lnTo>
                  <a:cubicBezTo>
                    <a:pt x="329" y="659"/>
                    <a:pt x="339" y="669"/>
                    <a:pt x="348" y="667"/>
                  </a:cubicBezTo>
                  <a:lnTo>
                    <a:pt x="428" y="645"/>
                  </a:lnTo>
                  <a:cubicBezTo>
                    <a:pt x="431" y="645"/>
                    <a:pt x="433" y="643"/>
                    <a:pt x="434" y="642"/>
                  </a:cubicBezTo>
                  <a:lnTo>
                    <a:pt x="645" y="432"/>
                  </a:lnTo>
                  <a:cubicBezTo>
                    <a:pt x="648" y="429"/>
                    <a:pt x="648" y="428"/>
                    <a:pt x="650" y="426"/>
                  </a:cubicBezTo>
                  <a:cubicBezTo>
                    <a:pt x="671" y="404"/>
                    <a:pt x="672" y="370"/>
                    <a:pt x="650" y="348"/>
                  </a:cubicBezTo>
                  <a:cubicBezTo>
                    <a:pt x="640" y="338"/>
                    <a:pt x="626" y="332"/>
                    <a:pt x="612" y="332"/>
                  </a:cubicBezTo>
                  <a:close/>
                  <a:moveTo>
                    <a:pt x="93" y="334"/>
                  </a:moveTo>
                  <a:lnTo>
                    <a:pt x="93" y="360"/>
                  </a:lnTo>
                  <a:lnTo>
                    <a:pt x="146" y="360"/>
                  </a:lnTo>
                  <a:lnTo>
                    <a:pt x="146" y="334"/>
                  </a:lnTo>
                  <a:lnTo>
                    <a:pt x="93" y="334"/>
                  </a:lnTo>
                  <a:close/>
                  <a:moveTo>
                    <a:pt x="186" y="334"/>
                  </a:moveTo>
                  <a:lnTo>
                    <a:pt x="186" y="360"/>
                  </a:lnTo>
                  <a:lnTo>
                    <a:pt x="493" y="360"/>
                  </a:lnTo>
                  <a:lnTo>
                    <a:pt x="493" y="334"/>
                  </a:lnTo>
                  <a:lnTo>
                    <a:pt x="186" y="334"/>
                  </a:lnTo>
                  <a:close/>
                  <a:moveTo>
                    <a:pt x="583" y="377"/>
                  </a:moveTo>
                  <a:lnTo>
                    <a:pt x="623" y="417"/>
                  </a:lnTo>
                  <a:lnTo>
                    <a:pt x="418" y="620"/>
                  </a:lnTo>
                  <a:lnTo>
                    <a:pt x="379" y="582"/>
                  </a:lnTo>
                  <a:lnTo>
                    <a:pt x="380" y="581"/>
                  </a:lnTo>
                  <a:lnTo>
                    <a:pt x="583" y="377"/>
                  </a:lnTo>
                  <a:close/>
                  <a:moveTo>
                    <a:pt x="93" y="400"/>
                  </a:moveTo>
                  <a:lnTo>
                    <a:pt x="93" y="427"/>
                  </a:lnTo>
                  <a:lnTo>
                    <a:pt x="146" y="427"/>
                  </a:lnTo>
                  <a:lnTo>
                    <a:pt x="146" y="400"/>
                  </a:lnTo>
                  <a:lnTo>
                    <a:pt x="93" y="400"/>
                  </a:lnTo>
                  <a:close/>
                  <a:moveTo>
                    <a:pt x="186" y="400"/>
                  </a:moveTo>
                  <a:lnTo>
                    <a:pt x="186" y="427"/>
                  </a:lnTo>
                  <a:lnTo>
                    <a:pt x="440" y="427"/>
                  </a:lnTo>
                  <a:lnTo>
                    <a:pt x="440" y="400"/>
                  </a:lnTo>
                  <a:lnTo>
                    <a:pt x="186" y="400"/>
                  </a:lnTo>
                  <a:close/>
                </a:path>
              </a:pathLst>
            </a:custGeom>
            <a:solidFill>
              <a:srgbClr val="1083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A55613-9B00-0B2C-6787-E4DEB49DD8AB}"/>
                </a:ext>
              </a:extLst>
            </p:cNvPr>
            <p:cNvSpPr txBox="1"/>
            <p:nvPr/>
          </p:nvSpPr>
          <p:spPr>
            <a:xfrm>
              <a:off x="4116064" y="195119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10834E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변경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B1B3F54-4B84-DE06-1783-4C6541E4E9D2}"/>
              </a:ext>
            </a:extLst>
          </p:cNvPr>
          <p:cNvSpPr txBox="1"/>
          <p:nvPr/>
        </p:nvSpPr>
        <p:spPr>
          <a:xfrm>
            <a:off x="5069382" y="18262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0D6EFD"/>
                </a:solidFill>
              </a:rPr>
              <a:t>고인용품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CE96D66-4906-DECA-81D2-E518C37738F6}"/>
              </a:ext>
            </a:extLst>
          </p:cNvPr>
          <p:cNvCxnSpPr/>
          <p:nvPr/>
        </p:nvCxnSpPr>
        <p:spPr>
          <a:xfrm>
            <a:off x="5138906" y="2153528"/>
            <a:ext cx="4132429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2B2D170-7256-0274-4052-65D6EEC4AF0E}"/>
              </a:ext>
            </a:extLst>
          </p:cNvPr>
          <p:cNvGrpSpPr/>
          <p:nvPr/>
        </p:nvGrpSpPr>
        <p:grpSpPr>
          <a:xfrm>
            <a:off x="8856287" y="1922872"/>
            <a:ext cx="406431" cy="215444"/>
            <a:chOff x="4070629" y="1951190"/>
            <a:chExt cx="406431" cy="215444"/>
          </a:xfrm>
        </p:grpSpPr>
        <p:sp>
          <p:nvSpPr>
            <p:cNvPr id="107" name="Edit Properties">
              <a:extLst>
                <a:ext uri="{FF2B5EF4-FFF2-40B4-BE49-F238E27FC236}">
                  <a16:creationId xmlns:a16="http://schemas.microsoft.com/office/drawing/2014/main" id="{8A30036D-C717-5AC9-3E08-BFD0566D36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70629" y="2009299"/>
              <a:ext cx="111682" cy="111681"/>
            </a:xfrm>
            <a:custGeom>
              <a:avLst/>
              <a:gdLst>
                <a:gd name="T0" fmla="*/ 0 w 672"/>
                <a:gd name="T1" fmla="*/ 38 h 669"/>
                <a:gd name="T2" fmla="*/ 13 w 672"/>
                <a:gd name="T3" fmla="*/ 547 h 669"/>
                <a:gd name="T4" fmla="*/ 333 w 672"/>
                <a:gd name="T5" fmla="*/ 534 h 669"/>
                <a:gd name="T6" fmla="*/ 26 w 672"/>
                <a:gd name="T7" fmla="*/ 520 h 669"/>
                <a:gd name="T8" fmla="*/ 560 w 672"/>
                <a:gd name="T9" fmla="*/ 120 h 669"/>
                <a:gd name="T10" fmla="*/ 573 w 672"/>
                <a:gd name="T11" fmla="*/ 307 h 669"/>
                <a:gd name="T12" fmla="*/ 586 w 672"/>
                <a:gd name="T13" fmla="*/ 38 h 669"/>
                <a:gd name="T14" fmla="*/ 37 w 672"/>
                <a:gd name="T15" fmla="*/ 0 h 669"/>
                <a:gd name="T16" fmla="*/ 549 w 672"/>
                <a:gd name="T17" fmla="*/ 27 h 669"/>
                <a:gd name="T18" fmla="*/ 560 w 672"/>
                <a:gd name="T19" fmla="*/ 94 h 669"/>
                <a:gd name="T20" fmla="*/ 26 w 672"/>
                <a:gd name="T21" fmla="*/ 38 h 669"/>
                <a:gd name="T22" fmla="*/ 93 w 672"/>
                <a:gd name="T23" fmla="*/ 200 h 669"/>
                <a:gd name="T24" fmla="*/ 146 w 672"/>
                <a:gd name="T25" fmla="*/ 227 h 669"/>
                <a:gd name="T26" fmla="*/ 93 w 672"/>
                <a:gd name="T27" fmla="*/ 200 h 669"/>
                <a:gd name="T28" fmla="*/ 186 w 672"/>
                <a:gd name="T29" fmla="*/ 227 h 669"/>
                <a:gd name="T30" fmla="*/ 493 w 672"/>
                <a:gd name="T31" fmla="*/ 200 h 669"/>
                <a:gd name="T32" fmla="*/ 93 w 672"/>
                <a:gd name="T33" fmla="*/ 267 h 669"/>
                <a:gd name="T34" fmla="*/ 146 w 672"/>
                <a:gd name="T35" fmla="*/ 294 h 669"/>
                <a:gd name="T36" fmla="*/ 93 w 672"/>
                <a:gd name="T37" fmla="*/ 267 h 669"/>
                <a:gd name="T38" fmla="*/ 186 w 672"/>
                <a:gd name="T39" fmla="*/ 294 h 669"/>
                <a:gd name="T40" fmla="*/ 493 w 672"/>
                <a:gd name="T41" fmla="*/ 267 h 669"/>
                <a:gd name="T42" fmla="*/ 612 w 672"/>
                <a:gd name="T43" fmla="*/ 332 h 669"/>
                <a:gd name="T44" fmla="*/ 564 w 672"/>
                <a:gd name="T45" fmla="*/ 358 h 669"/>
                <a:gd name="T46" fmla="*/ 355 w 672"/>
                <a:gd name="T47" fmla="*/ 570 h 669"/>
                <a:gd name="T48" fmla="*/ 348 w 672"/>
                <a:gd name="T49" fmla="*/ 667 h 669"/>
                <a:gd name="T50" fmla="*/ 434 w 672"/>
                <a:gd name="T51" fmla="*/ 642 h 669"/>
                <a:gd name="T52" fmla="*/ 650 w 672"/>
                <a:gd name="T53" fmla="*/ 426 h 669"/>
                <a:gd name="T54" fmla="*/ 612 w 672"/>
                <a:gd name="T55" fmla="*/ 332 h 669"/>
                <a:gd name="T56" fmla="*/ 93 w 672"/>
                <a:gd name="T57" fmla="*/ 360 h 669"/>
                <a:gd name="T58" fmla="*/ 146 w 672"/>
                <a:gd name="T59" fmla="*/ 334 h 669"/>
                <a:gd name="T60" fmla="*/ 186 w 672"/>
                <a:gd name="T61" fmla="*/ 334 h 669"/>
                <a:gd name="T62" fmla="*/ 493 w 672"/>
                <a:gd name="T63" fmla="*/ 360 h 669"/>
                <a:gd name="T64" fmla="*/ 186 w 672"/>
                <a:gd name="T65" fmla="*/ 334 h 669"/>
                <a:gd name="T66" fmla="*/ 623 w 672"/>
                <a:gd name="T67" fmla="*/ 417 h 669"/>
                <a:gd name="T68" fmla="*/ 379 w 672"/>
                <a:gd name="T69" fmla="*/ 582 h 669"/>
                <a:gd name="T70" fmla="*/ 583 w 672"/>
                <a:gd name="T71" fmla="*/ 377 h 669"/>
                <a:gd name="T72" fmla="*/ 93 w 672"/>
                <a:gd name="T73" fmla="*/ 427 h 669"/>
                <a:gd name="T74" fmla="*/ 146 w 672"/>
                <a:gd name="T75" fmla="*/ 400 h 669"/>
                <a:gd name="T76" fmla="*/ 186 w 672"/>
                <a:gd name="T77" fmla="*/ 400 h 669"/>
                <a:gd name="T78" fmla="*/ 440 w 672"/>
                <a:gd name="T79" fmla="*/ 427 h 669"/>
                <a:gd name="T80" fmla="*/ 186 w 672"/>
                <a:gd name="T81" fmla="*/ 40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2" h="669">
                  <a:moveTo>
                    <a:pt x="37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203"/>
                    <a:pt x="0" y="368"/>
                    <a:pt x="0" y="534"/>
                  </a:cubicBezTo>
                  <a:cubicBezTo>
                    <a:pt x="0" y="541"/>
                    <a:pt x="6" y="547"/>
                    <a:pt x="13" y="547"/>
                  </a:cubicBezTo>
                  <a:lnTo>
                    <a:pt x="320" y="547"/>
                  </a:lnTo>
                  <a:cubicBezTo>
                    <a:pt x="327" y="547"/>
                    <a:pt x="333" y="541"/>
                    <a:pt x="333" y="534"/>
                  </a:cubicBezTo>
                  <a:cubicBezTo>
                    <a:pt x="333" y="527"/>
                    <a:pt x="327" y="520"/>
                    <a:pt x="320" y="520"/>
                  </a:cubicBezTo>
                  <a:lnTo>
                    <a:pt x="26" y="520"/>
                  </a:lnTo>
                  <a:lnTo>
                    <a:pt x="26" y="120"/>
                  </a:lnTo>
                  <a:lnTo>
                    <a:pt x="560" y="120"/>
                  </a:lnTo>
                  <a:lnTo>
                    <a:pt x="560" y="294"/>
                  </a:lnTo>
                  <a:cubicBezTo>
                    <a:pt x="560" y="301"/>
                    <a:pt x="566" y="307"/>
                    <a:pt x="573" y="307"/>
                  </a:cubicBezTo>
                  <a:cubicBezTo>
                    <a:pt x="580" y="307"/>
                    <a:pt x="586" y="301"/>
                    <a:pt x="586" y="294"/>
                  </a:cubicBezTo>
                  <a:cubicBezTo>
                    <a:pt x="586" y="208"/>
                    <a:pt x="586" y="123"/>
                    <a:pt x="586" y="38"/>
                  </a:cubicBezTo>
                  <a:cubicBezTo>
                    <a:pt x="586" y="17"/>
                    <a:pt x="569" y="0"/>
                    <a:pt x="549" y="0"/>
                  </a:cubicBezTo>
                  <a:lnTo>
                    <a:pt x="37" y="0"/>
                  </a:lnTo>
                  <a:close/>
                  <a:moveTo>
                    <a:pt x="37" y="27"/>
                  </a:moveTo>
                  <a:lnTo>
                    <a:pt x="549" y="27"/>
                  </a:lnTo>
                  <a:cubicBezTo>
                    <a:pt x="555" y="27"/>
                    <a:pt x="560" y="32"/>
                    <a:pt x="560" y="38"/>
                  </a:cubicBezTo>
                  <a:lnTo>
                    <a:pt x="560" y="94"/>
                  </a:lnTo>
                  <a:lnTo>
                    <a:pt x="26" y="94"/>
                  </a:lnTo>
                  <a:lnTo>
                    <a:pt x="26" y="38"/>
                  </a:lnTo>
                  <a:cubicBezTo>
                    <a:pt x="26" y="32"/>
                    <a:pt x="31" y="27"/>
                    <a:pt x="37" y="27"/>
                  </a:cubicBezTo>
                  <a:close/>
                  <a:moveTo>
                    <a:pt x="93" y="200"/>
                  </a:moveTo>
                  <a:lnTo>
                    <a:pt x="93" y="227"/>
                  </a:lnTo>
                  <a:lnTo>
                    <a:pt x="146" y="227"/>
                  </a:lnTo>
                  <a:lnTo>
                    <a:pt x="146" y="200"/>
                  </a:lnTo>
                  <a:lnTo>
                    <a:pt x="93" y="200"/>
                  </a:lnTo>
                  <a:close/>
                  <a:moveTo>
                    <a:pt x="186" y="200"/>
                  </a:moveTo>
                  <a:lnTo>
                    <a:pt x="186" y="227"/>
                  </a:lnTo>
                  <a:lnTo>
                    <a:pt x="493" y="227"/>
                  </a:lnTo>
                  <a:lnTo>
                    <a:pt x="493" y="200"/>
                  </a:lnTo>
                  <a:lnTo>
                    <a:pt x="186" y="200"/>
                  </a:lnTo>
                  <a:close/>
                  <a:moveTo>
                    <a:pt x="93" y="267"/>
                  </a:moveTo>
                  <a:lnTo>
                    <a:pt x="93" y="294"/>
                  </a:lnTo>
                  <a:lnTo>
                    <a:pt x="146" y="294"/>
                  </a:lnTo>
                  <a:lnTo>
                    <a:pt x="146" y="267"/>
                  </a:lnTo>
                  <a:lnTo>
                    <a:pt x="93" y="267"/>
                  </a:lnTo>
                  <a:close/>
                  <a:moveTo>
                    <a:pt x="186" y="267"/>
                  </a:moveTo>
                  <a:lnTo>
                    <a:pt x="186" y="294"/>
                  </a:lnTo>
                  <a:lnTo>
                    <a:pt x="493" y="294"/>
                  </a:lnTo>
                  <a:lnTo>
                    <a:pt x="493" y="267"/>
                  </a:lnTo>
                  <a:lnTo>
                    <a:pt x="186" y="267"/>
                  </a:lnTo>
                  <a:close/>
                  <a:moveTo>
                    <a:pt x="612" y="332"/>
                  </a:moveTo>
                  <a:cubicBezTo>
                    <a:pt x="598" y="332"/>
                    <a:pt x="584" y="338"/>
                    <a:pt x="573" y="348"/>
                  </a:cubicBezTo>
                  <a:cubicBezTo>
                    <a:pt x="570" y="351"/>
                    <a:pt x="566" y="356"/>
                    <a:pt x="564" y="358"/>
                  </a:cubicBezTo>
                  <a:lnTo>
                    <a:pt x="358" y="564"/>
                  </a:lnTo>
                  <a:cubicBezTo>
                    <a:pt x="357" y="566"/>
                    <a:pt x="355" y="568"/>
                    <a:pt x="355" y="570"/>
                  </a:cubicBezTo>
                  <a:lnTo>
                    <a:pt x="332" y="650"/>
                  </a:lnTo>
                  <a:cubicBezTo>
                    <a:pt x="329" y="659"/>
                    <a:pt x="339" y="669"/>
                    <a:pt x="348" y="667"/>
                  </a:cubicBezTo>
                  <a:lnTo>
                    <a:pt x="428" y="645"/>
                  </a:lnTo>
                  <a:cubicBezTo>
                    <a:pt x="431" y="645"/>
                    <a:pt x="433" y="643"/>
                    <a:pt x="434" y="642"/>
                  </a:cubicBezTo>
                  <a:lnTo>
                    <a:pt x="645" y="432"/>
                  </a:lnTo>
                  <a:cubicBezTo>
                    <a:pt x="648" y="429"/>
                    <a:pt x="648" y="428"/>
                    <a:pt x="650" y="426"/>
                  </a:cubicBezTo>
                  <a:cubicBezTo>
                    <a:pt x="671" y="404"/>
                    <a:pt x="672" y="370"/>
                    <a:pt x="650" y="348"/>
                  </a:cubicBezTo>
                  <a:cubicBezTo>
                    <a:pt x="640" y="338"/>
                    <a:pt x="626" y="332"/>
                    <a:pt x="612" y="332"/>
                  </a:cubicBezTo>
                  <a:close/>
                  <a:moveTo>
                    <a:pt x="93" y="334"/>
                  </a:moveTo>
                  <a:lnTo>
                    <a:pt x="93" y="360"/>
                  </a:lnTo>
                  <a:lnTo>
                    <a:pt x="146" y="360"/>
                  </a:lnTo>
                  <a:lnTo>
                    <a:pt x="146" y="334"/>
                  </a:lnTo>
                  <a:lnTo>
                    <a:pt x="93" y="334"/>
                  </a:lnTo>
                  <a:close/>
                  <a:moveTo>
                    <a:pt x="186" y="334"/>
                  </a:moveTo>
                  <a:lnTo>
                    <a:pt x="186" y="360"/>
                  </a:lnTo>
                  <a:lnTo>
                    <a:pt x="493" y="360"/>
                  </a:lnTo>
                  <a:lnTo>
                    <a:pt x="493" y="334"/>
                  </a:lnTo>
                  <a:lnTo>
                    <a:pt x="186" y="334"/>
                  </a:lnTo>
                  <a:close/>
                  <a:moveTo>
                    <a:pt x="583" y="377"/>
                  </a:moveTo>
                  <a:lnTo>
                    <a:pt x="623" y="417"/>
                  </a:lnTo>
                  <a:lnTo>
                    <a:pt x="418" y="620"/>
                  </a:lnTo>
                  <a:lnTo>
                    <a:pt x="379" y="582"/>
                  </a:lnTo>
                  <a:lnTo>
                    <a:pt x="380" y="581"/>
                  </a:lnTo>
                  <a:lnTo>
                    <a:pt x="583" y="377"/>
                  </a:lnTo>
                  <a:close/>
                  <a:moveTo>
                    <a:pt x="93" y="400"/>
                  </a:moveTo>
                  <a:lnTo>
                    <a:pt x="93" y="427"/>
                  </a:lnTo>
                  <a:lnTo>
                    <a:pt x="146" y="427"/>
                  </a:lnTo>
                  <a:lnTo>
                    <a:pt x="146" y="400"/>
                  </a:lnTo>
                  <a:lnTo>
                    <a:pt x="93" y="400"/>
                  </a:lnTo>
                  <a:close/>
                  <a:moveTo>
                    <a:pt x="186" y="400"/>
                  </a:moveTo>
                  <a:lnTo>
                    <a:pt x="186" y="427"/>
                  </a:lnTo>
                  <a:lnTo>
                    <a:pt x="440" y="427"/>
                  </a:lnTo>
                  <a:lnTo>
                    <a:pt x="440" y="400"/>
                  </a:lnTo>
                  <a:lnTo>
                    <a:pt x="186" y="400"/>
                  </a:lnTo>
                  <a:close/>
                </a:path>
              </a:pathLst>
            </a:custGeom>
            <a:solidFill>
              <a:srgbClr val="1083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2A55613-9B00-0B2C-6787-E4DEB49DD8AB}"/>
                </a:ext>
              </a:extLst>
            </p:cNvPr>
            <p:cNvSpPr txBox="1"/>
            <p:nvPr/>
          </p:nvSpPr>
          <p:spPr>
            <a:xfrm>
              <a:off x="4116064" y="195119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10834E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변경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B1B3F54-4B84-DE06-1783-4C6541E4E9D2}"/>
              </a:ext>
            </a:extLst>
          </p:cNvPr>
          <p:cNvSpPr txBox="1"/>
          <p:nvPr/>
        </p:nvSpPr>
        <p:spPr>
          <a:xfrm>
            <a:off x="5069382" y="34711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rgbClr val="0D6EFD"/>
                </a:solidFill>
              </a:rPr>
              <a:t>의전용품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CE96D66-4906-DECA-81D2-E518C37738F6}"/>
              </a:ext>
            </a:extLst>
          </p:cNvPr>
          <p:cNvCxnSpPr/>
          <p:nvPr/>
        </p:nvCxnSpPr>
        <p:spPr>
          <a:xfrm>
            <a:off x="5138906" y="3798451"/>
            <a:ext cx="4132429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2B2D170-7256-0274-4052-65D6EEC4AF0E}"/>
              </a:ext>
            </a:extLst>
          </p:cNvPr>
          <p:cNvGrpSpPr/>
          <p:nvPr/>
        </p:nvGrpSpPr>
        <p:grpSpPr>
          <a:xfrm>
            <a:off x="8856287" y="3567795"/>
            <a:ext cx="406431" cy="215444"/>
            <a:chOff x="4070629" y="1951190"/>
            <a:chExt cx="406431" cy="215444"/>
          </a:xfrm>
        </p:grpSpPr>
        <p:sp>
          <p:nvSpPr>
            <p:cNvPr id="112" name="Edit Properties">
              <a:extLst>
                <a:ext uri="{FF2B5EF4-FFF2-40B4-BE49-F238E27FC236}">
                  <a16:creationId xmlns:a16="http://schemas.microsoft.com/office/drawing/2014/main" id="{8A30036D-C717-5AC9-3E08-BFD0566D36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70629" y="2009299"/>
              <a:ext cx="111682" cy="111681"/>
            </a:xfrm>
            <a:custGeom>
              <a:avLst/>
              <a:gdLst>
                <a:gd name="T0" fmla="*/ 0 w 672"/>
                <a:gd name="T1" fmla="*/ 38 h 669"/>
                <a:gd name="T2" fmla="*/ 13 w 672"/>
                <a:gd name="T3" fmla="*/ 547 h 669"/>
                <a:gd name="T4" fmla="*/ 333 w 672"/>
                <a:gd name="T5" fmla="*/ 534 h 669"/>
                <a:gd name="T6" fmla="*/ 26 w 672"/>
                <a:gd name="T7" fmla="*/ 520 h 669"/>
                <a:gd name="T8" fmla="*/ 560 w 672"/>
                <a:gd name="T9" fmla="*/ 120 h 669"/>
                <a:gd name="T10" fmla="*/ 573 w 672"/>
                <a:gd name="T11" fmla="*/ 307 h 669"/>
                <a:gd name="T12" fmla="*/ 586 w 672"/>
                <a:gd name="T13" fmla="*/ 38 h 669"/>
                <a:gd name="T14" fmla="*/ 37 w 672"/>
                <a:gd name="T15" fmla="*/ 0 h 669"/>
                <a:gd name="T16" fmla="*/ 549 w 672"/>
                <a:gd name="T17" fmla="*/ 27 h 669"/>
                <a:gd name="T18" fmla="*/ 560 w 672"/>
                <a:gd name="T19" fmla="*/ 94 h 669"/>
                <a:gd name="T20" fmla="*/ 26 w 672"/>
                <a:gd name="T21" fmla="*/ 38 h 669"/>
                <a:gd name="T22" fmla="*/ 93 w 672"/>
                <a:gd name="T23" fmla="*/ 200 h 669"/>
                <a:gd name="T24" fmla="*/ 146 w 672"/>
                <a:gd name="T25" fmla="*/ 227 h 669"/>
                <a:gd name="T26" fmla="*/ 93 w 672"/>
                <a:gd name="T27" fmla="*/ 200 h 669"/>
                <a:gd name="T28" fmla="*/ 186 w 672"/>
                <a:gd name="T29" fmla="*/ 227 h 669"/>
                <a:gd name="T30" fmla="*/ 493 w 672"/>
                <a:gd name="T31" fmla="*/ 200 h 669"/>
                <a:gd name="T32" fmla="*/ 93 w 672"/>
                <a:gd name="T33" fmla="*/ 267 h 669"/>
                <a:gd name="T34" fmla="*/ 146 w 672"/>
                <a:gd name="T35" fmla="*/ 294 h 669"/>
                <a:gd name="T36" fmla="*/ 93 w 672"/>
                <a:gd name="T37" fmla="*/ 267 h 669"/>
                <a:gd name="T38" fmla="*/ 186 w 672"/>
                <a:gd name="T39" fmla="*/ 294 h 669"/>
                <a:gd name="T40" fmla="*/ 493 w 672"/>
                <a:gd name="T41" fmla="*/ 267 h 669"/>
                <a:gd name="T42" fmla="*/ 612 w 672"/>
                <a:gd name="T43" fmla="*/ 332 h 669"/>
                <a:gd name="T44" fmla="*/ 564 w 672"/>
                <a:gd name="T45" fmla="*/ 358 h 669"/>
                <a:gd name="T46" fmla="*/ 355 w 672"/>
                <a:gd name="T47" fmla="*/ 570 h 669"/>
                <a:gd name="T48" fmla="*/ 348 w 672"/>
                <a:gd name="T49" fmla="*/ 667 h 669"/>
                <a:gd name="T50" fmla="*/ 434 w 672"/>
                <a:gd name="T51" fmla="*/ 642 h 669"/>
                <a:gd name="T52" fmla="*/ 650 w 672"/>
                <a:gd name="T53" fmla="*/ 426 h 669"/>
                <a:gd name="T54" fmla="*/ 612 w 672"/>
                <a:gd name="T55" fmla="*/ 332 h 669"/>
                <a:gd name="T56" fmla="*/ 93 w 672"/>
                <a:gd name="T57" fmla="*/ 360 h 669"/>
                <a:gd name="T58" fmla="*/ 146 w 672"/>
                <a:gd name="T59" fmla="*/ 334 h 669"/>
                <a:gd name="T60" fmla="*/ 186 w 672"/>
                <a:gd name="T61" fmla="*/ 334 h 669"/>
                <a:gd name="T62" fmla="*/ 493 w 672"/>
                <a:gd name="T63" fmla="*/ 360 h 669"/>
                <a:gd name="T64" fmla="*/ 186 w 672"/>
                <a:gd name="T65" fmla="*/ 334 h 669"/>
                <a:gd name="T66" fmla="*/ 623 w 672"/>
                <a:gd name="T67" fmla="*/ 417 h 669"/>
                <a:gd name="T68" fmla="*/ 379 w 672"/>
                <a:gd name="T69" fmla="*/ 582 h 669"/>
                <a:gd name="T70" fmla="*/ 583 w 672"/>
                <a:gd name="T71" fmla="*/ 377 h 669"/>
                <a:gd name="T72" fmla="*/ 93 w 672"/>
                <a:gd name="T73" fmla="*/ 427 h 669"/>
                <a:gd name="T74" fmla="*/ 146 w 672"/>
                <a:gd name="T75" fmla="*/ 400 h 669"/>
                <a:gd name="T76" fmla="*/ 186 w 672"/>
                <a:gd name="T77" fmla="*/ 400 h 669"/>
                <a:gd name="T78" fmla="*/ 440 w 672"/>
                <a:gd name="T79" fmla="*/ 427 h 669"/>
                <a:gd name="T80" fmla="*/ 186 w 672"/>
                <a:gd name="T81" fmla="*/ 40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2" h="669">
                  <a:moveTo>
                    <a:pt x="37" y="0"/>
                  </a:moveTo>
                  <a:cubicBezTo>
                    <a:pt x="17" y="0"/>
                    <a:pt x="0" y="17"/>
                    <a:pt x="0" y="38"/>
                  </a:cubicBezTo>
                  <a:cubicBezTo>
                    <a:pt x="0" y="203"/>
                    <a:pt x="0" y="368"/>
                    <a:pt x="0" y="534"/>
                  </a:cubicBezTo>
                  <a:cubicBezTo>
                    <a:pt x="0" y="541"/>
                    <a:pt x="6" y="547"/>
                    <a:pt x="13" y="547"/>
                  </a:cubicBezTo>
                  <a:lnTo>
                    <a:pt x="320" y="547"/>
                  </a:lnTo>
                  <a:cubicBezTo>
                    <a:pt x="327" y="547"/>
                    <a:pt x="333" y="541"/>
                    <a:pt x="333" y="534"/>
                  </a:cubicBezTo>
                  <a:cubicBezTo>
                    <a:pt x="333" y="527"/>
                    <a:pt x="327" y="520"/>
                    <a:pt x="320" y="520"/>
                  </a:cubicBezTo>
                  <a:lnTo>
                    <a:pt x="26" y="520"/>
                  </a:lnTo>
                  <a:lnTo>
                    <a:pt x="26" y="120"/>
                  </a:lnTo>
                  <a:lnTo>
                    <a:pt x="560" y="120"/>
                  </a:lnTo>
                  <a:lnTo>
                    <a:pt x="560" y="294"/>
                  </a:lnTo>
                  <a:cubicBezTo>
                    <a:pt x="560" y="301"/>
                    <a:pt x="566" y="307"/>
                    <a:pt x="573" y="307"/>
                  </a:cubicBezTo>
                  <a:cubicBezTo>
                    <a:pt x="580" y="307"/>
                    <a:pt x="586" y="301"/>
                    <a:pt x="586" y="294"/>
                  </a:cubicBezTo>
                  <a:cubicBezTo>
                    <a:pt x="586" y="208"/>
                    <a:pt x="586" y="123"/>
                    <a:pt x="586" y="38"/>
                  </a:cubicBezTo>
                  <a:cubicBezTo>
                    <a:pt x="586" y="17"/>
                    <a:pt x="569" y="0"/>
                    <a:pt x="549" y="0"/>
                  </a:cubicBezTo>
                  <a:lnTo>
                    <a:pt x="37" y="0"/>
                  </a:lnTo>
                  <a:close/>
                  <a:moveTo>
                    <a:pt x="37" y="27"/>
                  </a:moveTo>
                  <a:lnTo>
                    <a:pt x="549" y="27"/>
                  </a:lnTo>
                  <a:cubicBezTo>
                    <a:pt x="555" y="27"/>
                    <a:pt x="560" y="32"/>
                    <a:pt x="560" y="38"/>
                  </a:cubicBezTo>
                  <a:lnTo>
                    <a:pt x="560" y="94"/>
                  </a:lnTo>
                  <a:lnTo>
                    <a:pt x="26" y="94"/>
                  </a:lnTo>
                  <a:lnTo>
                    <a:pt x="26" y="38"/>
                  </a:lnTo>
                  <a:cubicBezTo>
                    <a:pt x="26" y="32"/>
                    <a:pt x="31" y="27"/>
                    <a:pt x="37" y="27"/>
                  </a:cubicBezTo>
                  <a:close/>
                  <a:moveTo>
                    <a:pt x="93" y="200"/>
                  </a:moveTo>
                  <a:lnTo>
                    <a:pt x="93" y="227"/>
                  </a:lnTo>
                  <a:lnTo>
                    <a:pt x="146" y="227"/>
                  </a:lnTo>
                  <a:lnTo>
                    <a:pt x="146" y="200"/>
                  </a:lnTo>
                  <a:lnTo>
                    <a:pt x="93" y="200"/>
                  </a:lnTo>
                  <a:close/>
                  <a:moveTo>
                    <a:pt x="186" y="200"/>
                  </a:moveTo>
                  <a:lnTo>
                    <a:pt x="186" y="227"/>
                  </a:lnTo>
                  <a:lnTo>
                    <a:pt x="493" y="227"/>
                  </a:lnTo>
                  <a:lnTo>
                    <a:pt x="493" y="200"/>
                  </a:lnTo>
                  <a:lnTo>
                    <a:pt x="186" y="200"/>
                  </a:lnTo>
                  <a:close/>
                  <a:moveTo>
                    <a:pt x="93" y="267"/>
                  </a:moveTo>
                  <a:lnTo>
                    <a:pt x="93" y="294"/>
                  </a:lnTo>
                  <a:lnTo>
                    <a:pt x="146" y="294"/>
                  </a:lnTo>
                  <a:lnTo>
                    <a:pt x="146" y="267"/>
                  </a:lnTo>
                  <a:lnTo>
                    <a:pt x="93" y="267"/>
                  </a:lnTo>
                  <a:close/>
                  <a:moveTo>
                    <a:pt x="186" y="267"/>
                  </a:moveTo>
                  <a:lnTo>
                    <a:pt x="186" y="294"/>
                  </a:lnTo>
                  <a:lnTo>
                    <a:pt x="493" y="294"/>
                  </a:lnTo>
                  <a:lnTo>
                    <a:pt x="493" y="267"/>
                  </a:lnTo>
                  <a:lnTo>
                    <a:pt x="186" y="267"/>
                  </a:lnTo>
                  <a:close/>
                  <a:moveTo>
                    <a:pt x="612" y="332"/>
                  </a:moveTo>
                  <a:cubicBezTo>
                    <a:pt x="598" y="332"/>
                    <a:pt x="584" y="338"/>
                    <a:pt x="573" y="348"/>
                  </a:cubicBezTo>
                  <a:cubicBezTo>
                    <a:pt x="570" y="351"/>
                    <a:pt x="566" y="356"/>
                    <a:pt x="564" y="358"/>
                  </a:cubicBezTo>
                  <a:lnTo>
                    <a:pt x="358" y="564"/>
                  </a:lnTo>
                  <a:cubicBezTo>
                    <a:pt x="357" y="566"/>
                    <a:pt x="355" y="568"/>
                    <a:pt x="355" y="570"/>
                  </a:cubicBezTo>
                  <a:lnTo>
                    <a:pt x="332" y="650"/>
                  </a:lnTo>
                  <a:cubicBezTo>
                    <a:pt x="329" y="659"/>
                    <a:pt x="339" y="669"/>
                    <a:pt x="348" y="667"/>
                  </a:cubicBezTo>
                  <a:lnTo>
                    <a:pt x="428" y="645"/>
                  </a:lnTo>
                  <a:cubicBezTo>
                    <a:pt x="431" y="645"/>
                    <a:pt x="433" y="643"/>
                    <a:pt x="434" y="642"/>
                  </a:cubicBezTo>
                  <a:lnTo>
                    <a:pt x="645" y="432"/>
                  </a:lnTo>
                  <a:cubicBezTo>
                    <a:pt x="648" y="429"/>
                    <a:pt x="648" y="428"/>
                    <a:pt x="650" y="426"/>
                  </a:cubicBezTo>
                  <a:cubicBezTo>
                    <a:pt x="671" y="404"/>
                    <a:pt x="672" y="370"/>
                    <a:pt x="650" y="348"/>
                  </a:cubicBezTo>
                  <a:cubicBezTo>
                    <a:pt x="640" y="338"/>
                    <a:pt x="626" y="332"/>
                    <a:pt x="612" y="332"/>
                  </a:cubicBezTo>
                  <a:close/>
                  <a:moveTo>
                    <a:pt x="93" y="334"/>
                  </a:moveTo>
                  <a:lnTo>
                    <a:pt x="93" y="360"/>
                  </a:lnTo>
                  <a:lnTo>
                    <a:pt x="146" y="360"/>
                  </a:lnTo>
                  <a:lnTo>
                    <a:pt x="146" y="334"/>
                  </a:lnTo>
                  <a:lnTo>
                    <a:pt x="93" y="334"/>
                  </a:lnTo>
                  <a:close/>
                  <a:moveTo>
                    <a:pt x="186" y="334"/>
                  </a:moveTo>
                  <a:lnTo>
                    <a:pt x="186" y="360"/>
                  </a:lnTo>
                  <a:lnTo>
                    <a:pt x="493" y="360"/>
                  </a:lnTo>
                  <a:lnTo>
                    <a:pt x="493" y="334"/>
                  </a:lnTo>
                  <a:lnTo>
                    <a:pt x="186" y="334"/>
                  </a:lnTo>
                  <a:close/>
                  <a:moveTo>
                    <a:pt x="583" y="377"/>
                  </a:moveTo>
                  <a:lnTo>
                    <a:pt x="623" y="417"/>
                  </a:lnTo>
                  <a:lnTo>
                    <a:pt x="418" y="620"/>
                  </a:lnTo>
                  <a:lnTo>
                    <a:pt x="379" y="582"/>
                  </a:lnTo>
                  <a:lnTo>
                    <a:pt x="380" y="581"/>
                  </a:lnTo>
                  <a:lnTo>
                    <a:pt x="583" y="377"/>
                  </a:lnTo>
                  <a:close/>
                  <a:moveTo>
                    <a:pt x="93" y="400"/>
                  </a:moveTo>
                  <a:lnTo>
                    <a:pt x="93" y="427"/>
                  </a:lnTo>
                  <a:lnTo>
                    <a:pt x="146" y="427"/>
                  </a:lnTo>
                  <a:lnTo>
                    <a:pt x="146" y="400"/>
                  </a:lnTo>
                  <a:lnTo>
                    <a:pt x="93" y="400"/>
                  </a:lnTo>
                  <a:close/>
                  <a:moveTo>
                    <a:pt x="186" y="400"/>
                  </a:moveTo>
                  <a:lnTo>
                    <a:pt x="186" y="427"/>
                  </a:lnTo>
                  <a:lnTo>
                    <a:pt x="440" y="427"/>
                  </a:lnTo>
                  <a:lnTo>
                    <a:pt x="440" y="400"/>
                  </a:lnTo>
                  <a:lnTo>
                    <a:pt x="186" y="400"/>
                  </a:lnTo>
                  <a:close/>
                </a:path>
              </a:pathLst>
            </a:custGeom>
            <a:solidFill>
              <a:srgbClr val="1083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A55613-9B00-0B2C-6787-E4DEB49DD8AB}"/>
                </a:ext>
              </a:extLst>
            </p:cNvPr>
            <p:cNvSpPr txBox="1"/>
            <p:nvPr/>
          </p:nvSpPr>
          <p:spPr>
            <a:xfrm>
              <a:off x="4116064" y="1951190"/>
              <a:ext cx="3609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10834E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변경</a:t>
              </a:r>
            </a:p>
          </p:txBody>
        </p:sp>
      </p:grpSp>
      <p:sp>
        <p:nvSpPr>
          <p:cNvPr id="114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462457" y="2278038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558101" y="2336416"/>
            <a:ext cx="68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</a:t>
            </a:r>
            <a:endParaRPr lang="ko-KR" altLang="en-US" sz="900" dirty="0"/>
          </a:p>
        </p:txBody>
      </p:sp>
      <p:sp>
        <p:nvSpPr>
          <p:cNvPr id="117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1481649" y="2296469"/>
            <a:ext cx="852353" cy="106002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1581229" y="2344020"/>
            <a:ext cx="71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수의</a:t>
            </a:r>
            <a:endParaRPr lang="ko-KR" altLang="en-US" sz="900" dirty="0"/>
          </a:p>
        </p:txBody>
      </p:sp>
      <p:pic>
        <p:nvPicPr>
          <p:cNvPr id="119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8" y="2643114"/>
            <a:ext cx="673626" cy="673626"/>
          </a:xfrm>
          <a:prstGeom prst="rect">
            <a:avLst/>
          </a:prstGeom>
        </p:spPr>
      </p:pic>
      <p:sp>
        <p:nvSpPr>
          <p:cNvPr id="120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2490877" y="2307626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2529906" y="2364414"/>
            <a:ext cx="840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유골함</a:t>
            </a:r>
            <a:endParaRPr lang="ko-KR" altLang="en-US" sz="900" dirty="0"/>
          </a:p>
        </p:txBody>
      </p:sp>
      <p:pic>
        <p:nvPicPr>
          <p:cNvPr id="122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46" y="2654271"/>
            <a:ext cx="685338" cy="685338"/>
          </a:xfrm>
          <a:prstGeom prst="rect">
            <a:avLst/>
          </a:prstGeom>
        </p:spPr>
      </p:pic>
      <p:sp>
        <p:nvSpPr>
          <p:cNvPr id="123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3510069" y="2326057"/>
            <a:ext cx="852353" cy="106002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3597387" y="2382807"/>
            <a:ext cx="71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입관용품</a:t>
            </a:r>
            <a:endParaRPr lang="ko-KR" altLang="en-US" sz="900" dirty="0"/>
          </a:p>
        </p:txBody>
      </p:sp>
      <p:pic>
        <p:nvPicPr>
          <p:cNvPr id="125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38" y="2672702"/>
            <a:ext cx="673626" cy="673626"/>
          </a:xfrm>
          <a:prstGeom prst="rect">
            <a:avLst/>
          </a:prstGeom>
        </p:spPr>
      </p:pic>
      <p:sp>
        <p:nvSpPr>
          <p:cNvPr id="126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5270308" y="2319518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5374989" y="2386090"/>
            <a:ext cx="689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관</a:t>
            </a:r>
            <a:endParaRPr lang="ko-KR" altLang="en-US" sz="900" dirty="0"/>
          </a:p>
        </p:txBody>
      </p:sp>
      <p:pic>
        <p:nvPicPr>
          <p:cNvPr id="128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77" y="2666163"/>
            <a:ext cx="685338" cy="685338"/>
          </a:xfrm>
          <a:prstGeom prst="rect">
            <a:avLst/>
          </a:prstGeom>
        </p:spPr>
      </p:pic>
      <p:sp>
        <p:nvSpPr>
          <p:cNvPr id="129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6289500" y="2337949"/>
            <a:ext cx="852353" cy="1060023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6348972" y="2386090"/>
            <a:ext cx="7538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수의</a:t>
            </a:r>
            <a:endParaRPr lang="ko-KR" altLang="en-US" sz="900" dirty="0"/>
          </a:p>
        </p:txBody>
      </p:sp>
      <p:pic>
        <p:nvPicPr>
          <p:cNvPr id="131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9" y="2684594"/>
            <a:ext cx="673626" cy="673626"/>
          </a:xfrm>
          <a:prstGeom prst="rect">
            <a:avLst/>
          </a:prstGeom>
        </p:spPr>
      </p:pic>
      <p:sp>
        <p:nvSpPr>
          <p:cNvPr id="132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7298728" y="2349106"/>
            <a:ext cx="867174" cy="1078454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7358803" y="2378657"/>
            <a:ext cx="840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유골함</a:t>
            </a:r>
            <a:endParaRPr lang="ko-KR" altLang="en-US" sz="900" dirty="0"/>
          </a:p>
        </p:txBody>
      </p:sp>
      <p:pic>
        <p:nvPicPr>
          <p:cNvPr id="134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97" y="2695751"/>
            <a:ext cx="685338" cy="685338"/>
          </a:xfrm>
          <a:prstGeom prst="rect">
            <a:avLst/>
          </a:prstGeom>
        </p:spPr>
      </p:pic>
      <p:sp>
        <p:nvSpPr>
          <p:cNvPr id="135" name="사각형: 둥근 모서리 225">
            <a:extLst>
              <a:ext uri="{FF2B5EF4-FFF2-40B4-BE49-F238E27FC236}">
                <a16:creationId xmlns:a16="http://schemas.microsoft.com/office/drawing/2014/main" id="{D1A75590-2404-BFBB-60FB-B2ED916197FD}"/>
              </a:ext>
            </a:extLst>
          </p:cNvPr>
          <p:cNvSpPr/>
          <p:nvPr/>
        </p:nvSpPr>
        <p:spPr>
          <a:xfrm>
            <a:off x="8317920" y="2348876"/>
            <a:ext cx="852353" cy="1055742"/>
          </a:xfrm>
          <a:prstGeom prst="roundRect">
            <a:avLst>
              <a:gd name="adj" fmla="val 3528"/>
            </a:avLst>
          </a:prstGeom>
          <a:solidFill>
            <a:schemeClr val="bg1"/>
          </a:solidFill>
          <a:ln>
            <a:solidFill>
              <a:srgbClr val="0D6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512C553-6632-6D6F-9821-D01D45F608ED}"/>
              </a:ext>
            </a:extLst>
          </p:cNvPr>
          <p:cNvSpPr txBox="1"/>
          <p:nvPr/>
        </p:nvSpPr>
        <p:spPr>
          <a:xfrm>
            <a:off x="8395702" y="2376129"/>
            <a:ext cx="71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입관용품</a:t>
            </a:r>
            <a:endParaRPr lang="ko-KR" altLang="en-US" sz="900" dirty="0"/>
          </a:p>
        </p:txBody>
      </p:sp>
      <p:pic>
        <p:nvPicPr>
          <p:cNvPr id="137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2695520"/>
            <a:ext cx="673626" cy="6736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6" y="2646009"/>
            <a:ext cx="685997" cy="4573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99" y="2648949"/>
            <a:ext cx="682247" cy="59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20" y="2677446"/>
            <a:ext cx="680106" cy="667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50" y="2591647"/>
            <a:ext cx="673016" cy="673016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1586462" y="2970586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화장 전용 수의</a:t>
            </a:r>
            <a:endParaRPr lang="ko-KR" altLang="en-US" sz="6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566428" y="2970586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오동나무 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1.0</a:t>
            </a:r>
            <a:r>
              <a:rPr lang="ko-KR" altLang="en-US" sz="600" dirty="0" smtClean="0"/>
              <a:t>치 이하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화장규격관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2600889" y="2970586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일반 유골함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황토단함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3620914" y="3001954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/>
              <a:t>고급관보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명정</a:t>
            </a:r>
            <a:r>
              <a:rPr lang="en-US" altLang="ko-KR" sz="600" dirty="0" smtClean="0"/>
              <a:t>, </a:t>
            </a:r>
            <a:r>
              <a:rPr lang="ko-KR" altLang="en-US" sz="600" dirty="0" err="1" smtClean="0"/>
              <a:t>보공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칠성판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베게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587322" y="234903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ea typeface="Pretendard" panose="02000503000000020004"/>
              </a:rPr>
              <a:t>화면설계서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r>
              <a:rPr lang="en-US" altLang="ko-KR" sz="800" dirty="0" smtClean="0">
                <a:ea typeface="Pretendard" panose="02000503000000020004"/>
              </a:rPr>
              <a:t>36page</a:t>
            </a:r>
            <a:endParaRPr lang="ko-KR" altLang="en-US" sz="800" dirty="0">
              <a:ea typeface="Pretendard" panose="02000503000000020004"/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79" y="2660638"/>
            <a:ext cx="685997" cy="457389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30" y="2655464"/>
            <a:ext cx="643299" cy="560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33" y="2660638"/>
            <a:ext cx="673200" cy="673200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25" y="2661227"/>
            <a:ext cx="673016" cy="673016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5377175" y="3016217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오동나무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 </a:t>
            </a:r>
            <a:r>
              <a:rPr lang="en-US" altLang="ko-KR" sz="600" dirty="0" smtClean="0"/>
              <a:t>1.5</a:t>
            </a:r>
            <a:r>
              <a:rPr lang="ko-KR" altLang="en-US" sz="600" dirty="0" smtClean="0"/>
              <a:t>치 이하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화장시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1</a:t>
            </a:r>
            <a:r>
              <a:rPr lang="ko-KR" altLang="en-US" sz="600" dirty="0" err="1" smtClean="0"/>
              <a:t>치이하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6400320" y="3028171"/>
            <a:ext cx="665563" cy="32689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모시 </a:t>
            </a:r>
            <a:r>
              <a:rPr lang="en-US" altLang="ko-KR" sz="600" dirty="0" smtClean="0"/>
              <a:t>100%</a:t>
            </a:r>
          </a:p>
          <a:p>
            <a:pPr algn="ctr"/>
            <a:r>
              <a:rPr lang="ko-KR" altLang="en-US" sz="600" dirty="0" smtClean="0"/>
              <a:t>수의</a:t>
            </a:r>
            <a:endParaRPr lang="ko-KR" altLang="en-US" sz="6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7409661" y="3045817"/>
            <a:ext cx="681688" cy="33481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/>
              <a:t>고급 유골함</a:t>
            </a:r>
            <a:endParaRPr lang="en-US" altLang="ko-KR" sz="600" dirty="0" smtClean="0"/>
          </a:p>
          <a:p>
            <a:pPr algn="ctr"/>
            <a:r>
              <a:rPr lang="en-US" altLang="ko-KR" sz="600" dirty="0" smtClean="0"/>
              <a:t>(</a:t>
            </a:r>
            <a:r>
              <a:rPr lang="ko-KR" altLang="en-US" sz="600" dirty="0" err="1" smtClean="0"/>
              <a:t>이중황토함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0B07FC0-4569-47A3-FD51-987DE35422D4}"/>
              </a:ext>
            </a:extLst>
          </p:cNvPr>
          <p:cNvSpPr/>
          <p:nvPr/>
        </p:nvSpPr>
        <p:spPr>
          <a:xfrm>
            <a:off x="8421758" y="3035359"/>
            <a:ext cx="677657" cy="33283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err="1" smtClean="0"/>
              <a:t>고급관보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명정</a:t>
            </a:r>
            <a:r>
              <a:rPr lang="en-US" altLang="ko-KR" sz="600" dirty="0" smtClean="0"/>
              <a:t>, </a:t>
            </a:r>
            <a:r>
              <a:rPr lang="ko-KR" altLang="en-US" sz="600" dirty="0" err="1" smtClean="0"/>
              <a:t>보공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칠성판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배게 등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5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02598"/>
              </p:ext>
            </p:extLst>
          </p:nvPr>
        </p:nvGraphicFramePr>
        <p:xfrm>
          <a:off x="9697979" y="526664"/>
          <a:ext cx="2486401" cy="5145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기본제공비용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구입</a:t>
                      </a:r>
                      <a:r>
                        <a:rPr lang="en-US" altLang="ko-KR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 추가되는 내용들은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상품스펙을 만들면서 협력업체 단가관리</a:t>
                      </a:r>
                      <a:r>
                        <a:rPr lang="ko-KR" altLang="en-US" sz="800" b="0" baseline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 등록된 내용과 연동</a:t>
                      </a:r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“3”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기본제공비용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구입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품목 추가시 로드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및 입력 가능한 항목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결제방법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수량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1-1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“3”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기본제공비용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구입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에서 품목 추가시 로드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및 입력 가능한 항목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결제방법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수량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1-2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결제방법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</a:t>
                      </a:r>
                    </a:p>
                    <a:p>
                      <a:r>
                        <a:rPr lang="ko-KR" altLang="en-US" sz="800" dirty="0"/>
                        <a:t>본사현금영수증 발행</a:t>
                      </a:r>
                    </a:p>
                    <a:p>
                      <a:r>
                        <a:rPr lang="ko-KR" altLang="en-US" sz="800" dirty="0"/>
                        <a:t>간이영수증 발행</a:t>
                      </a:r>
                    </a:p>
                    <a:p>
                      <a:r>
                        <a:rPr lang="ko-KR" altLang="en-US" sz="800" dirty="0"/>
                        <a:t>카드</a:t>
                      </a:r>
                    </a:p>
                    <a:p>
                      <a:r>
                        <a:rPr lang="ko-KR" altLang="en-US" sz="800" dirty="0"/>
                        <a:t>강준호</a:t>
                      </a:r>
                      <a:r>
                        <a:rPr lang="en-US" altLang="ko-KR" sz="800" dirty="0"/>
                        <a:t>(7275)</a:t>
                      </a:r>
                    </a:p>
                    <a:p>
                      <a:r>
                        <a:rPr lang="ko-KR" altLang="en-US" sz="800" dirty="0"/>
                        <a:t>김기웅</a:t>
                      </a:r>
                      <a:r>
                        <a:rPr lang="en-US" altLang="ko-KR" sz="800" dirty="0"/>
                        <a:t>(7200)</a:t>
                      </a:r>
                    </a:p>
                    <a:p>
                      <a:r>
                        <a:rPr lang="ko-KR" altLang="en-US" sz="800" dirty="0"/>
                        <a:t>정상환</a:t>
                      </a:r>
                      <a:r>
                        <a:rPr lang="en-US" altLang="ko-KR" sz="800" dirty="0"/>
                        <a:t>(7218)</a:t>
                      </a:r>
                    </a:p>
                    <a:p>
                      <a:r>
                        <a:rPr lang="ko-KR" altLang="en-US" sz="800" dirty="0"/>
                        <a:t>황태수</a:t>
                      </a:r>
                      <a:r>
                        <a:rPr lang="en-US" altLang="ko-KR" sz="800" dirty="0"/>
                        <a:t>(7184)</a:t>
                      </a:r>
                    </a:p>
                    <a:p>
                      <a:r>
                        <a:rPr lang="ko-KR" altLang="en-US" sz="800" dirty="0"/>
                        <a:t>한아영</a:t>
                      </a:r>
                      <a:r>
                        <a:rPr lang="en-US" altLang="ko-KR" sz="800" dirty="0"/>
                        <a:t>(3710)</a:t>
                      </a:r>
                    </a:p>
                    <a:p>
                      <a:r>
                        <a:rPr lang="ko-KR" altLang="en-US" sz="800" dirty="0"/>
                        <a:t>라이프</a:t>
                      </a:r>
                      <a:r>
                        <a:rPr lang="en-US" altLang="ko-KR" sz="800" dirty="0"/>
                        <a:t>(7267)</a:t>
                      </a:r>
                    </a:p>
                    <a:p>
                      <a:r>
                        <a:rPr lang="ko-KR" altLang="en-US" sz="800" dirty="0"/>
                        <a:t>나눔</a:t>
                      </a:r>
                      <a:r>
                        <a:rPr lang="en-US" altLang="ko-KR" sz="800" dirty="0"/>
                        <a:t>(7234)</a:t>
                      </a:r>
                    </a:p>
                    <a:p>
                      <a:r>
                        <a:rPr lang="ko-KR" altLang="en-US" sz="800" dirty="0"/>
                        <a:t>효담</a:t>
                      </a:r>
                      <a:r>
                        <a:rPr lang="en-US" altLang="ko-KR" sz="800" dirty="0"/>
                        <a:t>(8404)</a:t>
                      </a:r>
                    </a:p>
                    <a:p>
                      <a:r>
                        <a:rPr lang="ko-KR" altLang="en-US" sz="800" dirty="0"/>
                        <a:t>나눔</a:t>
                      </a:r>
                      <a:r>
                        <a:rPr lang="en-US" altLang="ko-KR" sz="800" dirty="0"/>
                        <a:t>(3401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협력업체 추가 모달창 출력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기본제공비용 추가 모달창 출력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 로그인 시 입력가능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먼저 입력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협력업체가 로그인 시 의전팀장이 입력한 내용은 보이지 않고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별도의 입력을 함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협력업체가 입력한 비용과 다른 경우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 입력에 문제가 있습니다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의전팀장과 협의해 주세요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.”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금액이 동일할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PASS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19351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25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Noto Sans Korean"/>
              </a:rPr>
              <a:t>No.</a:t>
            </a:r>
            <a:r>
              <a:rPr lang="ko-KR" altLang="en-US" sz="1600">
                <a:solidFill>
                  <a:srgbClr val="000000"/>
                </a:solidFill>
                <a:latin typeface="Noto Sans Korean"/>
              </a:rPr>
              <a:t>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Noto Sans Korean"/>
              </a:rPr>
              <a:t>2022101100023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</a:t>
            </a:r>
            <a:r>
              <a:rPr lang="en-US" altLang="ko-KR" sz="900" b="0" i="0">
                <a:solidFill>
                  <a:schemeClr val="bg1">
                    <a:lumMod val="50000"/>
                  </a:schemeClr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2022.10.11 14:33</a:t>
            </a:r>
            <a:endParaRPr lang="ko-KR" altLang="en-US" sz="90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의전팀장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임영웅</a:t>
            </a:r>
          </a:p>
        </p:txBody>
      </p:sp>
      <p:sp>
        <p:nvSpPr>
          <p:cNvPr id="10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300">
            <a:extLst>
              <a:ext uri="{FF2B5EF4-FFF2-40B4-BE49-F238E27FC236}">
                <a16:creationId xmlns:a16="http://schemas.microsoft.com/office/drawing/2014/main" id="{2562AFEA-73FE-7F33-80A7-6E471F496512}"/>
              </a:ext>
            </a:extLst>
          </p:cNvPr>
          <p:cNvSpPr/>
          <p:nvPr/>
        </p:nvSpPr>
        <p:spPr>
          <a:xfrm>
            <a:off x="187133" y="1287620"/>
            <a:ext cx="9313086" cy="3981369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6580598" y="4491993"/>
            <a:ext cx="1516872" cy="340368"/>
            <a:chOff x="8279818" y="3294971"/>
            <a:chExt cx="1262057" cy="340368"/>
          </a:xfrm>
        </p:grpSpPr>
        <p:sp>
          <p:nvSpPr>
            <p:cNvPr id="16" name="사각형: 둥근 모서리 132">
              <a:extLst>
                <a:ext uri="{FF2B5EF4-FFF2-40B4-BE49-F238E27FC236}">
                  <a16:creationId xmlns:a16="http://schemas.microsoft.com/office/drawing/2014/main" id="{5A65E626-3A7C-C34D-14D1-4A250BC967AD}"/>
                </a:ext>
              </a:extLst>
            </p:cNvPr>
            <p:cNvSpPr/>
            <p:nvPr/>
          </p:nvSpPr>
          <p:spPr>
            <a:xfrm>
              <a:off x="8279818" y="3294971"/>
              <a:ext cx="1262057" cy="340368"/>
            </a:xfrm>
            <a:prstGeom prst="roundRect">
              <a:avLst>
                <a:gd name="adj" fmla="val 50000"/>
              </a:avLst>
            </a:prstGeom>
            <a:solidFill>
              <a:srgbClr val="1083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C04B802-4C7C-CBDA-6E3E-43F43855B0B1}"/>
                </a:ext>
              </a:extLst>
            </p:cNvPr>
            <p:cNvSpPr/>
            <p:nvPr/>
          </p:nvSpPr>
          <p:spPr>
            <a:xfrm>
              <a:off x="8339284" y="3343355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dd">
              <a:extLst>
                <a:ext uri="{FF2B5EF4-FFF2-40B4-BE49-F238E27FC236}">
                  <a16:creationId xmlns:a16="http://schemas.microsoft.com/office/drawing/2014/main" id="{2DFB3AE3-CFE0-9E9E-0619-15A0DA2FA4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06569" y="3409841"/>
              <a:ext cx="113896" cy="11389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481150-8FCC-3AAD-9FA5-F04B028E5D0E}"/>
                </a:ext>
              </a:extLst>
            </p:cNvPr>
            <p:cNvSpPr txBox="1"/>
            <p:nvPr/>
          </p:nvSpPr>
          <p:spPr>
            <a:xfrm>
              <a:off x="8547987" y="3344133"/>
              <a:ext cx="9938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solidFill>
                    <a:schemeClr val="bg1"/>
                  </a:solidFill>
                </a:rPr>
                <a:t>기본제공비용</a:t>
              </a:r>
              <a:r>
                <a:rPr lang="en-US" altLang="ko-KR" sz="900">
                  <a:solidFill>
                    <a:schemeClr val="bg1"/>
                  </a:solidFill>
                </a:rPr>
                <a:t>(</a:t>
              </a:r>
              <a:r>
                <a:rPr lang="ko-KR" altLang="en-US" sz="900">
                  <a:solidFill>
                    <a:schemeClr val="bg1"/>
                  </a:solidFill>
                </a:rPr>
                <a:t>구입</a:t>
              </a:r>
              <a:r>
                <a:rPr lang="en-US" altLang="ko-KR" sz="900">
                  <a:solidFill>
                    <a:schemeClr val="bg1"/>
                  </a:solidFill>
                </a:rPr>
                <a:t>)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8434890" y="4498388"/>
            <a:ext cx="811764" cy="340368"/>
            <a:chOff x="7459478" y="5988238"/>
            <a:chExt cx="811764" cy="340368"/>
          </a:xfrm>
        </p:grpSpPr>
        <p:sp>
          <p:nvSpPr>
            <p:cNvPr id="21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저장</a:t>
              </a:r>
            </a:p>
          </p:txBody>
        </p:sp>
        <p:sp>
          <p:nvSpPr>
            <p:cNvPr id="24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5" name="표 48">
            <a:extLst>
              <a:ext uri="{FF2B5EF4-FFF2-40B4-BE49-F238E27FC236}">
                <a16:creationId xmlns:a16="http://schemas.microsoft.com/office/drawing/2014/main" id="{65B749E7-37F0-510E-87C2-B1288C76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99901"/>
              </p:ext>
            </p:extLst>
          </p:nvPr>
        </p:nvGraphicFramePr>
        <p:xfrm>
          <a:off x="681594" y="2151753"/>
          <a:ext cx="8166768" cy="14336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89962">
                  <a:extLst>
                    <a:ext uri="{9D8B030D-6E8A-4147-A177-3AD203B41FA5}">
                      <a16:colId xmlns:a16="http://schemas.microsoft.com/office/drawing/2014/main" val="2189235125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341">
                  <a:extLst>
                    <a:ext uri="{9D8B030D-6E8A-4147-A177-3AD203B41FA5}">
                      <a16:colId xmlns:a16="http://schemas.microsoft.com/office/drawing/2014/main" val="3275808881"/>
                    </a:ext>
                  </a:extLst>
                </a:gridCol>
              </a:tblGrid>
              <a:tr h="2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품목분류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수량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금액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결제방법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협력업체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비고</a:t>
                      </a:r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8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기타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지방본부 수수료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30,000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카드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충남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용품배송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8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꽃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근조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smtClean="0"/>
                        <a:t>단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65,000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본사현금영수증 발행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참그릇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개별정산</a:t>
                      </a:r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04557"/>
                  </a:ext>
                </a:extLst>
              </a:tr>
              <a:tr h="289346"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16482"/>
                  </a:ext>
                </a:extLst>
              </a:tr>
              <a:tr h="289346"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8779" marR="38779" marT="25807" marB="2580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3675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6485348" y="4426936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162175" y="139205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추가 및 공제내역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8ADB2-A5E8-BDE7-0DCB-BAF5D0646E0D}"/>
              </a:ext>
            </a:extLst>
          </p:cNvPr>
          <p:cNvSpPr txBox="1"/>
          <p:nvPr/>
        </p:nvSpPr>
        <p:spPr>
          <a:xfrm>
            <a:off x="3873319" y="13920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도우미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8ADB2-A5E8-BDE7-0DCB-BAF5D0646E0D}"/>
              </a:ext>
            </a:extLst>
          </p:cNvPr>
          <p:cNvSpPr txBox="1"/>
          <p:nvPr/>
        </p:nvSpPr>
        <p:spPr>
          <a:xfrm>
            <a:off x="4758173" y="1385777"/>
            <a:ext cx="110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행사특이사항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28ADB2-A5E8-BDE7-0DCB-BAF5D0646E0D}"/>
              </a:ext>
            </a:extLst>
          </p:cNvPr>
          <p:cNvSpPr txBox="1"/>
          <p:nvPr/>
        </p:nvSpPr>
        <p:spPr>
          <a:xfrm>
            <a:off x="6214262" y="138614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용품명세서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자체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28ADB2-A5E8-BDE7-0DCB-BAF5D0646E0D}"/>
              </a:ext>
            </a:extLst>
          </p:cNvPr>
          <p:cNvSpPr txBox="1"/>
          <p:nvPr/>
        </p:nvSpPr>
        <p:spPr>
          <a:xfrm>
            <a:off x="8012585" y="13861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정산내역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351692" y="1719686"/>
            <a:ext cx="895797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282793" y="1722338"/>
            <a:ext cx="1488034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AEFCDB-C2D5-FDAF-B075-435EE43A9BE9}"/>
              </a:ext>
            </a:extLst>
          </p:cNvPr>
          <p:cNvSpPr txBox="1"/>
          <p:nvPr/>
        </p:nvSpPr>
        <p:spPr>
          <a:xfrm>
            <a:off x="286792" y="1392056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EFD"/>
                </a:solidFill>
              </a:rPr>
              <a:t>기본제공비용</a:t>
            </a:r>
            <a:r>
              <a:rPr lang="en-US" altLang="ko-KR" sz="1200" dirty="0">
                <a:solidFill>
                  <a:srgbClr val="0D6EFD"/>
                </a:solidFill>
              </a:rPr>
              <a:t>(</a:t>
            </a:r>
            <a:r>
              <a:rPr lang="ko-KR" altLang="en-US" sz="1200" dirty="0">
                <a:solidFill>
                  <a:srgbClr val="0D6EFD"/>
                </a:solidFill>
              </a:rPr>
              <a:t>구입</a:t>
            </a:r>
            <a:r>
              <a:rPr lang="en-US" altLang="ko-KR" sz="1200" dirty="0">
                <a:solidFill>
                  <a:srgbClr val="0D6EFD"/>
                </a:solidFill>
              </a:rPr>
              <a:t>)</a:t>
            </a:r>
            <a:endParaRPr lang="ko-KR" altLang="en-US" sz="1200" dirty="0">
              <a:solidFill>
                <a:srgbClr val="0D6EFD"/>
              </a:solidFill>
            </a:endParaRPr>
          </a:p>
        </p:txBody>
      </p:sp>
      <p:sp>
        <p:nvSpPr>
          <p:cNvPr id="35" name="Search"/>
          <p:cNvSpPr>
            <a:spLocks noChangeAspect="1" noEditPoints="1"/>
          </p:cNvSpPr>
          <p:nvPr/>
        </p:nvSpPr>
        <p:spPr bwMode="auto">
          <a:xfrm>
            <a:off x="8250769" y="2567194"/>
            <a:ext cx="161925" cy="16192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arch"/>
          <p:cNvSpPr>
            <a:spLocks noChangeAspect="1" noEditPoints="1"/>
          </p:cNvSpPr>
          <p:nvPr/>
        </p:nvSpPr>
        <p:spPr bwMode="auto">
          <a:xfrm>
            <a:off x="8256240" y="2852936"/>
            <a:ext cx="161925" cy="16192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arch"/>
          <p:cNvSpPr>
            <a:spLocks noChangeAspect="1" noEditPoints="1"/>
          </p:cNvSpPr>
          <p:nvPr/>
        </p:nvSpPr>
        <p:spPr bwMode="auto">
          <a:xfrm>
            <a:off x="8256240" y="3140968"/>
            <a:ext cx="161925" cy="16192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arch"/>
          <p:cNvSpPr>
            <a:spLocks noChangeAspect="1" noEditPoints="1"/>
          </p:cNvSpPr>
          <p:nvPr/>
        </p:nvSpPr>
        <p:spPr bwMode="auto">
          <a:xfrm>
            <a:off x="8272965" y="3434828"/>
            <a:ext cx="161925" cy="16192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8366982" y="25252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40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A347FBE-9D2F-A446-C449-F3D35C0EC3B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104112" y="2636912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7080605" y="2564085"/>
            <a:ext cx="186133" cy="182281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7220152" y="245787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1-2</a:t>
            </a:r>
            <a:endParaRPr lang="ko-KR" altLang="en-US" sz="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891DE0-77A7-53DB-5BF6-64FEB39FAD4D}"/>
              </a:ext>
            </a:extLst>
          </p:cNvPr>
          <p:cNvSpPr/>
          <p:nvPr/>
        </p:nvSpPr>
        <p:spPr>
          <a:xfrm>
            <a:off x="5855226" y="257185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4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>
                    <a:lumMod val="50000"/>
                  </a:schemeClr>
                </a:solidFill>
              </a:rPr>
              <a:t>상품정보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행사정보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7434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7035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 flipV="1">
            <a:off x="4423437" y="1096076"/>
            <a:ext cx="2395984" cy="9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4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회원정산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당사정산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5930689" y="1095117"/>
            <a:ext cx="1017239" cy="2317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87C880-1E8F-DE68-5226-C88AE2673B57}"/>
              </a:ext>
            </a:extLst>
          </p:cNvPr>
          <p:cNvSpPr/>
          <p:nvPr/>
        </p:nvSpPr>
        <p:spPr>
          <a:xfrm>
            <a:off x="326854" y="2005897"/>
            <a:ext cx="8982811" cy="1726490"/>
          </a:xfrm>
          <a:prstGeom prst="rect">
            <a:avLst/>
          </a:prstGeom>
          <a:noFill/>
          <a:ln>
            <a:solidFill>
              <a:srgbClr val="DC3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256442" y="194084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87322" y="234903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ea typeface="Pretendard" panose="02000503000000020004"/>
              </a:rPr>
              <a:t>화면설계서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r>
              <a:rPr lang="en-US" altLang="ko-KR" sz="800" dirty="0" smtClean="0">
                <a:ea typeface="Pretendard" panose="02000503000000020004"/>
              </a:rPr>
              <a:t>53page</a:t>
            </a:r>
            <a:endParaRPr lang="ko-KR" altLang="en-US" sz="800" dirty="0">
              <a:ea typeface="Pretendar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97020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43">
            <a:extLst>
              <a:ext uri="{FF2B5EF4-FFF2-40B4-BE49-F238E27FC236}">
                <a16:creationId xmlns:a16="http://schemas.microsoft.com/office/drawing/2014/main" id="{2412881E-AFAB-9071-6645-A66370824CB4}"/>
              </a:ext>
            </a:extLst>
          </p:cNvPr>
          <p:cNvSpPr/>
          <p:nvPr/>
        </p:nvSpPr>
        <p:spPr>
          <a:xfrm>
            <a:off x="224092" y="1312029"/>
            <a:ext cx="9209155" cy="4799680"/>
          </a:xfrm>
          <a:prstGeom prst="roundRect">
            <a:avLst>
              <a:gd name="adj" fmla="val 1476"/>
            </a:avLst>
          </a:prstGeom>
          <a:ln w="3175">
            <a:solidFill>
              <a:srgbClr val="6C7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41447-3ED3-8C4B-6C4C-1BFD21965B5F}"/>
              </a:ext>
            </a:extLst>
          </p:cNvPr>
          <p:cNvSpPr txBox="1"/>
          <p:nvPr/>
        </p:nvSpPr>
        <p:spPr>
          <a:xfrm>
            <a:off x="46325" y="7586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상품추가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406009" y="1495892"/>
            <a:ext cx="2882167" cy="348309"/>
            <a:chOff x="4838790" y="2154002"/>
            <a:chExt cx="2882167" cy="348309"/>
          </a:xfrm>
        </p:grpSpPr>
        <p:sp>
          <p:nvSpPr>
            <p:cNvPr id="9" name="Input">
              <a:extLst>
                <a:ext uri="{FF2B5EF4-FFF2-40B4-BE49-F238E27FC236}">
                  <a16:creationId xmlns:a16="http://schemas.microsoft.com/office/drawing/2014/main" id="{A517BDF3-D86B-DD96-7697-14A68C0248E2}"/>
                </a:ext>
              </a:extLst>
            </p:cNvPr>
            <p:cNvSpPr/>
            <p:nvPr/>
          </p:nvSpPr>
          <p:spPr>
            <a:xfrm>
              <a:off x="4838790" y="2235290"/>
              <a:ext cx="124073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</a:t>
              </a:r>
            </a:p>
          </p:txBody>
        </p:sp>
        <p:sp>
          <p:nvSpPr>
            <p:cNvPr id="10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E1D8BC-171D-2631-5907-C61F6F410F92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5862183" y="2294292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06912-87B8-8738-C44B-BB08B3B10D16}"/>
                </a:ext>
              </a:extLst>
            </p:cNvPr>
            <p:cNvSpPr txBox="1"/>
            <p:nvPr/>
          </p:nvSpPr>
          <p:spPr>
            <a:xfrm>
              <a:off x="6141847" y="2254898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~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67954C-D147-8D8B-F011-93CD27065101}"/>
                </a:ext>
              </a:extLst>
            </p:cNvPr>
            <p:cNvSpPr txBox="1"/>
            <p:nvPr/>
          </p:nvSpPr>
          <p:spPr>
            <a:xfrm>
              <a:off x="4927430" y="2154002"/>
              <a:ext cx="59034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유효기간</a:t>
              </a:r>
            </a:p>
          </p:txBody>
        </p:sp>
        <p:sp>
          <p:nvSpPr>
            <p:cNvPr id="13" name="Input">
              <a:extLst>
                <a:ext uri="{FF2B5EF4-FFF2-40B4-BE49-F238E27FC236}">
                  <a16:creationId xmlns:a16="http://schemas.microsoft.com/office/drawing/2014/main" id="{A517BDF3-D86B-DD96-7697-14A68C0248E2}"/>
                </a:ext>
              </a:extLst>
            </p:cNvPr>
            <p:cNvSpPr/>
            <p:nvPr/>
          </p:nvSpPr>
          <p:spPr>
            <a:xfrm>
              <a:off x="6480223" y="2235290"/>
              <a:ext cx="1240734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YYYY.MM.DD</a:t>
              </a:r>
            </a:p>
          </p:txBody>
        </p:sp>
        <p:sp>
          <p:nvSpPr>
            <p:cNvPr id="14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E1D8BC-171D-2631-5907-C61F6F410F92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7527974" y="2312381"/>
              <a:ext cx="140225" cy="132541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7692" y="1502029"/>
            <a:ext cx="1170868" cy="344350"/>
            <a:chOff x="1550996" y="1528470"/>
            <a:chExt cx="1170868" cy="344350"/>
          </a:xfrm>
        </p:grpSpPr>
        <p:sp>
          <p:nvSpPr>
            <p:cNvPr id="16" name="Input">
              <a:extLst>
                <a:ext uri="{FF2B5EF4-FFF2-40B4-BE49-F238E27FC236}">
                  <a16:creationId xmlns:a16="http://schemas.microsoft.com/office/drawing/2014/main" id="{FC4B50D2-EE19-FDD0-8D47-4A5420228C1A}"/>
                </a:ext>
              </a:extLst>
            </p:cNvPr>
            <p:cNvSpPr/>
            <p:nvPr/>
          </p:nvSpPr>
          <p:spPr>
            <a:xfrm>
              <a:off x="1550996" y="1605799"/>
              <a:ext cx="1170868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rrow Down">
              <a:extLst>
                <a:ext uri="{FF2B5EF4-FFF2-40B4-BE49-F238E27FC236}">
                  <a16:creationId xmlns:a16="http://schemas.microsoft.com/office/drawing/2014/main" id="{2BB4DC46-CB32-F156-FFA4-0DE0581ED26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574381" y="1721220"/>
              <a:ext cx="88295" cy="4571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F9F44E-7546-B5A0-A972-6CCC032692A0}"/>
                </a:ext>
              </a:extLst>
            </p:cNvPr>
            <p:cNvSpPr txBox="1"/>
            <p:nvPr/>
          </p:nvSpPr>
          <p:spPr>
            <a:xfrm>
              <a:off x="1608355" y="1528470"/>
              <a:ext cx="59034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상품구분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5C63483-6295-1E81-7987-CC6DAE273E88}"/>
              </a:ext>
            </a:extLst>
          </p:cNvPr>
          <p:cNvSpPr txBox="1"/>
          <p:nvPr/>
        </p:nvSpPr>
        <p:spPr>
          <a:xfrm>
            <a:off x="423144" y="2016561"/>
            <a:ext cx="52622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bIns="0" rtlCol="0">
            <a:spAutoFit/>
          </a:bodyPr>
          <a:lstStyle/>
          <a:p>
            <a:r>
              <a:rPr lang="ko-KR" altLang="en-US" sz="900" dirty="0"/>
              <a:t>관련상품</a:t>
            </a:r>
          </a:p>
        </p:txBody>
      </p:sp>
      <p:sp>
        <p:nvSpPr>
          <p:cNvPr id="20" name="사각형: 둥근 모서리 1">
            <a:extLst>
              <a:ext uri="{FF2B5EF4-FFF2-40B4-BE49-F238E27FC236}">
                <a16:creationId xmlns:a16="http://schemas.microsoft.com/office/drawing/2014/main" id="{9F60079B-DB85-E1FE-C2B0-F023C7A60010}"/>
              </a:ext>
            </a:extLst>
          </p:cNvPr>
          <p:cNvSpPr/>
          <p:nvPr/>
        </p:nvSpPr>
        <p:spPr>
          <a:xfrm>
            <a:off x="447691" y="2221563"/>
            <a:ext cx="8837457" cy="692172"/>
          </a:xfrm>
          <a:prstGeom prst="roundRect">
            <a:avLst>
              <a:gd name="adj" fmla="val 405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4">
            <a:extLst>
              <a:ext uri="{FF2B5EF4-FFF2-40B4-BE49-F238E27FC236}">
                <a16:creationId xmlns:a16="http://schemas.microsoft.com/office/drawing/2014/main" id="{467580C1-0AAC-4A04-9E84-DA30420FFD8D}"/>
              </a:ext>
            </a:extLst>
          </p:cNvPr>
          <p:cNvSpPr/>
          <p:nvPr/>
        </p:nvSpPr>
        <p:spPr>
          <a:xfrm>
            <a:off x="560407" y="2319753"/>
            <a:ext cx="1477048" cy="539839"/>
          </a:xfrm>
          <a:prstGeom prst="roundRect">
            <a:avLst>
              <a:gd name="adj" fmla="val 984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738429-799E-C44B-59FB-BB39C289A55C}"/>
              </a:ext>
            </a:extLst>
          </p:cNvPr>
          <p:cNvGrpSpPr/>
          <p:nvPr/>
        </p:nvGrpSpPr>
        <p:grpSpPr>
          <a:xfrm>
            <a:off x="1718033" y="1502029"/>
            <a:ext cx="4600860" cy="344350"/>
            <a:chOff x="1550996" y="1528470"/>
            <a:chExt cx="4600860" cy="344350"/>
          </a:xfrm>
        </p:grpSpPr>
        <p:sp>
          <p:nvSpPr>
            <p:cNvPr id="23" name="Input">
              <a:extLst>
                <a:ext uri="{FF2B5EF4-FFF2-40B4-BE49-F238E27FC236}">
                  <a16:creationId xmlns:a16="http://schemas.microsoft.com/office/drawing/2014/main" id="{3CC30371-3ABF-CBA1-9846-2BD4C9DAF7EE}"/>
                </a:ext>
              </a:extLst>
            </p:cNvPr>
            <p:cNvSpPr/>
            <p:nvPr/>
          </p:nvSpPr>
          <p:spPr>
            <a:xfrm>
              <a:off x="1550996" y="1605799"/>
              <a:ext cx="4600860" cy="267021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56A7DF-5682-3DAC-521D-316DDEC5FF57}"/>
                </a:ext>
              </a:extLst>
            </p:cNvPr>
            <p:cNvSpPr txBox="1"/>
            <p:nvPr/>
          </p:nvSpPr>
          <p:spPr>
            <a:xfrm>
              <a:off x="1608355" y="1528470"/>
              <a:ext cx="426843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상품명</a:t>
              </a:r>
            </a:p>
          </p:txBody>
        </p:sp>
      </p:grpSp>
      <p:sp>
        <p:nvSpPr>
          <p:cNvPr id="25" name="Close">
            <a:extLst>
              <a:ext uri="{FF2B5EF4-FFF2-40B4-BE49-F238E27FC236}">
                <a16:creationId xmlns:a16="http://schemas.microsoft.com/office/drawing/2014/main" id="{3EB764CF-84F1-D78F-FD9B-62777F4631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8793" y="2381467"/>
            <a:ext cx="99558" cy="99557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E0910-3107-6FD2-A406-FD89F65B18F5}"/>
              </a:ext>
            </a:extLst>
          </p:cNvPr>
          <p:cNvSpPr txBox="1"/>
          <p:nvPr/>
        </p:nvSpPr>
        <p:spPr>
          <a:xfrm>
            <a:off x="574992" y="2453308"/>
            <a:ext cx="1388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SK</a:t>
            </a:r>
            <a:r>
              <a:rPr lang="ko-KR" altLang="en-US" sz="700" b="0" i="0" u="none" strike="noStrike" dirty="0" err="1">
                <a:solidFill>
                  <a:srgbClr val="000000"/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텔레콤부산담당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용품</a:t>
            </a: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+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화환</a:t>
            </a:r>
            <a:endParaRPr lang="en-US" altLang="ko-KR" sz="700" b="0" i="0" u="none" strike="noStrike" dirty="0">
              <a:solidFill>
                <a:srgbClr val="000000"/>
              </a:solidFill>
              <a:effectLst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ctr"/>
            <a:r>
              <a:rPr lang="en-US" altLang="ko-KR" sz="7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[SK</a:t>
            </a:r>
            <a:r>
              <a:rPr lang="ko-KR" altLang="en-US" sz="7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텔레콤부산담당</a:t>
            </a:r>
            <a:r>
              <a:rPr lang="en-US" altLang="ko-KR" sz="7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]</a:t>
            </a:r>
            <a:endParaRPr lang="ko-KR" altLang="en-US" sz="7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D92B98-64E8-FFC9-B470-B14163C16BE4}"/>
              </a:ext>
            </a:extLst>
          </p:cNvPr>
          <p:cNvSpPr txBox="1"/>
          <p:nvPr/>
        </p:nvSpPr>
        <p:spPr>
          <a:xfrm>
            <a:off x="423144" y="3084384"/>
            <a:ext cx="52622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bIns="0" rtlCol="0">
            <a:spAutoFit/>
          </a:bodyPr>
          <a:lstStyle/>
          <a:p>
            <a:r>
              <a:rPr lang="ko-KR" altLang="en-US" sz="900" dirty="0"/>
              <a:t>고인용품</a:t>
            </a:r>
          </a:p>
        </p:txBody>
      </p:sp>
      <p:sp>
        <p:nvSpPr>
          <p:cNvPr id="28" name="사각형: 둥근 모서리 24">
            <a:extLst>
              <a:ext uri="{FF2B5EF4-FFF2-40B4-BE49-F238E27FC236}">
                <a16:creationId xmlns:a16="http://schemas.microsoft.com/office/drawing/2014/main" id="{478038FE-D79D-86CB-22AD-6478E4017973}"/>
              </a:ext>
            </a:extLst>
          </p:cNvPr>
          <p:cNvSpPr/>
          <p:nvPr/>
        </p:nvSpPr>
        <p:spPr>
          <a:xfrm>
            <a:off x="447692" y="3289386"/>
            <a:ext cx="2861593" cy="692172"/>
          </a:xfrm>
          <a:prstGeom prst="roundRect">
            <a:avLst>
              <a:gd name="adj" fmla="val 405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50">
            <a:extLst>
              <a:ext uri="{FF2B5EF4-FFF2-40B4-BE49-F238E27FC236}">
                <a16:creationId xmlns:a16="http://schemas.microsoft.com/office/drawing/2014/main" id="{7403FE25-1C5E-2E54-5C6B-35DBCF86BCFD}"/>
              </a:ext>
            </a:extLst>
          </p:cNvPr>
          <p:cNvSpPr/>
          <p:nvPr/>
        </p:nvSpPr>
        <p:spPr>
          <a:xfrm>
            <a:off x="574992" y="3382505"/>
            <a:ext cx="506729" cy="5067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0" name="Add">
            <a:extLst>
              <a:ext uri="{FF2B5EF4-FFF2-40B4-BE49-F238E27FC236}">
                <a16:creationId xmlns:a16="http://schemas.microsoft.com/office/drawing/2014/main" id="{E8AFCBC7-BD30-948B-BC98-5E104FB57041}"/>
              </a:ext>
            </a:extLst>
          </p:cNvPr>
          <p:cNvSpPr>
            <a:spLocks noChangeAspect="1"/>
          </p:cNvSpPr>
          <p:nvPr/>
        </p:nvSpPr>
        <p:spPr bwMode="auto">
          <a:xfrm>
            <a:off x="771783" y="3536937"/>
            <a:ext cx="116421" cy="116421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E634D88-11B5-5EAD-03CC-37DF5A5086B2}"/>
              </a:ext>
            </a:extLst>
          </p:cNvPr>
          <p:cNvGrpSpPr/>
          <p:nvPr/>
        </p:nvGrpSpPr>
        <p:grpSpPr>
          <a:xfrm>
            <a:off x="2176726" y="2320819"/>
            <a:ext cx="506729" cy="506729"/>
            <a:chOff x="4426242" y="2205505"/>
            <a:chExt cx="807905" cy="807905"/>
          </a:xfrm>
        </p:grpSpPr>
        <p:sp>
          <p:nvSpPr>
            <p:cNvPr id="32" name="사각형: 둥근 모서리 71">
              <a:extLst>
                <a:ext uri="{FF2B5EF4-FFF2-40B4-BE49-F238E27FC236}">
                  <a16:creationId xmlns:a16="http://schemas.microsoft.com/office/drawing/2014/main" id="{0D67B404-299B-4869-E777-30A23EB98A43}"/>
                </a:ext>
              </a:extLst>
            </p:cNvPr>
            <p:cNvSpPr/>
            <p:nvPr/>
          </p:nvSpPr>
          <p:spPr>
            <a:xfrm>
              <a:off x="4426242" y="2205505"/>
              <a:ext cx="807905" cy="8079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Add">
              <a:extLst>
                <a:ext uri="{FF2B5EF4-FFF2-40B4-BE49-F238E27FC236}">
                  <a16:creationId xmlns:a16="http://schemas.microsoft.com/office/drawing/2014/main" id="{A6F77839-D198-A9D5-234B-17575887B0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9997" y="2510432"/>
              <a:ext cx="185616" cy="185616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038762-6B4C-1E98-0839-79F8434AC487}"/>
              </a:ext>
            </a:extLst>
          </p:cNvPr>
          <p:cNvSpPr txBox="1"/>
          <p:nvPr/>
        </p:nvSpPr>
        <p:spPr>
          <a:xfrm>
            <a:off x="647858" y="3628773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매장</a:t>
            </a:r>
          </a:p>
        </p:txBody>
      </p:sp>
      <p:sp>
        <p:nvSpPr>
          <p:cNvPr id="35" name="사각형: 둥근 모서리 74">
            <a:extLst>
              <a:ext uri="{FF2B5EF4-FFF2-40B4-BE49-F238E27FC236}">
                <a16:creationId xmlns:a16="http://schemas.microsoft.com/office/drawing/2014/main" id="{35188269-26D5-D529-2509-D348F8795B7E}"/>
              </a:ext>
            </a:extLst>
          </p:cNvPr>
          <p:cNvSpPr/>
          <p:nvPr/>
        </p:nvSpPr>
        <p:spPr>
          <a:xfrm>
            <a:off x="1237779" y="3382505"/>
            <a:ext cx="506729" cy="5067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6" name="Add">
            <a:extLst>
              <a:ext uri="{FF2B5EF4-FFF2-40B4-BE49-F238E27FC236}">
                <a16:creationId xmlns:a16="http://schemas.microsoft.com/office/drawing/2014/main" id="{11DB1BE0-7CFF-5301-C13C-6533DB01C724}"/>
              </a:ext>
            </a:extLst>
          </p:cNvPr>
          <p:cNvSpPr>
            <a:spLocks noChangeAspect="1"/>
          </p:cNvSpPr>
          <p:nvPr/>
        </p:nvSpPr>
        <p:spPr bwMode="auto">
          <a:xfrm>
            <a:off x="1434570" y="3536937"/>
            <a:ext cx="116421" cy="116421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8FFDE7-198E-8A85-2D56-11A96B9040BF}"/>
              </a:ext>
            </a:extLst>
          </p:cNvPr>
          <p:cNvSpPr txBox="1"/>
          <p:nvPr/>
        </p:nvSpPr>
        <p:spPr>
          <a:xfrm>
            <a:off x="1310645" y="3628773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탈관</a:t>
            </a:r>
          </a:p>
        </p:txBody>
      </p:sp>
      <p:sp>
        <p:nvSpPr>
          <p:cNvPr id="38" name="사각형: 둥근 모서리 83">
            <a:extLst>
              <a:ext uri="{FF2B5EF4-FFF2-40B4-BE49-F238E27FC236}">
                <a16:creationId xmlns:a16="http://schemas.microsoft.com/office/drawing/2014/main" id="{21F66162-94E8-78DD-0FE0-148A7618B24C}"/>
              </a:ext>
            </a:extLst>
          </p:cNvPr>
          <p:cNvSpPr/>
          <p:nvPr/>
        </p:nvSpPr>
        <p:spPr>
          <a:xfrm>
            <a:off x="1863744" y="3382505"/>
            <a:ext cx="506729" cy="5067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9" name="Add">
            <a:extLst>
              <a:ext uri="{FF2B5EF4-FFF2-40B4-BE49-F238E27FC236}">
                <a16:creationId xmlns:a16="http://schemas.microsoft.com/office/drawing/2014/main" id="{0AF9A71E-D841-8097-86EA-2DC837235A36}"/>
              </a:ext>
            </a:extLst>
          </p:cNvPr>
          <p:cNvSpPr>
            <a:spLocks noChangeAspect="1"/>
          </p:cNvSpPr>
          <p:nvPr/>
        </p:nvSpPr>
        <p:spPr bwMode="auto">
          <a:xfrm>
            <a:off x="2060535" y="3536937"/>
            <a:ext cx="116421" cy="116421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CADC7-65CE-68BB-A4D2-872A7AFABD01}"/>
              </a:ext>
            </a:extLst>
          </p:cNvPr>
          <p:cNvSpPr txBox="1"/>
          <p:nvPr/>
        </p:nvSpPr>
        <p:spPr>
          <a:xfrm>
            <a:off x="1936610" y="3628773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화장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43824-9FA0-983B-F440-7A5F4EEEEA36}"/>
              </a:ext>
            </a:extLst>
          </p:cNvPr>
          <p:cNvGrpSpPr/>
          <p:nvPr/>
        </p:nvGrpSpPr>
        <p:grpSpPr>
          <a:xfrm>
            <a:off x="3410110" y="3090522"/>
            <a:ext cx="2882018" cy="897174"/>
            <a:chOff x="3483754" y="3090522"/>
            <a:chExt cx="2882018" cy="89717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AB2090-6E77-84E2-E46A-B8ED2B224AA7}"/>
                </a:ext>
              </a:extLst>
            </p:cNvPr>
            <p:cNvSpPr txBox="1"/>
            <p:nvPr/>
          </p:nvSpPr>
          <p:spPr>
            <a:xfrm>
              <a:off x="3483754" y="3090522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의전용품</a:t>
              </a:r>
            </a:p>
          </p:txBody>
        </p:sp>
        <p:sp>
          <p:nvSpPr>
            <p:cNvPr id="43" name="사각형: 둥근 모서리 87">
              <a:extLst>
                <a:ext uri="{FF2B5EF4-FFF2-40B4-BE49-F238E27FC236}">
                  <a16:creationId xmlns:a16="http://schemas.microsoft.com/office/drawing/2014/main" id="{450D0F49-180C-1E75-0BF2-BD338D6A7FA4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88">
              <a:extLst>
                <a:ext uri="{FF2B5EF4-FFF2-40B4-BE49-F238E27FC236}">
                  <a16:creationId xmlns:a16="http://schemas.microsoft.com/office/drawing/2014/main" id="{93F5D794-0D4B-81D9-A8FC-5D1DDA4BD63A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Add">
              <a:extLst>
                <a:ext uri="{FF2B5EF4-FFF2-40B4-BE49-F238E27FC236}">
                  <a16:creationId xmlns:a16="http://schemas.microsoft.com/office/drawing/2014/main" id="{8DD72727-D9ED-E9A3-AC73-8B9AA0C213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43075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F5EA01-00A0-E2C5-4C6D-A5794B9EA3A1}"/>
                </a:ext>
              </a:extLst>
            </p:cNvPr>
            <p:cNvSpPr txBox="1"/>
            <p:nvPr/>
          </p:nvSpPr>
          <p:spPr>
            <a:xfrm>
              <a:off x="3665509" y="3647185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</a:rPr>
                <a:t>전통식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사각형: 둥근 모서리 91">
              <a:extLst>
                <a:ext uri="{FF2B5EF4-FFF2-40B4-BE49-F238E27FC236}">
                  <a16:creationId xmlns:a16="http://schemas.microsoft.com/office/drawing/2014/main" id="{A2F7EB50-AAB7-017F-DF71-1FB23387C878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Add">
              <a:extLst>
                <a:ext uri="{FF2B5EF4-FFF2-40B4-BE49-F238E27FC236}">
                  <a16:creationId xmlns:a16="http://schemas.microsoft.com/office/drawing/2014/main" id="{9153D03E-D0D6-2A6C-E419-BD33624CFC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43075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9678AF-FF55-3CDC-9A67-7BD2D51296A1}"/>
                </a:ext>
              </a:extLst>
            </p:cNvPr>
            <p:cNvSpPr txBox="1"/>
            <p:nvPr/>
          </p:nvSpPr>
          <p:spPr>
            <a:xfrm>
              <a:off x="4328296" y="3653322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현대식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17590B-D4BE-9812-BA3E-D2E393BC9EE3}"/>
              </a:ext>
            </a:extLst>
          </p:cNvPr>
          <p:cNvGrpSpPr/>
          <p:nvPr/>
        </p:nvGrpSpPr>
        <p:grpSpPr>
          <a:xfrm>
            <a:off x="6398788" y="3090522"/>
            <a:ext cx="2882018" cy="897174"/>
            <a:chOff x="3483754" y="3090522"/>
            <a:chExt cx="2882018" cy="89717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44ED3C-63CF-C7F2-7244-FF5C1223CD12}"/>
                </a:ext>
              </a:extLst>
            </p:cNvPr>
            <p:cNvSpPr txBox="1"/>
            <p:nvPr/>
          </p:nvSpPr>
          <p:spPr>
            <a:xfrm>
              <a:off x="3483754" y="3090522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/>
                <a:t>의전요원</a:t>
              </a:r>
              <a:endParaRPr lang="ko-KR" altLang="en-US" sz="900" dirty="0"/>
            </a:p>
          </p:txBody>
        </p:sp>
        <p:sp>
          <p:nvSpPr>
            <p:cNvPr id="52" name="사각형: 둥근 모서리 115">
              <a:extLst>
                <a:ext uri="{FF2B5EF4-FFF2-40B4-BE49-F238E27FC236}">
                  <a16:creationId xmlns:a16="http://schemas.microsoft.com/office/drawing/2014/main" id="{30F0CD50-7A3B-5AD3-63C8-A7E86D434E95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116">
              <a:extLst>
                <a:ext uri="{FF2B5EF4-FFF2-40B4-BE49-F238E27FC236}">
                  <a16:creationId xmlns:a16="http://schemas.microsoft.com/office/drawing/2014/main" id="{2683ABAA-7381-C028-31EA-7959F95B010E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Add">
              <a:extLst>
                <a:ext uri="{FF2B5EF4-FFF2-40B4-BE49-F238E27FC236}">
                  <a16:creationId xmlns:a16="http://schemas.microsoft.com/office/drawing/2014/main" id="{51F45B37-BAF2-B016-191F-458BA82832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사각형: 둥근 모서리 119">
              <a:extLst>
                <a:ext uri="{FF2B5EF4-FFF2-40B4-BE49-F238E27FC236}">
                  <a16:creationId xmlns:a16="http://schemas.microsoft.com/office/drawing/2014/main" id="{E586FE78-5ED2-BBFE-3140-1B2900C1EF20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Add">
              <a:extLst>
                <a:ext uri="{FF2B5EF4-FFF2-40B4-BE49-F238E27FC236}">
                  <a16:creationId xmlns:a16="http://schemas.microsoft.com/office/drawing/2014/main" id="{90519ADF-8B48-1BE6-12C2-0845368E74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29CF339-7B03-B1A8-7772-C094D86E6804}"/>
              </a:ext>
            </a:extLst>
          </p:cNvPr>
          <p:cNvGrpSpPr/>
          <p:nvPr/>
        </p:nvGrpSpPr>
        <p:grpSpPr>
          <a:xfrm>
            <a:off x="3376239" y="4139934"/>
            <a:ext cx="2882018" cy="897174"/>
            <a:chOff x="3483754" y="3090522"/>
            <a:chExt cx="2882018" cy="89717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8549E4-CBD4-1F70-8D9B-F2F7158C5566}"/>
                </a:ext>
              </a:extLst>
            </p:cNvPr>
            <p:cNvSpPr txBox="1"/>
            <p:nvPr/>
          </p:nvSpPr>
          <p:spPr>
            <a:xfrm>
              <a:off x="3483754" y="3090522"/>
              <a:ext cx="426843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 err="1"/>
                <a:t>꽃장식</a:t>
              </a:r>
              <a:endParaRPr lang="ko-KR" altLang="en-US" sz="900" dirty="0"/>
            </a:p>
          </p:txBody>
        </p:sp>
        <p:sp>
          <p:nvSpPr>
            <p:cNvPr id="59" name="사각형: 둥근 모서리 125">
              <a:extLst>
                <a:ext uri="{FF2B5EF4-FFF2-40B4-BE49-F238E27FC236}">
                  <a16:creationId xmlns:a16="http://schemas.microsoft.com/office/drawing/2014/main" id="{08DFD1A4-D9D7-AE79-5ABE-6BBB06DE9379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126">
              <a:extLst>
                <a:ext uri="{FF2B5EF4-FFF2-40B4-BE49-F238E27FC236}">
                  <a16:creationId xmlns:a16="http://schemas.microsoft.com/office/drawing/2014/main" id="{212DECE9-4E89-271B-0248-81BE3712815D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Add">
              <a:extLst>
                <a:ext uri="{FF2B5EF4-FFF2-40B4-BE49-F238E27FC236}">
                  <a16:creationId xmlns:a16="http://schemas.microsoft.com/office/drawing/2014/main" id="{F15B90E9-19E8-3425-8D16-1DF60343F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사각형: 둥근 모서리 128">
              <a:extLst>
                <a:ext uri="{FF2B5EF4-FFF2-40B4-BE49-F238E27FC236}">
                  <a16:creationId xmlns:a16="http://schemas.microsoft.com/office/drawing/2014/main" id="{C927015B-C81C-B007-B2EB-10CEC39A9D2E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Add">
              <a:extLst>
                <a:ext uri="{FF2B5EF4-FFF2-40B4-BE49-F238E27FC236}">
                  <a16:creationId xmlns:a16="http://schemas.microsoft.com/office/drawing/2014/main" id="{9C849D67-DC44-7C7B-E7FD-47D5306B9B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6AC59A7-E149-F6CE-F4B0-4B68EF2F94D2}"/>
              </a:ext>
            </a:extLst>
          </p:cNvPr>
          <p:cNvGrpSpPr/>
          <p:nvPr/>
        </p:nvGrpSpPr>
        <p:grpSpPr>
          <a:xfrm>
            <a:off x="6414010" y="4139934"/>
            <a:ext cx="2882018" cy="897174"/>
            <a:chOff x="3483754" y="3090522"/>
            <a:chExt cx="2882018" cy="89717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5C1377-3C49-E3C8-5016-85C1083B8588}"/>
                </a:ext>
              </a:extLst>
            </p:cNvPr>
            <p:cNvSpPr txBox="1"/>
            <p:nvPr/>
          </p:nvSpPr>
          <p:spPr>
            <a:xfrm>
              <a:off x="3483754" y="3090522"/>
              <a:ext cx="625615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부가서비스</a:t>
              </a:r>
            </a:p>
          </p:txBody>
        </p:sp>
        <p:sp>
          <p:nvSpPr>
            <p:cNvPr id="66" name="사각형: 둥근 모서리 141">
              <a:extLst>
                <a:ext uri="{FF2B5EF4-FFF2-40B4-BE49-F238E27FC236}">
                  <a16:creationId xmlns:a16="http://schemas.microsoft.com/office/drawing/2014/main" id="{8A052442-2669-2DF1-63A5-3311B1DCAD41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142">
              <a:extLst>
                <a:ext uri="{FF2B5EF4-FFF2-40B4-BE49-F238E27FC236}">
                  <a16:creationId xmlns:a16="http://schemas.microsoft.com/office/drawing/2014/main" id="{3D3DCD6D-9C1A-0E36-CB0B-F35AF0C5013A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Add">
              <a:extLst>
                <a:ext uri="{FF2B5EF4-FFF2-40B4-BE49-F238E27FC236}">
                  <a16:creationId xmlns:a16="http://schemas.microsoft.com/office/drawing/2014/main" id="{133A7BBA-A87C-9FFF-F937-F2BAFF2ACA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사각형: 둥근 모서리 147">
              <a:extLst>
                <a:ext uri="{FF2B5EF4-FFF2-40B4-BE49-F238E27FC236}">
                  <a16:creationId xmlns:a16="http://schemas.microsoft.com/office/drawing/2014/main" id="{87E0E50A-4C31-692A-F320-88F01AC4F2C8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Add">
              <a:extLst>
                <a:ext uri="{FF2B5EF4-FFF2-40B4-BE49-F238E27FC236}">
                  <a16:creationId xmlns:a16="http://schemas.microsoft.com/office/drawing/2014/main" id="{E721869A-411D-666F-DA89-5051CD4C81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B8623F-28E8-3BC5-76D3-1A73F11DD195}"/>
              </a:ext>
            </a:extLst>
          </p:cNvPr>
          <p:cNvGrpSpPr/>
          <p:nvPr/>
        </p:nvGrpSpPr>
        <p:grpSpPr>
          <a:xfrm>
            <a:off x="453276" y="5141312"/>
            <a:ext cx="2882018" cy="897174"/>
            <a:chOff x="3483754" y="3090522"/>
            <a:chExt cx="2882018" cy="89717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6AF58A-4936-D76C-3480-D138C81F0160}"/>
                </a:ext>
              </a:extLst>
            </p:cNvPr>
            <p:cNvSpPr txBox="1"/>
            <p:nvPr/>
          </p:nvSpPr>
          <p:spPr>
            <a:xfrm>
              <a:off x="3483754" y="3090522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추가금액</a:t>
              </a:r>
            </a:p>
          </p:txBody>
        </p:sp>
        <p:sp>
          <p:nvSpPr>
            <p:cNvPr id="73" name="사각형: 둥근 모서리 151">
              <a:extLst>
                <a:ext uri="{FF2B5EF4-FFF2-40B4-BE49-F238E27FC236}">
                  <a16:creationId xmlns:a16="http://schemas.microsoft.com/office/drawing/2014/main" id="{48AE14AF-2DF9-CE8C-3C47-D4ABF579C9AA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152">
              <a:extLst>
                <a:ext uri="{FF2B5EF4-FFF2-40B4-BE49-F238E27FC236}">
                  <a16:creationId xmlns:a16="http://schemas.microsoft.com/office/drawing/2014/main" id="{A48DC2F8-7E44-7A0F-42F0-3B957B5AB9CD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Add">
              <a:extLst>
                <a:ext uri="{FF2B5EF4-FFF2-40B4-BE49-F238E27FC236}">
                  <a16:creationId xmlns:a16="http://schemas.microsoft.com/office/drawing/2014/main" id="{36157697-3C0D-65D8-BE50-4010BC20F2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사각형: 둥근 모서리 154">
              <a:extLst>
                <a:ext uri="{FF2B5EF4-FFF2-40B4-BE49-F238E27FC236}">
                  <a16:creationId xmlns:a16="http://schemas.microsoft.com/office/drawing/2014/main" id="{BADA54A0-A4E3-AE3C-C15E-8E00CBE30683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Add">
              <a:extLst>
                <a:ext uri="{FF2B5EF4-FFF2-40B4-BE49-F238E27FC236}">
                  <a16:creationId xmlns:a16="http://schemas.microsoft.com/office/drawing/2014/main" id="{34F80340-AA07-7548-B4DF-099990ED20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8A9C78A-964C-7FCE-B708-45342F0EFBC6}"/>
              </a:ext>
            </a:extLst>
          </p:cNvPr>
          <p:cNvGrpSpPr/>
          <p:nvPr/>
        </p:nvGrpSpPr>
        <p:grpSpPr>
          <a:xfrm>
            <a:off x="3448178" y="5127977"/>
            <a:ext cx="2882018" cy="897174"/>
            <a:chOff x="3483754" y="3090522"/>
            <a:chExt cx="2882018" cy="89717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C9C10C-E057-9625-BAB6-05892078DBBE}"/>
                </a:ext>
              </a:extLst>
            </p:cNvPr>
            <p:cNvSpPr txBox="1"/>
            <p:nvPr/>
          </p:nvSpPr>
          <p:spPr>
            <a:xfrm>
              <a:off x="3483754" y="3090522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공제금액</a:t>
              </a:r>
            </a:p>
          </p:txBody>
        </p:sp>
        <p:sp>
          <p:nvSpPr>
            <p:cNvPr id="80" name="사각형: 둥근 모서리 158">
              <a:extLst>
                <a:ext uri="{FF2B5EF4-FFF2-40B4-BE49-F238E27FC236}">
                  <a16:creationId xmlns:a16="http://schemas.microsoft.com/office/drawing/2014/main" id="{23FCFC7B-6071-A7B9-1AC9-BD1F71660A02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159">
              <a:extLst>
                <a:ext uri="{FF2B5EF4-FFF2-40B4-BE49-F238E27FC236}">
                  <a16:creationId xmlns:a16="http://schemas.microsoft.com/office/drawing/2014/main" id="{F7D60D50-1863-3203-9F51-79219F3BDC58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Add">
              <a:extLst>
                <a:ext uri="{FF2B5EF4-FFF2-40B4-BE49-F238E27FC236}">
                  <a16:creationId xmlns:a16="http://schemas.microsoft.com/office/drawing/2014/main" id="{E760C14D-272C-FB0A-450F-6B17895BDC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사각형: 둥근 모서리 161">
              <a:extLst>
                <a:ext uri="{FF2B5EF4-FFF2-40B4-BE49-F238E27FC236}">
                  <a16:creationId xmlns:a16="http://schemas.microsoft.com/office/drawing/2014/main" id="{160DC254-0941-4E19-A0C8-2D53737C1095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Add">
              <a:extLst>
                <a:ext uri="{FF2B5EF4-FFF2-40B4-BE49-F238E27FC236}">
                  <a16:creationId xmlns:a16="http://schemas.microsoft.com/office/drawing/2014/main" id="{C2853443-DB08-3D20-20E2-4B0C06DBC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8522758" y="6164959"/>
            <a:ext cx="878969" cy="250740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7591031" y="6164959"/>
            <a:ext cx="878969" cy="250740"/>
          </a:xfrm>
          <a:prstGeom prst="roundRect">
            <a:avLst>
              <a:gd name="adj" fmla="val 10785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돌아가기</a:t>
            </a:r>
            <a:endParaRPr lang="en-US" altLang="ko-KR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FF068C-DCA5-AFAB-1F80-E7EEB4FF3B6C}"/>
              </a:ext>
            </a:extLst>
          </p:cNvPr>
          <p:cNvSpPr/>
          <p:nvPr/>
        </p:nvSpPr>
        <p:spPr>
          <a:xfrm>
            <a:off x="2568253" y="2301131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28B4D8C-64E2-DBCC-A1A6-A0C62C5E39DA}"/>
              </a:ext>
            </a:extLst>
          </p:cNvPr>
          <p:cNvSpPr/>
          <p:nvPr/>
        </p:nvSpPr>
        <p:spPr>
          <a:xfrm>
            <a:off x="249603" y="3012683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4A9F814-AECB-A0B8-2CC6-29ACD373E4D9}"/>
              </a:ext>
            </a:extLst>
          </p:cNvPr>
          <p:cNvSpPr/>
          <p:nvPr/>
        </p:nvSpPr>
        <p:spPr>
          <a:xfrm>
            <a:off x="424562" y="3033470"/>
            <a:ext cx="8946504" cy="30359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1DCC7C-FEF8-EC2B-AAA9-23D1A4142A9C}"/>
              </a:ext>
            </a:extLst>
          </p:cNvPr>
          <p:cNvSpPr txBox="1"/>
          <p:nvPr/>
        </p:nvSpPr>
        <p:spPr>
          <a:xfrm>
            <a:off x="2504596" y="7580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계정관리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BC79291-EEA7-933E-EA71-46DF656535EF}"/>
              </a:ext>
            </a:extLst>
          </p:cNvPr>
          <p:cNvCxnSpPr>
            <a:cxnSpLocks/>
          </p:cNvCxnSpPr>
          <p:nvPr/>
        </p:nvCxnSpPr>
        <p:spPr>
          <a:xfrm flipV="1">
            <a:off x="2446356" y="1080471"/>
            <a:ext cx="6035773" cy="83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435E108-5535-8CBF-4AE3-694531564325}"/>
              </a:ext>
            </a:extLst>
          </p:cNvPr>
          <p:cNvCxnSpPr>
            <a:cxnSpLocks/>
          </p:cNvCxnSpPr>
          <p:nvPr/>
        </p:nvCxnSpPr>
        <p:spPr>
          <a:xfrm>
            <a:off x="3720457" y="1080471"/>
            <a:ext cx="1108211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CA52526-BAB5-87B3-A914-3DF57E3922FF}"/>
              </a:ext>
            </a:extLst>
          </p:cNvPr>
          <p:cNvSpPr txBox="1"/>
          <p:nvPr/>
        </p:nvSpPr>
        <p:spPr>
          <a:xfrm>
            <a:off x="3711535" y="755596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0D6EFD"/>
                </a:solidFill>
              </a:rPr>
              <a:t>상품</a:t>
            </a:r>
            <a:r>
              <a:rPr lang="en-US" altLang="ko-KR" sz="1100" dirty="0">
                <a:solidFill>
                  <a:srgbClr val="0D6EFD"/>
                </a:solidFill>
              </a:rPr>
              <a:t>SPEC</a:t>
            </a:r>
            <a:r>
              <a:rPr lang="ko-KR" altLang="en-US" sz="1100" dirty="0">
                <a:solidFill>
                  <a:srgbClr val="0D6EFD"/>
                </a:solidFill>
              </a:rPr>
              <a:t>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788FC8-0D69-4068-A849-1D137F3B36F7}"/>
              </a:ext>
            </a:extLst>
          </p:cNvPr>
          <p:cNvSpPr txBox="1"/>
          <p:nvPr/>
        </p:nvSpPr>
        <p:spPr>
          <a:xfrm>
            <a:off x="6177613" y="755596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협력업체단가관리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EDCE31-7425-B98B-6393-907567D0AFBB}"/>
              </a:ext>
            </a:extLst>
          </p:cNvPr>
          <p:cNvSpPr txBox="1"/>
          <p:nvPr/>
        </p:nvSpPr>
        <p:spPr>
          <a:xfrm>
            <a:off x="7566494" y="758080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실비정산관리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347947-901B-1F0A-161F-576DF1A23AB1}"/>
              </a:ext>
            </a:extLst>
          </p:cNvPr>
          <p:cNvSpPr txBox="1"/>
          <p:nvPr/>
        </p:nvSpPr>
        <p:spPr>
          <a:xfrm>
            <a:off x="5068698" y="758080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</a:rPr>
              <a:t>품목코드관리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A39406-DD38-1969-4A43-51D295128706}"/>
              </a:ext>
            </a:extLst>
          </p:cNvPr>
          <p:cNvSpPr/>
          <p:nvPr/>
        </p:nvSpPr>
        <p:spPr>
          <a:xfrm>
            <a:off x="310328" y="1497081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3</a:t>
            </a:r>
            <a:endParaRPr lang="ko-KR" altLang="en-US" sz="6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41DBE6-B87E-1B41-13D7-C58896399DDA}"/>
              </a:ext>
            </a:extLst>
          </p:cNvPr>
          <p:cNvSpPr/>
          <p:nvPr/>
        </p:nvSpPr>
        <p:spPr>
          <a:xfrm>
            <a:off x="7261094" y="5589899"/>
            <a:ext cx="154713" cy="154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981BFB-BB31-4D2E-A8C2-1B26240D4DBA}"/>
              </a:ext>
            </a:extLst>
          </p:cNvPr>
          <p:cNvSpPr txBox="1"/>
          <p:nvPr/>
        </p:nvSpPr>
        <p:spPr>
          <a:xfrm>
            <a:off x="7385168" y="5531308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공급확인서가 필요한 상품입니다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790D64F-A648-3FF6-0C26-EF0438F138CB}"/>
              </a:ext>
            </a:extLst>
          </p:cNvPr>
          <p:cNvGrpSpPr/>
          <p:nvPr/>
        </p:nvGrpSpPr>
        <p:grpSpPr>
          <a:xfrm>
            <a:off x="432994" y="4146964"/>
            <a:ext cx="2882018" cy="897174"/>
            <a:chOff x="3483754" y="3090522"/>
            <a:chExt cx="2882018" cy="89717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15D807-0F0C-2BD6-BA35-89E76A78CCB3}"/>
                </a:ext>
              </a:extLst>
            </p:cNvPr>
            <p:cNvSpPr txBox="1"/>
            <p:nvPr/>
          </p:nvSpPr>
          <p:spPr>
            <a:xfrm>
              <a:off x="3483754" y="3090522"/>
              <a:ext cx="5262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bIns="0" rtlCol="0">
              <a:spAutoFit/>
            </a:bodyPr>
            <a:lstStyle/>
            <a:p>
              <a:r>
                <a:rPr lang="ko-KR" altLang="en-US" sz="900" dirty="0"/>
                <a:t>의전차량</a:t>
              </a:r>
            </a:p>
          </p:txBody>
        </p:sp>
        <p:sp>
          <p:nvSpPr>
            <p:cNvPr id="102" name="사각형: 둥근 모서리 15">
              <a:extLst>
                <a:ext uri="{FF2B5EF4-FFF2-40B4-BE49-F238E27FC236}">
                  <a16:creationId xmlns:a16="http://schemas.microsoft.com/office/drawing/2014/main" id="{F70E350E-3637-566F-B736-1FEF42D6BFBF}"/>
                </a:ext>
              </a:extLst>
            </p:cNvPr>
            <p:cNvSpPr/>
            <p:nvPr/>
          </p:nvSpPr>
          <p:spPr>
            <a:xfrm>
              <a:off x="3508302" y="3295524"/>
              <a:ext cx="2857470" cy="692172"/>
            </a:xfrm>
            <a:prstGeom prst="roundRect">
              <a:avLst>
                <a:gd name="adj" fmla="val 40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6">
              <a:extLst>
                <a:ext uri="{FF2B5EF4-FFF2-40B4-BE49-F238E27FC236}">
                  <a16:creationId xmlns:a16="http://schemas.microsoft.com/office/drawing/2014/main" id="{8316FA5D-5BE4-1398-784C-C84E048F20AD}"/>
                </a:ext>
              </a:extLst>
            </p:cNvPr>
            <p:cNvSpPr/>
            <p:nvPr/>
          </p:nvSpPr>
          <p:spPr>
            <a:xfrm>
              <a:off x="3635602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Add">
              <a:extLst>
                <a:ext uri="{FF2B5EF4-FFF2-40B4-BE49-F238E27FC236}">
                  <a16:creationId xmlns:a16="http://schemas.microsoft.com/office/drawing/2014/main" id="{E3BE0AD3-FD05-DC20-337E-3F6416D04D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2393" y="3598308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사각형: 둥근 모서리 19">
              <a:extLst>
                <a:ext uri="{FF2B5EF4-FFF2-40B4-BE49-F238E27FC236}">
                  <a16:creationId xmlns:a16="http://schemas.microsoft.com/office/drawing/2014/main" id="{6A963A63-F1D4-3025-B7B7-CF72FFC38EEC}"/>
                </a:ext>
              </a:extLst>
            </p:cNvPr>
            <p:cNvSpPr/>
            <p:nvPr/>
          </p:nvSpPr>
          <p:spPr>
            <a:xfrm>
              <a:off x="4298389" y="3388643"/>
              <a:ext cx="506729" cy="5067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Add">
              <a:extLst>
                <a:ext uri="{FF2B5EF4-FFF2-40B4-BE49-F238E27FC236}">
                  <a16:creationId xmlns:a16="http://schemas.microsoft.com/office/drawing/2014/main" id="{D68E98D9-32E6-D417-F6E7-CBF1CEC87B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95180" y="3586034"/>
              <a:ext cx="116421" cy="116421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23254"/>
              </p:ext>
            </p:extLst>
          </p:nvPr>
        </p:nvGraphicFramePr>
        <p:xfrm>
          <a:off x="9690407" y="530669"/>
          <a:ext cx="2486401" cy="305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3432488015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3226195325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7577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2787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 슬라이드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9185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고인용품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의전용품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의전요원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의전차량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꽃장식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부가서비스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추가금액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공제금액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품목검색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공급확인서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체크박스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27335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단체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공급확인서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필수인 경우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항에서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항목제거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일반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배송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97187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587322" y="234903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ea typeface="Pretendard" panose="02000503000000020004"/>
              </a:rPr>
              <a:t>화면설계서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r>
              <a:rPr lang="en-US" altLang="ko-KR" sz="800" dirty="0" smtClean="0">
                <a:ea typeface="Pretendard" panose="02000503000000020004"/>
              </a:rPr>
              <a:t>110page</a:t>
            </a:r>
            <a:endParaRPr lang="ko-KR" altLang="en-US" sz="800" dirty="0">
              <a:ea typeface="Pretendard" panose="02000503000000020004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8B4D8C-64E2-DBCC-A1A6-A0C62C5E39DA}"/>
              </a:ext>
            </a:extLst>
          </p:cNvPr>
          <p:cNvSpPr/>
          <p:nvPr/>
        </p:nvSpPr>
        <p:spPr>
          <a:xfrm>
            <a:off x="9871171" y="379757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9824171" y="3990210"/>
            <a:ext cx="2026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각 </a:t>
            </a:r>
            <a:r>
              <a:rPr lang="en-US" altLang="ko-KR" sz="1000" dirty="0" smtClean="0"/>
              <a:t>box</a:t>
            </a:r>
            <a:r>
              <a:rPr lang="ko-KR" altLang="en-US" sz="1000" dirty="0" smtClean="0"/>
              <a:t>를 선택해서 팝업을 띄워 선택 되면 해당되는 품목명을 띄웁니다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568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3">
            <a:extLst>
              <a:ext uri="{FF2B5EF4-FFF2-40B4-BE49-F238E27FC236}">
                <a16:creationId xmlns:a16="http://schemas.microsoft.com/office/drawing/2014/main" id="{2412881E-AFAB-9071-6645-A66370824CB4}"/>
              </a:ext>
            </a:extLst>
          </p:cNvPr>
          <p:cNvSpPr/>
          <p:nvPr/>
        </p:nvSpPr>
        <p:spPr>
          <a:xfrm>
            <a:off x="224092" y="2648328"/>
            <a:ext cx="9209155" cy="3041694"/>
          </a:xfrm>
          <a:prstGeom prst="roundRect">
            <a:avLst>
              <a:gd name="adj" fmla="val 79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1" cy="254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041447-3ED3-8C4B-6C4C-1BFD21965B5F}"/>
              </a:ext>
            </a:extLst>
          </p:cNvPr>
          <p:cNvSpPr txBox="1"/>
          <p:nvPr/>
        </p:nvSpPr>
        <p:spPr>
          <a:xfrm>
            <a:off x="46325" y="758601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품목코드관리</a:t>
            </a:r>
            <a:endParaRPr lang="ko-KR" altLang="en-US" sz="1600" dirty="0"/>
          </a:p>
        </p:txBody>
      </p:sp>
      <p:sp>
        <p:nvSpPr>
          <p:cNvPr id="46" name="사각형: 둥근 모서리 12">
            <a:extLst>
              <a:ext uri="{FF2B5EF4-FFF2-40B4-BE49-F238E27FC236}">
                <a16:creationId xmlns:a16="http://schemas.microsoft.com/office/drawing/2014/main" id="{8EDEE398-6C22-025A-E7CF-E0833E9EF740}"/>
              </a:ext>
            </a:extLst>
          </p:cNvPr>
          <p:cNvSpPr/>
          <p:nvPr/>
        </p:nvSpPr>
        <p:spPr>
          <a:xfrm>
            <a:off x="224093" y="1355007"/>
            <a:ext cx="9209154" cy="1078326"/>
          </a:xfrm>
          <a:prstGeom prst="roundRect">
            <a:avLst>
              <a:gd name="adj" fmla="val 3764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8380228" y="1963299"/>
            <a:ext cx="878969" cy="250740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D863F9EE-4DD7-29F7-2B27-1E9FE82D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8473"/>
              </p:ext>
            </p:extLst>
          </p:nvPr>
        </p:nvGraphicFramePr>
        <p:xfrm>
          <a:off x="392225" y="3115630"/>
          <a:ext cx="8866971" cy="179989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4109">
                  <a:extLst>
                    <a:ext uri="{9D8B030D-6E8A-4147-A177-3AD203B41FA5}">
                      <a16:colId xmlns:a16="http://schemas.microsoft.com/office/drawing/2014/main" val="3997906638"/>
                    </a:ext>
                  </a:extLst>
                </a:gridCol>
                <a:gridCol w="680653">
                  <a:extLst>
                    <a:ext uri="{9D8B030D-6E8A-4147-A177-3AD203B41FA5}">
                      <a16:colId xmlns:a16="http://schemas.microsoft.com/office/drawing/2014/main" val="883723987"/>
                    </a:ext>
                  </a:extLst>
                </a:gridCol>
                <a:gridCol w="680653">
                  <a:extLst>
                    <a:ext uri="{9D8B030D-6E8A-4147-A177-3AD203B41FA5}">
                      <a16:colId xmlns:a16="http://schemas.microsoft.com/office/drawing/2014/main" val="588547924"/>
                    </a:ext>
                  </a:extLst>
                </a:gridCol>
                <a:gridCol w="680653">
                  <a:extLst>
                    <a:ext uri="{9D8B030D-6E8A-4147-A177-3AD203B41FA5}">
                      <a16:colId xmlns:a16="http://schemas.microsoft.com/office/drawing/2014/main" val="346551862"/>
                    </a:ext>
                  </a:extLst>
                </a:gridCol>
                <a:gridCol w="88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847">
                  <a:extLst>
                    <a:ext uri="{9D8B030D-6E8A-4147-A177-3AD203B41FA5}">
                      <a16:colId xmlns:a16="http://schemas.microsoft.com/office/drawing/2014/main" val="2189235125"/>
                    </a:ext>
                  </a:extLst>
                </a:gridCol>
                <a:gridCol w="822847">
                  <a:extLst>
                    <a:ext uri="{9D8B030D-6E8A-4147-A177-3AD203B41FA5}">
                      <a16:colId xmlns:a16="http://schemas.microsoft.com/office/drawing/2014/main" val="3275808881"/>
                    </a:ext>
                  </a:extLst>
                </a:gridCol>
                <a:gridCol w="8228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847">
                  <a:extLst>
                    <a:ext uri="{9D8B030D-6E8A-4147-A177-3AD203B41FA5}">
                      <a16:colId xmlns:a16="http://schemas.microsoft.com/office/drawing/2014/main" val="1679447880"/>
                    </a:ext>
                  </a:extLst>
                </a:gridCol>
              </a:tblGrid>
              <a:tr h="278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사진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품목코드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소분류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본부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고정비용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종료일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종료여부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등록자</a:t>
                      </a:r>
                    </a:p>
                  </a:txBody>
                  <a:tcPr marL="42422" marR="42422" marT="28232" marB="2823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7084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재고자산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01100A0001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수의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대마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수제직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남자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001-</a:t>
                      </a:r>
                      <a:r>
                        <a:rPr lang="ko-KR" altLang="en-US" sz="800" dirty="0" smtClean="0"/>
                        <a:t>수도권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10,00000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9999-12-31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운영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2022-10-02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569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소모품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01100A0002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일회용품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네이버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150</a:t>
                      </a:r>
                      <a:r>
                        <a:rPr lang="ko-KR" altLang="en-US" sz="800" dirty="0" smtClean="0"/>
                        <a:t>인분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002-</a:t>
                      </a:r>
                      <a:r>
                        <a:rPr lang="ko-KR" altLang="en-US" sz="800" dirty="0" smtClean="0"/>
                        <a:t>충북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15,0000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9999-12-31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운영</a:t>
                      </a:r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2022-10-02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고길동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69680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비품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01100A0003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편의용품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삼성전자전용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004-</a:t>
                      </a:r>
                      <a:r>
                        <a:rPr lang="ko-KR" altLang="en-US" sz="800" dirty="0" smtClean="0"/>
                        <a:t>전북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30,0000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9999-12-31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운영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2022-10-02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1796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재고자산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01100A0004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식탁보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처브라이프생명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매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005-</a:t>
                      </a:r>
                      <a:r>
                        <a:rPr lang="ko-KR" altLang="en-US" sz="800" dirty="0" smtClean="0"/>
                        <a:t>광주전남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20,0000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9999-12-31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운영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2022-10-02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고길동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131413"/>
                  </a:ext>
                </a:extLst>
              </a:tr>
              <a:tr h="29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재고자산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01100A0005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근조기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한국오므론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006-</a:t>
                      </a:r>
                      <a:r>
                        <a:rPr lang="ko-KR" altLang="en-US" sz="800" dirty="0" smtClean="0"/>
                        <a:t>대구경북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10,0000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9999-12-31</a:t>
                      </a:r>
                      <a:endParaRPr lang="ko-KR" altLang="en-US" sz="800" dirty="0" smtClean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운영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2022-10-02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고길동</a:t>
                      </a:r>
                      <a:endParaRPr lang="ko-KR" altLang="en-US" sz="800" dirty="0"/>
                    </a:p>
                  </a:txBody>
                  <a:tcPr marL="51615" marR="51615" marT="34350" marB="343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769526"/>
                  </a:ext>
                </a:extLst>
              </a:tr>
            </a:tbl>
          </a:graphicData>
        </a:graphic>
      </p:graphicFrame>
      <p:sp>
        <p:nvSpPr>
          <p:cNvPr id="49" name="Input">
            <a:extLst>
              <a:ext uri="{FF2B5EF4-FFF2-40B4-BE49-F238E27FC236}">
                <a16:creationId xmlns:a16="http://schemas.microsoft.com/office/drawing/2014/main" id="{DFAFF919-A723-FB98-320A-094FD86E6017}"/>
              </a:ext>
            </a:extLst>
          </p:cNvPr>
          <p:cNvSpPr/>
          <p:nvPr/>
        </p:nvSpPr>
        <p:spPr>
          <a:xfrm>
            <a:off x="8539753" y="5798772"/>
            <a:ext cx="878969" cy="250740"/>
          </a:xfrm>
          <a:prstGeom prst="roundRect">
            <a:avLst>
              <a:gd name="adj" fmla="val 10785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품목코드 등록</a:t>
            </a:r>
            <a:endParaRPr lang="en-US" altLang="ko-KR" sz="7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93E023-F5FF-B404-98FE-93AE95A627C3}"/>
              </a:ext>
            </a:extLst>
          </p:cNvPr>
          <p:cNvSpPr/>
          <p:nvPr/>
        </p:nvSpPr>
        <p:spPr>
          <a:xfrm>
            <a:off x="440817" y="1523692"/>
            <a:ext cx="1807970" cy="273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구분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1" name="Arrow Down">
            <a:extLst>
              <a:ext uri="{FF2B5EF4-FFF2-40B4-BE49-F238E27FC236}">
                <a16:creationId xmlns:a16="http://schemas.microsoft.com/office/drawing/2014/main" id="{9C229F64-3043-FB5C-3FDF-BB970EC9853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077636" y="1638494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7C3AD31-1BB6-3AEF-EE09-92A2D7037412}"/>
              </a:ext>
            </a:extLst>
          </p:cNvPr>
          <p:cNvGrpSpPr/>
          <p:nvPr/>
        </p:nvGrpSpPr>
        <p:grpSpPr>
          <a:xfrm>
            <a:off x="2393396" y="1523692"/>
            <a:ext cx="1901945" cy="273380"/>
            <a:chOff x="850502" y="1523692"/>
            <a:chExt cx="1571856" cy="27338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43A61E-FC0D-277A-C3C1-6D15A06C434E}"/>
                </a:ext>
              </a:extLst>
            </p:cNvPr>
            <p:cNvSpPr/>
            <p:nvPr/>
          </p:nvSpPr>
          <p:spPr>
            <a:xfrm>
              <a:off x="850502" y="1523692"/>
              <a:ext cx="1571856" cy="273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대분류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4" name="Arrow Down">
              <a:extLst>
                <a:ext uri="{FF2B5EF4-FFF2-40B4-BE49-F238E27FC236}">
                  <a16:creationId xmlns:a16="http://schemas.microsoft.com/office/drawing/2014/main" id="{78B86C76-A3A8-15AB-9616-45E014F1880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254927" y="1642293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864D2C-FDD7-1AA7-283F-2A268C3E7D21}"/>
              </a:ext>
            </a:extLst>
          </p:cNvPr>
          <p:cNvGrpSpPr/>
          <p:nvPr/>
        </p:nvGrpSpPr>
        <p:grpSpPr>
          <a:xfrm>
            <a:off x="4450745" y="1523692"/>
            <a:ext cx="1804310" cy="273380"/>
            <a:chOff x="1941845" y="1523692"/>
            <a:chExt cx="1491166" cy="27338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65EA7C2-C543-4320-43D2-EC639A2F3CA9}"/>
                </a:ext>
              </a:extLst>
            </p:cNvPr>
            <p:cNvSpPr/>
            <p:nvPr/>
          </p:nvSpPr>
          <p:spPr>
            <a:xfrm>
              <a:off x="1941845" y="1523692"/>
              <a:ext cx="1491166" cy="273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중분류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7" name="Arrow Down">
              <a:extLst>
                <a:ext uri="{FF2B5EF4-FFF2-40B4-BE49-F238E27FC236}">
                  <a16:creationId xmlns:a16="http://schemas.microsoft.com/office/drawing/2014/main" id="{F92F4C96-93E0-7361-BD5D-BFA0CE3B047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65580" y="1642293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6ED4A96-2408-0878-48DC-91D9BEB50E61}"/>
              </a:ext>
            </a:extLst>
          </p:cNvPr>
          <p:cNvGrpSpPr/>
          <p:nvPr/>
        </p:nvGrpSpPr>
        <p:grpSpPr>
          <a:xfrm>
            <a:off x="6464127" y="1523692"/>
            <a:ext cx="1558052" cy="273380"/>
            <a:chOff x="2145364" y="1523692"/>
            <a:chExt cx="1287647" cy="27338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914A1E-089C-1F00-68F3-942FF6A13467}"/>
                </a:ext>
              </a:extLst>
            </p:cNvPr>
            <p:cNvSpPr/>
            <p:nvPr/>
          </p:nvSpPr>
          <p:spPr>
            <a:xfrm>
              <a:off x="2145364" y="1523692"/>
              <a:ext cx="1287647" cy="273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소분류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0" name="Arrow Down">
              <a:extLst>
                <a:ext uri="{FF2B5EF4-FFF2-40B4-BE49-F238E27FC236}">
                  <a16:creationId xmlns:a16="http://schemas.microsoft.com/office/drawing/2014/main" id="{DF909610-0429-0A19-8586-EA932696F6B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65580" y="1642293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F888378-3907-FBA3-1051-407662732D04}"/>
              </a:ext>
            </a:extLst>
          </p:cNvPr>
          <p:cNvGrpSpPr/>
          <p:nvPr/>
        </p:nvGrpSpPr>
        <p:grpSpPr>
          <a:xfrm>
            <a:off x="435185" y="1951980"/>
            <a:ext cx="1807970" cy="273380"/>
            <a:chOff x="1938820" y="1523692"/>
            <a:chExt cx="1494191" cy="2733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6CE1E1-1BA6-7424-BD01-62E5F9EA6E7D}"/>
                </a:ext>
              </a:extLst>
            </p:cNvPr>
            <p:cNvSpPr/>
            <p:nvPr/>
          </p:nvSpPr>
          <p:spPr>
            <a:xfrm>
              <a:off x="1938820" y="1523692"/>
              <a:ext cx="1494191" cy="273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본부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Arrow Down">
              <a:extLst>
                <a:ext uri="{FF2B5EF4-FFF2-40B4-BE49-F238E27FC236}">
                  <a16:creationId xmlns:a16="http://schemas.microsoft.com/office/drawing/2014/main" id="{006B3CA5-3962-2CAE-6790-4805683E6BB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65580" y="1642293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E66EE7-BB6E-5D29-0D40-193CB2945BEF}"/>
              </a:ext>
            </a:extLst>
          </p:cNvPr>
          <p:cNvSpPr/>
          <p:nvPr/>
        </p:nvSpPr>
        <p:spPr>
          <a:xfrm>
            <a:off x="2393396" y="1951980"/>
            <a:ext cx="1913471" cy="273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고정비용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822DBC1-3916-8AFA-F0D5-E41FFB9844F9}"/>
              </a:ext>
            </a:extLst>
          </p:cNvPr>
          <p:cNvGrpSpPr/>
          <p:nvPr/>
        </p:nvGrpSpPr>
        <p:grpSpPr>
          <a:xfrm>
            <a:off x="4450745" y="1951980"/>
            <a:ext cx="1804310" cy="273380"/>
            <a:chOff x="1941845" y="1523692"/>
            <a:chExt cx="1491166" cy="27338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35BC233-7B9E-A72E-52C5-859905F85F36}"/>
                </a:ext>
              </a:extLst>
            </p:cNvPr>
            <p:cNvSpPr/>
            <p:nvPr/>
          </p:nvSpPr>
          <p:spPr>
            <a:xfrm>
              <a:off x="1941845" y="1523692"/>
              <a:ext cx="1491166" cy="2733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종료여부</a:t>
              </a:r>
              <a:endParaRPr lang="en-US" altLang="ko-KR" sz="5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Arrow Down">
              <a:extLst>
                <a:ext uri="{FF2B5EF4-FFF2-40B4-BE49-F238E27FC236}">
                  <a16:creationId xmlns:a16="http://schemas.microsoft.com/office/drawing/2014/main" id="{477A8EFD-3580-BEF4-5344-8504F92D52E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65580" y="1642293"/>
              <a:ext cx="6986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066DEE7-7974-DA91-BC77-93E1DB9EB2FC}"/>
              </a:ext>
            </a:extLst>
          </p:cNvPr>
          <p:cNvSpPr/>
          <p:nvPr/>
        </p:nvSpPr>
        <p:spPr>
          <a:xfrm>
            <a:off x="6472050" y="1951980"/>
            <a:ext cx="1558052" cy="2733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품목코드</a:t>
            </a:r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Arrow Down">
            <a:extLst>
              <a:ext uri="{FF2B5EF4-FFF2-40B4-BE49-F238E27FC236}">
                <a16:creationId xmlns:a16="http://schemas.microsoft.com/office/drawing/2014/main" id="{311CDD30-46B9-32F9-8B67-1CF6CD2B3A8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123004" y="2063610"/>
            <a:ext cx="84539" cy="4377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DFB584-B496-B5B4-9B50-34565F2DBA76}"/>
              </a:ext>
            </a:extLst>
          </p:cNvPr>
          <p:cNvSpPr txBox="1"/>
          <p:nvPr/>
        </p:nvSpPr>
        <p:spPr>
          <a:xfrm>
            <a:off x="310169" y="2844955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0,000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건</a:t>
            </a:r>
            <a:endParaRPr lang="ko-KR" altLang="en-US" sz="800" dirty="0"/>
          </a:p>
        </p:txBody>
      </p:sp>
      <p:sp>
        <p:nvSpPr>
          <p:cNvPr id="71" name="Excel">
            <a:extLst>
              <a:ext uri="{FF2B5EF4-FFF2-40B4-BE49-F238E27FC236}">
                <a16:creationId xmlns:a16="http://schemas.microsoft.com/office/drawing/2014/main" id="{A3410E55-7F3D-54F9-92EA-F5346AFAF7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75135" y="2844955"/>
            <a:ext cx="161925" cy="161925"/>
          </a:xfrm>
          <a:custGeom>
            <a:avLst/>
            <a:gdLst>
              <a:gd name="T0" fmla="*/ 0 w 1411"/>
              <a:gd name="T1" fmla="*/ 158 h 1411"/>
              <a:gd name="T2" fmla="*/ 814 w 1411"/>
              <a:gd name="T3" fmla="*/ 1411 h 1411"/>
              <a:gd name="T4" fmla="*/ 868 w 1411"/>
              <a:gd name="T5" fmla="*/ 163 h 1411"/>
              <a:gd name="T6" fmla="*/ 1033 w 1411"/>
              <a:gd name="T7" fmla="*/ 326 h 1411"/>
              <a:gd name="T8" fmla="*/ 868 w 1411"/>
              <a:gd name="T9" fmla="*/ 436 h 1411"/>
              <a:gd name="T10" fmla="*/ 1031 w 1411"/>
              <a:gd name="T11" fmla="*/ 543 h 1411"/>
              <a:gd name="T12" fmla="*/ 868 w 1411"/>
              <a:gd name="T13" fmla="*/ 651 h 1411"/>
              <a:gd name="T14" fmla="*/ 1031 w 1411"/>
              <a:gd name="T15" fmla="*/ 760 h 1411"/>
              <a:gd name="T16" fmla="*/ 868 w 1411"/>
              <a:gd name="T17" fmla="*/ 868 h 1411"/>
              <a:gd name="T18" fmla="*/ 1031 w 1411"/>
              <a:gd name="T19" fmla="*/ 977 h 1411"/>
              <a:gd name="T20" fmla="*/ 868 w 1411"/>
              <a:gd name="T21" fmla="*/ 1086 h 1411"/>
              <a:gd name="T22" fmla="*/ 1365 w 1411"/>
              <a:gd name="T23" fmla="*/ 1248 h 1411"/>
              <a:gd name="T24" fmla="*/ 1411 w 1411"/>
              <a:gd name="T25" fmla="*/ 210 h 1411"/>
              <a:gd name="T26" fmla="*/ 868 w 1411"/>
              <a:gd name="T27" fmla="*/ 163 h 1411"/>
              <a:gd name="T28" fmla="*/ 1302 w 1411"/>
              <a:gd name="T29" fmla="*/ 326 h 1411"/>
              <a:gd name="T30" fmla="*/ 1085 w 1411"/>
              <a:gd name="T31" fmla="*/ 434 h 1411"/>
              <a:gd name="T32" fmla="*/ 168 w 1411"/>
              <a:gd name="T33" fmla="*/ 433 h 1411"/>
              <a:gd name="T34" fmla="*/ 397 w 1411"/>
              <a:gd name="T35" fmla="*/ 597 h 1411"/>
              <a:gd name="T36" fmla="*/ 432 w 1411"/>
              <a:gd name="T37" fmla="*/ 595 h 1411"/>
              <a:gd name="T38" fmla="*/ 656 w 1411"/>
              <a:gd name="T39" fmla="*/ 433 h 1411"/>
              <a:gd name="T40" fmla="*/ 661 w 1411"/>
              <a:gd name="T41" fmla="*/ 982 h 1411"/>
              <a:gd name="T42" fmla="*/ 420 w 1411"/>
              <a:gd name="T43" fmla="*/ 802 h 1411"/>
              <a:gd name="T44" fmla="*/ 407 w 1411"/>
              <a:gd name="T45" fmla="*/ 765 h 1411"/>
              <a:gd name="T46" fmla="*/ 300 w 1411"/>
              <a:gd name="T47" fmla="*/ 982 h 1411"/>
              <a:gd name="T48" fmla="*/ 327 w 1411"/>
              <a:gd name="T49" fmla="*/ 707 h 1411"/>
              <a:gd name="T50" fmla="*/ 1085 w 1411"/>
              <a:gd name="T51" fmla="*/ 543 h 1411"/>
              <a:gd name="T52" fmla="*/ 1302 w 1411"/>
              <a:gd name="T53" fmla="*/ 651 h 1411"/>
              <a:gd name="T54" fmla="*/ 1085 w 1411"/>
              <a:gd name="T55" fmla="*/ 543 h 1411"/>
              <a:gd name="T56" fmla="*/ 1302 w 1411"/>
              <a:gd name="T57" fmla="*/ 760 h 1411"/>
              <a:gd name="T58" fmla="*/ 1085 w 1411"/>
              <a:gd name="T59" fmla="*/ 868 h 1411"/>
              <a:gd name="T60" fmla="*/ 1085 w 1411"/>
              <a:gd name="T61" fmla="*/ 977 h 1411"/>
              <a:gd name="T62" fmla="*/ 1302 w 1411"/>
              <a:gd name="T63" fmla="*/ 1086 h 1411"/>
              <a:gd name="T64" fmla="*/ 1085 w 1411"/>
              <a:gd name="T65" fmla="*/ 977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11" h="1411">
                <a:moveTo>
                  <a:pt x="814" y="0"/>
                </a:moveTo>
                <a:lnTo>
                  <a:pt x="0" y="158"/>
                </a:lnTo>
                <a:lnTo>
                  <a:pt x="0" y="1255"/>
                </a:lnTo>
                <a:lnTo>
                  <a:pt x="814" y="1411"/>
                </a:lnTo>
                <a:lnTo>
                  <a:pt x="814" y="0"/>
                </a:lnTo>
                <a:close/>
                <a:moveTo>
                  <a:pt x="868" y="163"/>
                </a:moveTo>
                <a:lnTo>
                  <a:pt x="868" y="326"/>
                </a:lnTo>
                <a:lnTo>
                  <a:pt x="1033" y="326"/>
                </a:lnTo>
                <a:lnTo>
                  <a:pt x="1033" y="436"/>
                </a:lnTo>
                <a:lnTo>
                  <a:pt x="868" y="436"/>
                </a:lnTo>
                <a:lnTo>
                  <a:pt x="868" y="543"/>
                </a:lnTo>
                <a:lnTo>
                  <a:pt x="1031" y="543"/>
                </a:lnTo>
                <a:lnTo>
                  <a:pt x="1031" y="651"/>
                </a:lnTo>
                <a:lnTo>
                  <a:pt x="868" y="651"/>
                </a:lnTo>
                <a:lnTo>
                  <a:pt x="868" y="760"/>
                </a:lnTo>
                <a:lnTo>
                  <a:pt x="1031" y="760"/>
                </a:lnTo>
                <a:lnTo>
                  <a:pt x="1031" y="868"/>
                </a:lnTo>
                <a:lnTo>
                  <a:pt x="868" y="868"/>
                </a:lnTo>
                <a:lnTo>
                  <a:pt x="868" y="977"/>
                </a:lnTo>
                <a:lnTo>
                  <a:pt x="1031" y="977"/>
                </a:lnTo>
                <a:lnTo>
                  <a:pt x="1031" y="1086"/>
                </a:lnTo>
                <a:lnTo>
                  <a:pt x="868" y="1086"/>
                </a:lnTo>
                <a:lnTo>
                  <a:pt x="868" y="1248"/>
                </a:lnTo>
                <a:lnTo>
                  <a:pt x="1365" y="1248"/>
                </a:lnTo>
                <a:cubicBezTo>
                  <a:pt x="1390" y="1248"/>
                  <a:pt x="1411" y="1227"/>
                  <a:pt x="1411" y="1201"/>
                </a:cubicBezTo>
                <a:lnTo>
                  <a:pt x="1411" y="210"/>
                </a:lnTo>
                <a:cubicBezTo>
                  <a:pt x="1411" y="184"/>
                  <a:pt x="1390" y="163"/>
                  <a:pt x="1365" y="163"/>
                </a:cubicBezTo>
                <a:lnTo>
                  <a:pt x="868" y="163"/>
                </a:lnTo>
                <a:close/>
                <a:moveTo>
                  <a:pt x="1085" y="326"/>
                </a:moveTo>
                <a:lnTo>
                  <a:pt x="1302" y="326"/>
                </a:lnTo>
                <a:lnTo>
                  <a:pt x="1302" y="434"/>
                </a:lnTo>
                <a:lnTo>
                  <a:pt x="1085" y="434"/>
                </a:lnTo>
                <a:lnTo>
                  <a:pt x="1085" y="326"/>
                </a:lnTo>
                <a:close/>
                <a:moveTo>
                  <a:pt x="168" y="433"/>
                </a:moveTo>
                <a:lnTo>
                  <a:pt x="317" y="433"/>
                </a:lnTo>
                <a:lnTo>
                  <a:pt x="397" y="597"/>
                </a:lnTo>
                <a:cubicBezTo>
                  <a:pt x="403" y="610"/>
                  <a:pt x="409" y="625"/>
                  <a:pt x="413" y="643"/>
                </a:cubicBezTo>
                <a:cubicBezTo>
                  <a:pt x="417" y="632"/>
                  <a:pt x="424" y="617"/>
                  <a:pt x="432" y="595"/>
                </a:cubicBezTo>
                <a:lnTo>
                  <a:pt x="519" y="433"/>
                </a:lnTo>
                <a:lnTo>
                  <a:pt x="656" y="433"/>
                </a:lnTo>
                <a:lnTo>
                  <a:pt x="492" y="704"/>
                </a:lnTo>
                <a:lnTo>
                  <a:pt x="661" y="982"/>
                </a:lnTo>
                <a:lnTo>
                  <a:pt x="515" y="982"/>
                </a:lnTo>
                <a:lnTo>
                  <a:pt x="420" y="802"/>
                </a:lnTo>
                <a:cubicBezTo>
                  <a:pt x="417" y="796"/>
                  <a:pt x="412" y="783"/>
                  <a:pt x="408" y="765"/>
                </a:cubicBezTo>
                <a:lnTo>
                  <a:pt x="407" y="765"/>
                </a:lnTo>
                <a:cubicBezTo>
                  <a:pt x="405" y="773"/>
                  <a:pt x="402" y="787"/>
                  <a:pt x="395" y="804"/>
                </a:cubicBezTo>
                <a:lnTo>
                  <a:pt x="300" y="982"/>
                </a:lnTo>
                <a:lnTo>
                  <a:pt x="152" y="982"/>
                </a:lnTo>
                <a:lnTo>
                  <a:pt x="327" y="707"/>
                </a:lnTo>
                <a:lnTo>
                  <a:pt x="168" y="433"/>
                </a:lnTo>
                <a:close/>
                <a:moveTo>
                  <a:pt x="1085" y="543"/>
                </a:moveTo>
                <a:lnTo>
                  <a:pt x="1302" y="543"/>
                </a:lnTo>
                <a:lnTo>
                  <a:pt x="1302" y="651"/>
                </a:lnTo>
                <a:lnTo>
                  <a:pt x="1085" y="651"/>
                </a:lnTo>
                <a:lnTo>
                  <a:pt x="1085" y="543"/>
                </a:lnTo>
                <a:close/>
                <a:moveTo>
                  <a:pt x="1085" y="760"/>
                </a:moveTo>
                <a:lnTo>
                  <a:pt x="1302" y="760"/>
                </a:lnTo>
                <a:lnTo>
                  <a:pt x="1302" y="868"/>
                </a:lnTo>
                <a:lnTo>
                  <a:pt x="1085" y="868"/>
                </a:lnTo>
                <a:lnTo>
                  <a:pt x="1085" y="760"/>
                </a:lnTo>
                <a:close/>
                <a:moveTo>
                  <a:pt x="1085" y="977"/>
                </a:moveTo>
                <a:lnTo>
                  <a:pt x="1302" y="977"/>
                </a:lnTo>
                <a:lnTo>
                  <a:pt x="1302" y="1086"/>
                </a:lnTo>
                <a:lnTo>
                  <a:pt x="1085" y="1086"/>
                </a:lnTo>
                <a:lnTo>
                  <a:pt x="1085" y="97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1DCC7C-FEF8-EC2B-AAA9-23D1A4142A9C}"/>
              </a:ext>
            </a:extLst>
          </p:cNvPr>
          <p:cNvSpPr txBox="1"/>
          <p:nvPr/>
        </p:nvSpPr>
        <p:spPr>
          <a:xfrm>
            <a:off x="2504596" y="7580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계정관리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BC79291-EEA7-933E-EA71-46DF656535EF}"/>
              </a:ext>
            </a:extLst>
          </p:cNvPr>
          <p:cNvCxnSpPr>
            <a:cxnSpLocks/>
          </p:cNvCxnSpPr>
          <p:nvPr/>
        </p:nvCxnSpPr>
        <p:spPr>
          <a:xfrm>
            <a:off x="2446356" y="1088775"/>
            <a:ext cx="604192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435E108-5535-8CBF-4AE3-694531564325}"/>
              </a:ext>
            </a:extLst>
          </p:cNvPr>
          <p:cNvCxnSpPr>
            <a:cxnSpLocks/>
          </p:cNvCxnSpPr>
          <p:nvPr/>
        </p:nvCxnSpPr>
        <p:spPr>
          <a:xfrm>
            <a:off x="4977986" y="1084849"/>
            <a:ext cx="1108211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A52526-BAB5-87B3-A914-3DF57E3922FF}"/>
              </a:ext>
            </a:extLst>
          </p:cNvPr>
          <p:cNvSpPr txBox="1"/>
          <p:nvPr/>
        </p:nvSpPr>
        <p:spPr>
          <a:xfrm>
            <a:off x="3711535" y="755596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상품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SPEC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788FC8-0D69-4068-A849-1D137F3B36F7}"/>
              </a:ext>
            </a:extLst>
          </p:cNvPr>
          <p:cNvSpPr txBox="1"/>
          <p:nvPr/>
        </p:nvSpPr>
        <p:spPr>
          <a:xfrm>
            <a:off x="6177613" y="755596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협력업체단가관리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EDCE31-7425-B98B-6393-907567D0AFBB}"/>
              </a:ext>
            </a:extLst>
          </p:cNvPr>
          <p:cNvSpPr txBox="1"/>
          <p:nvPr/>
        </p:nvSpPr>
        <p:spPr>
          <a:xfrm>
            <a:off x="7566494" y="758080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실비정산관리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347947-901B-1F0A-161F-576DF1A23AB1}"/>
              </a:ext>
            </a:extLst>
          </p:cNvPr>
          <p:cNvSpPr txBox="1"/>
          <p:nvPr/>
        </p:nvSpPr>
        <p:spPr>
          <a:xfrm>
            <a:off x="5010990" y="758080"/>
            <a:ext cx="1031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0D6EFD"/>
                </a:solidFill>
              </a:rPr>
              <a:t>품목코드관리</a:t>
            </a:r>
            <a:endParaRPr lang="ko-KR" altLang="en-US" sz="1100" dirty="0">
              <a:solidFill>
                <a:srgbClr val="0D6EFD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87322" y="234903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ea typeface="Pretendard" panose="02000503000000020004"/>
              </a:rPr>
              <a:t>화면설계서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r>
              <a:rPr lang="en-US" altLang="ko-KR" sz="800" dirty="0" smtClean="0">
                <a:ea typeface="Pretendard" panose="02000503000000020004"/>
              </a:rPr>
              <a:t>110page</a:t>
            </a:r>
            <a:endParaRPr lang="ko-KR" altLang="en-US" sz="800" dirty="0">
              <a:ea typeface="Pretendard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23784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976</Words>
  <Application>Microsoft Office PowerPoint</Application>
  <PresentationFormat>와이드스크린</PresentationFormat>
  <Paragraphs>445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Noto Sans Korean</vt:lpstr>
      <vt:lpstr>Pretendard</vt:lpstr>
      <vt:lpstr>Pretendard Light</vt:lpstr>
      <vt:lpstr>Pretendard Thin</vt:lpstr>
      <vt:lpstr>맑은 고딕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20</cp:revision>
  <dcterms:created xsi:type="dcterms:W3CDTF">2022-11-24T07:33:22Z</dcterms:created>
  <dcterms:modified xsi:type="dcterms:W3CDTF">2022-11-25T04:34:35Z</dcterms:modified>
</cp:coreProperties>
</file>