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2022.12.01.)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</a:t>
            </a:r>
            <a:r>
              <a:rPr lang="ko-KR" altLang="en-US" sz="2000" b="1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시스템 프로젝트 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12/01)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90534"/>
              </p:ext>
            </p:extLst>
          </p:nvPr>
        </p:nvGraphicFramePr>
        <p:xfrm>
          <a:off x="1381125" y="849146"/>
          <a:ext cx="9461047" cy="3333971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(11.28~09.30)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(10.03~10.07)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컨셉 미팅 </a:t>
                      </a:r>
                      <a:r>
                        <a:rPr lang="en-US" altLang="ko-KR" sz="1100" dirty="0" smtClean="0"/>
                        <a:t>(28</a:t>
                      </a:r>
                      <a:r>
                        <a:rPr lang="ko-KR" altLang="en-US" sz="1100" dirty="0" smtClean="0"/>
                        <a:t>일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 - </a:t>
                      </a:r>
                      <a:r>
                        <a:rPr lang="ko-KR" altLang="en-US" sz="1100" dirty="0" smtClean="0"/>
                        <a:t>참석자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김 헌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박 우철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이 규화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아이티엘</a:t>
                      </a:r>
                      <a:r>
                        <a:rPr lang="ko-KR" altLang="en-US" sz="1100" dirty="0" smtClean="0"/>
                        <a:t> 임 호근 팀장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디자이너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 설계서 </a:t>
                      </a:r>
                      <a:r>
                        <a:rPr lang="ko-KR" altLang="en-US" sz="1100" baseline="0" dirty="0" err="1" smtClean="0"/>
                        <a:t>최종본</a:t>
                      </a:r>
                      <a:r>
                        <a:rPr lang="ko-KR" altLang="en-US" sz="1100" baseline="0" dirty="0" smtClean="0"/>
                        <a:t> 접수 및 공유 예정</a:t>
                      </a:r>
                      <a:r>
                        <a:rPr lang="en-US" altLang="ko-KR" sz="1100" baseline="0" dirty="0" smtClean="0"/>
                        <a:t>(12</a:t>
                      </a:r>
                      <a:r>
                        <a:rPr lang="ko-KR" altLang="en-US" sz="1100" baseline="0" dirty="0" smtClean="0"/>
                        <a:t>월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일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3.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 디자인 시안 작업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차주 목요일까지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4. </a:t>
                      </a:r>
                      <a:r>
                        <a:rPr lang="ko-KR" altLang="en-US" sz="1100" baseline="0" dirty="0" smtClean="0"/>
                        <a:t>시스템 인프라 구성 작업 </a:t>
                      </a:r>
                      <a:endParaRPr lang="en-US" altLang="ko-KR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50%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최종 기획 회의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화면 설계서 </a:t>
                      </a:r>
                      <a:r>
                        <a:rPr lang="ko-KR" altLang="en-US" sz="1100" dirty="0" err="1" smtClean="0"/>
                        <a:t>최종본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예정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- </a:t>
                      </a:r>
                      <a:r>
                        <a:rPr lang="ko-KR" altLang="en-US" sz="1100" dirty="0" smtClean="0"/>
                        <a:t>참석자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김 헌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박 우철 프로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아이티엘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임호근</a:t>
                      </a:r>
                      <a:r>
                        <a:rPr lang="ko-KR" altLang="en-US" sz="1100" dirty="0" smtClean="0"/>
                        <a:t> 팀장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화면 디자인 시안 </a:t>
                      </a:r>
                      <a:r>
                        <a:rPr lang="en-US" altLang="ko-KR" sz="1100" dirty="0" smtClean="0"/>
                        <a:t>Preview </a:t>
                      </a:r>
                      <a:r>
                        <a:rPr lang="ko-KR" altLang="en-US" sz="1100" dirty="0" smtClean="0"/>
                        <a:t>예정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시스템 인프라 구성 작업 완료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20829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메뉴 구성 관련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햄버거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시안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2Track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으로 진행 하지 않고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1Track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에서 상단 메뉴와 햄버거 메뉴를 구성하기로 함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김 헌 프로와 협의</a:t>
                      </a:r>
                      <a:r>
                        <a:rPr lang="en-US" altLang="ko-KR" sz="1100" baseline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시스템 인프라 구성 시 가상 시스템이 리눅스로 되어 있어 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Mssql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를 리눅스에 설치해 개발 서버를 구성할 지 여부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204</Words>
  <Application>Microsoft Office PowerPoint</Application>
  <PresentationFormat>와이드스크린</PresentationFormat>
  <Paragraphs>27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25</cp:revision>
  <dcterms:created xsi:type="dcterms:W3CDTF">2022-08-31T00:07:15Z</dcterms:created>
  <dcterms:modified xsi:type="dcterms:W3CDTF">2022-12-01T09:06:18Z</dcterms:modified>
</cp:coreProperties>
</file>