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  <a:endParaRPr lang="ko-KR" altLang="en-US" sz="2000" b="1" dirty="0">
              <a:solidFill>
                <a:srgbClr val="2D2D8A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365606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2022.12.01.)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</a:t>
            </a:r>
            <a:r>
              <a:rPr lang="ko-KR" altLang="en-US" sz="2000" b="1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시스템 프로젝트 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주간 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업무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(11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5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1381125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추진사항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</a:t>
            </a: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12/01)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29031"/>
              </p:ext>
            </p:extLst>
          </p:nvPr>
        </p:nvGraphicFramePr>
        <p:xfrm>
          <a:off x="1381125" y="849146"/>
          <a:ext cx="9461047" cy="3572358"/>
        </p:xfrm>
        <a:graphic>
          <a:graphicData uri="http://schemas.openxmlformats.org/drawingml/2006/table">
            <a:tbl>
              <a:tblPr/>
              <a:tblGrid>
                <a:gridCol w="10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676">
                  <a:extLst>
                    <a:ext uri="{9D8B030D-6E8A-4147-A177-3AD203B41FA5}">
                      <a16:colId xmlns:a16="http://schemas.microsoft.com/office/drawing/2014/main" val="3293846856"/>
                    </a:ext>
                  </a:extLst>
                </a:gridCol>
                <a:gridCol w="358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231">
                <a:tc rowSpan="2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</a:t>
                      </a:r>
                      <a:r>
                        <a:rPr kumimoji="1" lang="ko-KR" altLang="en-US" sz="14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27">
                <a:tc v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업무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(12.02~12.08)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(12.09~12.15)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baseline="0" smtClean="0">
                          <a:latin typeface="+mn-lt"/>
                          <a:ea typeface="+mn-ea"/>
                        </a:rPr>
                        <a:t>파인랩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통합시스템 디자인 시안 미팅 </a:t>
                      </a:r>
                      <a:r>
                        <a:rPr lang="en-US" altLang="ko-KR" sz="1100" dirty="0" smtClean="0"/>
                        <a:t>(08</a:t>
                      </a:r>
                      <a:r>
                        <a:rPr lang="ko-KR" altLang="en-US" sz="1100" dirty="0" smtClean="0"/>
                        <a:t>일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  - </a:t>
                      </a:r>
                      <a:r>
                        <a:rPr lang="ko-KR" altLang="en-US" sz="1100" dirty="0" smtClean="0"/>
                        <a:t>참석자 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김 헌 프로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박 우철 프로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이 규화 프로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아이티엘</a:t>
                      </a:r>
                      <a:r>
                        <a:rPr lang="ko-KR" altLang="en-US" sz="1100" dirty="0" smtClean="0"/>
                        <a:t> 임 호근 팀장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기획담당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디자이너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2.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개발 시스템 </a:t>
                      </a:r>
                      <a:r>
                        <a:rPr lang="en-US" altLang="ko-KR" sz="1100" baseline="0" dirty="0" smtClean="0"/>
                        <a:t>(WEB, WAS </a:t>
                      </a:r>
                      <a:r>
                        <a:rPr lang="ko-KR" altLang="en-US" sz="1100" baseline="0" dirty="0" smtClean="0"/>
                        <a:t>구성 신청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3.</a:t>
                      </a:r>
                      <a:r>
                        <a:rPr lang="en-US" altLang="ko-KR" sz="1100" baseline="0" dirty="0" smtClean="0"/>
                        <a:t> DB </a:t>
                      </a:r>
                      <a:r>
                        <a:rPr lang="ko-KR" altLang="en-US" sz="1100" baseline="0" dirty="0" smtClean="0"/>
                        <a:t>방화벽 오픈 </a:t>
                      </a:r>
                      <a:r>
                        <a:rPr lang="en-US" altLang="ko-KR" sz="1100" baseline="0" dirty="0" smtClean="0"/>
                        <a:t>(1</a:t>
                      </a:r>
                      <a:r>
                        <a:rPr lang="ko-KR" altLang="en-US" sz="1100" baseline="0" dirty="0" smtClean="0"/>
                        <a:t>차 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err="1" smtClean="0"/>
                        <a:t>송성백</a:t>
                      </a:r>
                      <a:r>
                        <a:rPr lang="ko-KR" altLang="en-US" sz="1100" baseline="0" dirty="0" smtClean="0"/>
                        <a:t> 차장</a:t>
                      </a:r>
                      <a:r>
                        <a:rPr lang="en-US" altLang="ko-KR" sz="1100" baseline="0" dirty="0" smtClean="0"/>
                        <a:t>, 2</a:t>
                      </a:r>
                      <a:r>
                        <a:rPr lang="ko-KR" altLang="en-US" sz="1100" baseline="0" dirty="0" smtClean="0"/>
                        <a:t>차 </a:t>
                      </a:r>
                      <a:r>
                        <a:rPr lang="en-US" altLang="ko-KR" sz="1100" baseline="0" dirty="0" smtClean="0"/>
                        <a:t>: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박우철</a:t>
                      </a:r>
                      <a:r>
                        <a:rPr lang="ko-KR" altLang="en-US" sz="1100" baseline="0" dirty="0" smtClean="0"/>
                        <a:t> 프로 차후 </a:t>
                      </a:r>
                      <a:r>
                        <a:rPr lang="ko-KR" altLang="en-US" sz="1100" baseline="0" dirty="0" err="1" smtClean="0"/>
                        <a:t>박우철</a:t>
                      </a:r>
                      <a:r>
                        <a:rPr lang="ko-KR" altLang="en-US" sz="1100" baseline="0" dirty="0" smtClean="0"/>
                        <a:t> 프로가 오픈 요청함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4. </a:t>
                      </a:r>
                      <a:r>
                        <a:rPr lang="ko-KR" altLang="en-US" sz="1100" baseline="0" dirty="0" smtClean="0"/>
                        <a:t>최종 기획 회의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화면 설계서 </a:t>
                      </a:r>
                      <a:r>
                        <a:rPr lang="ko-KR" altLang="en-US" sz="1100" baseline="0" dirty="0" err="1" smtClean="0"/>
                        <a:t>최종본</a:t>
                      </a:r>
                      <a:r>
                        <a:rPr lang="en-US" altLang="ko-KR" sz="1100" baseline="0" dirty="0" smtClean="0"/>
                        <a:t>) </a:t>
                      </a:r>
                      <a:r>
                        <a:rPr lang="ko-KR" altLang="en-US" sz="1100" baseline="0" dirty="0" smtClean="0"/>
                        <a:t>완료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5. </a:t>
                      </a:r>
                      <a:r>
                        <a:rPr lang="ko-KR" altLang="en-US" sz="1100" baseline="0" dirty="0" smtClean="0"/>
                        <a:t>개발 </a:t>
                      </a:r>
                      <a:r>
                        <a:rPr lang="en-US" altLang="ko-KR" sz="1100" baseline="0" dirty="0" smtClean="0"/>
                        <a:t>DB </a:t>
                      </a:r>
                      <a:r>
                        <a:rPr lang="ko-KR" altLang="en-US" sz="1100" baseline="0" dirty="0" smtClean="0"/>
                        <a:t>데이터 분석 진행 중 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  - </a:t>
                      </a:r>
                      <a:r>
                        <a:rPr lang="ko-KR" altLang="en-US" sz="1100" baseline="0" dirty="0" smtClean="0"/>
                        <a:t>각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시스템 프로그램 분석 문서 및 프로그램 아키텍처 전달</a:t>
                      </a:r>
                      <a:r>
                        <a:rPr lang="en-US" altLang="ko-KR" sz="1100" baseline="0" dirty="0" smtClean="0"/>
                        <a:t>. </a:t>
                      </a:r>
                      <a:endParaRPr lang="en-US" altLang="ko-KR" sz="1100" dirty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10%</a:t>
                      </a:r>
                      <a:endParaRPr lang="ko-KR" altLang="en-US" sz="1100" dirty="0"/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개발 </a:t>
                      </a:r>
                      <a:r>
                        <a:rPr lang="en-US" altLang="ko-KR" sz="1100" dirty="0" smtClean="0"/>
                        <a:t>WBS </a:t>
                      </a:r>
                      <a:r>
                        <a:rPr lang="ko-KR" altLang="en-US" sz="1100" dirty="0" smtClean="0"/>
                        <a:t>작성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 - WBS </a:t>
                      </a:r>
                      <a:r>
                        <a:rPr lang="ko-KR" altLang="en-US" sz="1100" dirty="0" smtClean="0"/>
                        <a:t>업무 일정 정의 완료 예정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2. </a:t>
                      </a:r>
                      <a:r>
                        <a:rPr lang="ko-KR" altLang="en-US" sz="1100" dirty="0" smtClean="0"/>
                        <a:t>개발 시스템 구성 오픈 작업 </a:t>
                      </a:r>
                      <a:r>
                        <a:rPr lang="en-US" altLang="ko-KR" sz="1100" dirty="0" smtClean="0"/>
                        <a:t>(WEB, WAS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서버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- </a:t>
                      </a:r>
                      <a:r>
                        <a:rPr lang="en-US" altLang="ko-KR" sz="1100" dirty="0" err="1" smtClean="0"/>
                        <a:t>DaTabase</a:t>
                      </a:r>
                      <a:r>
                        <a:rPr lang="ko-KR" altLang="en-US" sz="1100" dirty="0" smtClean="0"/>
                        <a:t>는 초기에 구성 한 서버 사용하기로 함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3. </a:t>
                      </a:r>
                      <a:r>
                        <a:rPr lang="ko-KR" altLang="en-US" sz="1100" dirty="0" smtClean="0"/>
                        <a:t>통합시스템 디자인 보완 및 수정 작업 진행</a:t>
                      </a:r>
                      <a:endParaRPr lang="ko-KR" altLang="en-US" sz="1100" dirty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85542"/>
              </p:ext>
            </p:extLst>
          </p:nvPr>
        </p:nvGraphicFramePr>
        <p:xfrm>
          <a:off x="1381124" y="4535886"/>
          <a:ext cx="9461047" cy="1529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047">
                  <a:extLst>
                    <a:ext uri="{9D8B030D-6E8A-4147-A177-3AD203B41FA5}">
                      <a16:colId xmlns:a16="http://schemas.microsoft.com/office/drawing/2014/main" val="238889542"/>
                    </a:ext>
                  </a:extLst>
                </a:gridCol>
              </a:tblGrid>
              <a:tr h="436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이슈사항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00473"/>
                  </a:ext>
                </a:extLst>
              </a:tr>
              <a:tr h="1093004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9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197</Words>
  <Application>Microsoft Office PowerPoint</Application>
  <PresentationFormat>와이드스크린</PresentationFormat>
  <Paragraphs>29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HY견명조</vt:lpstr>
      <vt:lpstr>HY헤드라인M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30</cp:revision>
  <dcterms:created xsi:type="dcterms:W3CDTF">2022-08-31T00:07:15Z</dcterms:created>
  <dcterms:modified xsi:type="dcterms:W3CDTF">2022-12-08T02:28:15Z</dcterms:modified>
</cp:coreProperties>
</file>