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 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2022.12.01.)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</a:t>
            </a:r>
            <a:r>
              <a:rPr lang="ko-KR" altLang="en-US" sz="2000" b="1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시스템 프로젝트 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(11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추진사항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</a:t>
            </a: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12/012)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53539"/>
              </p:ext>
            </p:extLst>
          </p:nvPr>
        </p:nvGraphicFramePr>
        <p:xfrm>
          <a:off x="1381125" y="849146"/>
          <a:ext cx="9461047" cy="3333971"/>
        </p:xfrm>
        <a:graphic>
          <a:graphicData uri="http://schemas.openxmlformats.org/drawingml/2006/table">
            <a:tbl>
              <a:tblPr/>
              <a:tblGrid>
                <a:gridCol w="101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76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8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231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27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(12.09~12.15)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12.16~12.22)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baseline="0" smtClean="0">
                          <a:latin typeface="+mn-lt"/>
                          <a:ea typeface="+mn-ea"/>
                        </a:rPr>
                        <a:t>파인랩</a:t>
                      </a:r>
                      <a:endParaRPr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100" dirty="0" smtClean="0"/>
                        <a:t>개발 </a:t>
                      </a:r>
                      <a:r>
                        <a:rPr lang="en-US" altLang="ko-KR" sz="1100" dirty="0" smtClean="0"/>
                        <a:t>WBS </a:t>
                      </a:r>
                      <a:r>
                        <a:rPr lang="ko-KR" altLang="en-US" sz="1100" dirty="0" smtClean="0"/>
                        <a:t>작성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- </a:t>
                      </a:r>
                      <a:r>
                        <a:rPr lang="ko-KR" altLang="en-US" sz="1100" dirty="0" smtClean="0"/>
                        <a:t>개발 </a:t>
                      </a:r>
                      <a:r>
                        <a:rPr lang="en-US" altLang="ko-KR" sz="1100" dirty="0" smtClean="0"/>
                        <a:t>WBS </a:t>
                      </a:r>
                      <a:r>
                        <a:rPr lang="ko-KR" altLang="en-US" sz="1100" dirty="0" smtClean="0"/>
                        <a:t>작성 완료 예정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개발 시스템 구성 오픈 작업 </a:t>
                      </a:r>
                      <a:r>
                        <a:rPr lang="en-US" altLang="ko-KR" sz="1100" dirty="0" smtClean="0"/>
                        <a:t>(WEB, WAS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서버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- </a:t>
                      </a:r>
                      <a:r>
                        <a:rPr lang="en-US" altLang="ko-KR" sz="1100" dirty="0" err="1" smtClean="0"/>
                        <a:t>DaTabase</a:t>
                      </a:r>
                      <a:r>
                        <a:rPr lang="ko-KR" altLang="en-US" sz="1100" dirty="0" smtClean="0"/>
                        <a:t>는 초기에 구성 한 서버 사용하기로 함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-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방화벽 접근 허용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59.6.20.152, </a:t>
                      </a:r>
                      <a:r>
                        <a:rPr lang="en-US" altLang="ko-KR" sz="105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121.162.87.54)</a:t>
                      </a:r>
                      <a:endParaRPr lang="en-US" altLang="ko-KR" sz="105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3. </a:t>
                      </a:r>
                      <a:r>
                        <a:rPr lang="ko-KR" altLang="en-US" sz="1100" dirty="0" smtClean="0"/>
                        <a:t>통합시스템 디자인 보완 및 수정 작업 진행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 - </a:t>
                      </a:r>
                      <a:r>
                        <a:rPr lang="ko-KR" altLang="en-US" sz="1100" dirty="0" smtClean="0"/>
                        <a:t>이번주 화요일 수정 및 보안 오후까지 </a:t>
                      </a:r>
                      <a:r>
                        <a:rPr lang="ko-KR" altLang="en-US" sz="1100" dirty="0" err="1" smtClean="0"/>
                        <a:t>컨펌</a:t>
                      </a:r>
                      <a:r>
                        <a:rPr lang="ko-KR" altLang="en-US" sz="1100" dirty="0" smtClean="0"/>
                        <a:t> 예정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60%</a:t>
                      </a:r>
                      <a:endParaRPr lang="en-US" altLang="ko-KR" sz="110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40%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0%</a:t>
                      </a:r>
                      <a:endParaRPr lang="en-US" altLang="ko-KR" sz="1100" dirty="0" smtClean="0"/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1. </a:t>
                      </a:r>
                      <a:r>
                        <a:rPr lang="ko-KR" altLang="en-US" sz="1100" dirty="0" smtClean="0"/>
                        <a:t>개발 시스템 구성 오픈 작업 </a:t>
                      </a:r>
                      <a:r>
                        <a:rPr lang="en-US" altLang="ko-KR" sz="1100" dirty="0" smtClean="0"/>
                        <a:t>(WEB, WAS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서버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   - </a:t>
                      </a:r>
                      <a:r>
                        <a:rPr lang="ko-KR" altLang="en-US" sz="1100" dirty="0" smtClean="0"/>
                        <a:t>개발 시스템 인프라 오픈 예정</a:t>
                      </a:r>
                      <a:r>
                        <a:rPr lang="en-US" altLang="ko-KR" sz="1100" dirty="0" smtClean="0"/>
                        <a:t>.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100" dirty="0" smtClean="0"/>
                        <a:t>2. </a:t>
                      </a:r>
                      <a:r>
                        <a:rPr lang="ko-KR" altLang="en-US" sz="1100" dirty="0" smtClean="0"/>
                        <a:t>통합시스템 디자인 보완 및 수정 작업 진행</a:t>
                      </a:r>
                      <a:endParaRPr lang="ko-KR" altLang="en-US" sz="1100" dirty="0"/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5542"/>
              </p:ext>
            </p:extLst>
          </p:nvPr>
        </p:nvGraphicFramePr>
        <p:xfrm>
          <a:off x="1381124" y="4535886"/>
          <a:ext cx="9461047" cy="152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1047">
                  <a:extLst>
                    <a:ext uri="{9D8B030D-6E8A-4147-A177-3AD203B41FA5}">
                      <a16:colId xmlns:a16="http://schemas.microsoft.com/office/drawing/2014/main" val="238889542"/>
                    </a:ext>
                  </a:extLst>
                </a:gridCol>
              </a:tblGrid>
              <a:tr h="436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lt"/>
                        </a:rPr>
                        <a:t>이슈사항</a:t>
                      </a:r>
                      <a:endParaRPr lang="ko-KR" altLang="en-US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00473"/>
                  </a:ext>
                </a:extLst>
              </a:tr>
              <a:tr h="1093004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145</Words>
  <Application>Microsoft Office PowerPoint</Application>
  <PresentationFormat>와이드스크린</PresentationFormat>
  <Paragraphs>25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HY견명조</vt:lpstr>
      <vt:lpstr>HY헤드라인M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31</cp:revision>
  <dcterms:created xsi:type="dcterms:W3CDTF">2022-08-31T00:07:15Z</dcterms:created>
  <dcterms:modified xsi:type="dcterms:W3CDTF">2022-12-12T00:42:25Z</dcterms:modified>
</cp:coreProperties>
</file>