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8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8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EA517-6F46-4CB2-A470-B532F0B6C721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FBECF-7D42-45D8-972F-8DF5D56EA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DFF9146-FE7B-B5CE-B314-24025787E0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2750925"/>
              </p:ext>
            </p:extLst>
          </p:nvPr>
        </p:nvGraphicFramePr>
        <p:xfrm>
          <a:off x="0" y="0"/>
          <a:ext cx="12192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8">
                  <a:extLst>
                    <a:ext uri="{9D8B030D-6E8A-4147-A177-3AD203B41FA5}">
                      <a16:colId xmlns:a16="http://schemas.microsoft.com/office/drawing/2014/main" val="652537163"/>
                    </a:ext>
                  </a:extLst>
                </a:gridCol>
                <a:gridCol w="3114792">
                  <a:extLst>
                    <a:ext uri="{9D8B030D-6E8A-4147-A177-3AD203B41FA5}">
                      <a16:colId xmlns:a16="http://schemas.microsoft.com/office/drawing/2014/main" val="41871387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7849005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5323402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1248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9063553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885435497"/>
                    </a:ext>
                  </a:extLst>
                </a:gridCol>
                <a:gridCol w="1133476">
                  <a:extLst>
                    <a:ext uri="{9D8B030D-6E8A-4147-A177-3AD203B41FA5}">
                      <a16:colId xmlns:a16="http://schemas.microsoft.com/office/drawing/2014/main" val="151978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요구사항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Version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latin typeface="+mj-ea"/>
                          <a:ea typeface="+mj-ea"/>
                        </a:rPr>
                        <a:t>0.65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latin typeface="+mj-ea"/>
                          <a:ea typeface="+mj-ea"/>
                        </a:rPr>
                        <a:t>이재영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4406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7D436-D520-299A-811C-F6C93523908A}"/>
              </a:ext>
            </a:extLst>
          </p:cNvPr>
          <p:cNvSpPr/>
          <p:nvPr userDrawn="1"/>
        </p:nvSpPr>
        <p:spPr>
          <a:xfrm>
            <a:off x="0" y="506578"/>
            <a:ext cx="12192000" cy="5998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827D10AA-F698-81A1-AB18-00B22FBACC2F}"/>
              </a:ext>
            </a:extLst>
          </p:cNvPr>
          <p:cNvSpPr txBox="1">
            <a:spLocks/>
          </p:cNvSpPr>
          <p:nvPr userDrawn="1"/>
        </p:nvSpPr>
        <p:spPr>
          <a:xfrm>
            <a:off x="4914573" y="6574136"/>
            <a:ext cx="2362854" cy="22671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C639E1-0F87-4116-9497-F301CD8657D3}" type="slidenum">
              <a:rPr lang="ko-KR" altLang="en-US" smtClean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pPr/>
              <a:t>‹#›</a:t>
            </a:fld>
            <a:endParaRPr lang="ko-KR" altLang="en-US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1FA40E1-0C6F-7938-45C7-B66B5C13EB4E}"/>
              </a:ext>
            </a:extLst>
          </p:cNvPr>
          <p:cNvCxnSpPr>
            <a:cxnSpLocks/>
          </p:cNvCxnSpPr>
          <p:nvPr userDrawn="1"/>
        </p:nvCxnSpPr>
        <p:spPr>
          <a:xfrm>
            <a:off x="9677218" y="507612"/>
            <a:ext cx="0" cy="599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D92F33-0A9C-F78C-5CD2-80E1F0D724DC}"/>
              </a:ext>
            </a:extLst>
          </p:cNvPr>
          <p:cNvGrpSpPr/>
          <p:nvPr userDrawn="1"/>
        </p:nvGrpSpPr>
        <p:grpSpPr>
          <a:xfrm>
            <a:off x="65317" y="6559331"/>
            <a:ext cx="1539551" cy="242449"/>
            <a:chOff x="3956180" y="5027998"/>
            <a:chExt cx="1539551" cy="24244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7D0F73-CBB4-3F17-72C7-AB4D6B79EBE8}"/>
                </a:ext>
              </a:extLst>
            </p:cNvPr>
            <p:cNvSpPr/>
            <p:nvPr/>
          </p:nvSpPr>
          <p:spPr>
            <a:xfrm>
              <a:off x="3956180" y="5027998"/>
              <a:ext cx="1539551" cy="242449"/>
            </a:xfrm>
            <a:prstGeom prst="rect">
              <a:avLst/>
            </a:prstGeom>
            <a:solidFill>
              <a:srgbClr val="B7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58A8971-3FD9-91E9-582A-F604DBA29B81}"/>
                </a:ext>
              </a:extLst>
            </p:cNvPr>
            <p:cNvGrpSpPr/>
            <p:nvPr/>
          </p:nvGrpSpPr>
          <p:grpSpPr>
            <a:xfrm>
              <a:off x="4035898" y="5090803"/>
              <a:ext cx="1384607" cy="116837"/>
              <a:chOff x="1344041" y="5051240"/>
              <a:chExt cx="1384607" cy="11683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6794B1E-A7A3-1BD2-BA41-F92BAD401ABC}"/>
                  </a:ext>
                </a:extLst>
              </p:cNvPr>
              <p:cNvSpPr/>
              <p:nvPr/>
            </p:nvSpPr>
            <p:spPr>
              <a:xfrm>
                <a:off x="1344041" y="5051240"/>
                <a:ext cx="113590" cy="116837"/>
              </a:xfrm>
              <a:prstGeom prst="rect">
                <a:avLst/>
              </a:prstGeom>
              <a:solidFill>
                <a:srgbClr val="0D6E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701143-82DC-E7E1-3FB2-B2DE65D8A460}"/>
                  </a:ext>
                </a:extLst>
              </p:cNvPr>
              <p:cNvSpPr/>
              <p:nvPr/>
            </p:nvSpPr>
            <p:spPr>
              <a:xfrm>
                <a:off x="1525615" y="5051240"/>
                <a:ext cx="113590" cy="116837"/>
              </a:xfrm>
              <a:prstGeom prst="rect">
                <a:avLst/>
              </a:prstGeom>
              <a:solidFill>
                <a:srgbClr val="6C75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C12CF7F-99D7-997B-0806-7EB436506D72}"/>
                  </a:ext>
                </a:extLst>
              </p:cNvPr>
              <p:cNvSpPr/>
              <p:nvPr/>
            </p:nvSpPr>
            <p:spPr>
              <a:xfrm>
                <a:off x="1707189" y="5051240"/>
                <a:ext cx="113590" cy="116837"/>
              </a:xfrm>
              <a:prstGeom prst="rect">
                <a:avLst/>
              </a:prstGeom>
              <a:solidFill>
                <a:srgbClr val="1083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B3B6DF4-38BE-5DBD-8F3E-B49A87D69283}"/>
                  </a:ext>
                </a:extLst>
              </p:cNvPr>
              <p:cNvSpPr/>
              <p:nvPr/>
            </p:nvSpPr>
            <p:spPr>
              <a:xfrm>
                <a:off x="1888763" y="5051240"/>
                <a:ext cx="113590" cy="116837"/>
              </a:xfrm>
              <a:prstGeom prst="rect">
                <a:avLst/>
              </a:prstGeom>
              <a:solidFill>
                <a:srgbClr val="DC35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21D198E-F20B-3F0F-B0BE-F8DEBD6D461F}"/>
                  </a:ext>
                </a:extLst>
              </p:cNvPr>
              <p:cNvSpPr/>
              <p:nvPr/>
            </p:nvSpPr>
            <p:spPr>
              <a:xfrm>
                <a:off x="2070337" y="5051240"/>
                <a:ext cx="113590" cy="116837"/>
              </a:xfrm>
              <a:prstGeom prst="rect">
                <a:avLst/>
              </a:prstGeom>
              <a:solidFill>
                <a:srgbClr val="FFB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916C6EB-66F4-4D61-6609-6C3DC49A7485}"/>
                  </a:ext>
                </a:extLst>
              </p:cNvPr>
              <p:cNvSpPr/>
              <p:nvPr/>
            </p:nvSpPr>
            <p:spPr>
              <a:xfrm>
                <a:off x="2251911" y="5051240"/>
                <a:ext cx="113590" cy="116837"/>
              </a:xfrm>
              <a:prstGeom prst="rect">
                <a:avLst/>
              </a:prstGeom>
              <a:solidFill>
                <a:srgbClr val="0DCA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02DA88C-B23D-5FE3-6EDF-4A49EFA74DF5}"/>
                  </a:ext>
                </a:extLst>
              </p:cNvPr>
              <p:cNvSpPr/>
              <p:nvPr/>
            </p:nvSpPr>
            <p:spPr>
              <a:xfrm>
                <a:off x="2433485" y="5051240"/>
                <a:ext cx="113590" cy="116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rgbClr val="212529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1E56D0D-5C16-6A64-0555-6D99080497D9}"/>
                  </a:ext>
                </a:extLst>
              </p:cNvPr>
              <p:cNvSpPr/>
              <p:nvPr/>
            </p:nvSpPr>
            <p:spPr>
              <a:xfrm>
                <a:off x="2615058" y="5051240"/>
                <a:ext cx="113590" cy="116837"/>
              </a:xfrm>
              <a:prstGeom prst="rect">
                <a:avLst/>
              </a:prstGeom>
              <a:solidFill>
                <a:srgbClr val="2125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25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DFF67F3-5873-E526-E1CD-A518A17A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61687"/>
              </p:ext>
            </p:extLst>
          </p:nvPr>
        </p:nvGraphicFramePr>
        <p:xfrm>
          <a:off x="9686549" y="526664"/>
          <a:ext cx="2505451" cy="370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C35A94F-2355-8588-184F-6C9A94BCC909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67AE3C75-C3F0-93DF-75B0-2F01ACDACB5D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sp>
        <p:nvSpPr>
          <p:cNvPr id="238" name="TextBox 237"/>
          <p:cNvSpPr txBox="1"/>
          <p:nvPr/>
        </p:nvSpPr>
        <p:spPr>
          <a:xfrm>
            <a:off x="4587322" y="234903"/>
            <a:ext cx="1444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ea typeface="Pretendard" panose="02000503000000020004"/>
              </a:rPr>
              <a:t>재고 페이지 </a:t>
            </a:r>
            <a:r>
              <a:rPr lang="en-US" altLang="ko-KR" sz="800" dirty="0" smtClean="0">
                <a:ea typeface="Pretendard" panose="02000503000000020004"/>
              </a:rPr>
              <a:t>(PC) </a:t>
            </a:r>
            <a:r>
              <a:rPr lang="ko-KR" altLang="en-US" sz="800" dirty="0" smtClean="0">
                <a:ea typeface="Pretendard" panose="02000503000000020004"/>
              </a:rPr>
              <a:t>상단 메뉴</a:t>
            </a:r>
            <a:endParaRPr lang="ko-KR" altLang="en-US" sz="800" dirty="0">
              <a:ea typeface="Pretendard" panose="020005030000000200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8" y="595619"/>
            <a:ext cx="7703890" cy="57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77" y="4297690"/>
            <a:ext cx="685338" cy="685338"/>
          </a:xfrm>
          <a:prstGeom prst="rect">
            <a:avLst/>
          </a:prstGeom>
        </p:spPr>
      </p:pic>
      <p:pic>
        <p:nvPicPr>
          <p:cNvPr id="163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9" y="4316121"/>
            <a:ext cx="673626" cy="673626"/>
          </a:xfrm>
          <a:prstGeom prst="rect">
            <a:avLst/>
          </a:prstGeom>
        </p:spPr>
      </p:pic>
      <p:pic>
        <p:nvPicPr>
          <p:cNvPr id="166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97" y="4327278"/>
            <a:ext cx="685338" cy="685338"/>
          </a:xfrm>
          <a:prstGeom prst="rect">
            <a:avLst/>
          </a:prstGeom>
        </p:spPr>
      </p:pic>
      <p:pic>
        <p:nvPicPr>
          <p:cNvPr id="150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81" y="4299503"/>
            <a:ext cx="685338" cy="68533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63002"/>
              </p:ext>
            </p:extLst>
          </p:nvPr>
        </p:nvGraphicFramePr>
        <p:xfrm>
          <a:off x="9704070" y="526664"/>
          <a:ext cx="2465070" cy="3708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963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pic>
        <p:nvPicPr>
          <p:cNvPr id="119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8" y="2643114"/>
            <a:ext cx="673626" cy="673626"/>
          </a:xfrm>
          <a:prstGeom prst="rect">
            <a:avLst/>
          </a:prstGeom>
        </p:spPr>
      </p:pic>
      <p:pic>
        <p:nvPicPr>
          <p:cNvPr id="122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46" y="2654271"/>
            <a:ext cx="685338" cy="685338"/>
          </a:xfrm>
          <a:prstGeom prst="rect">
            <a:avLst/>
          </a:prstGeom>
        </p:spPr>
      </p:pic>
      <p:pic>
        <p:nvPicPr>
          <p:cNvPr id="125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38" y="2672702"/>
            <a:ext cx="673626" cy="673626"/>
          </a:xfrm>
          <a:prstGeom prst="rect">
            <a:avLst/>
          </a:prstGeom>
        </p:spPr>
      </p:pic>
      <p:pic>
        <p:nvPicPr>
          <p:cNvPr id="128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77" y="2666163"/>
            <a:ext cx="685338" cy="685338"/>
          </a:xfrm>
          <a:prstGeom prst="rect">
            <a:avLst/>
          </a:prstGeom>
        </p:spPr>
      </p:pic>
      <p:pic>
        <p:nvPicPr>
          <p:cNvPr id="131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69" y="2684594"/>
            <a:ext cx="673626" cy="673626"/>
          </a:xfrm>
          <a:prstGeom prst="rect">
            <a:avLst/>
          </a:prstGeom>
        </p:spPr>
      </p:pic>
      <p:pic>
        <p:nvPicPr>
          <p:cNvPr id="134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97" y="2695751"/>
            <a:ext cx="685338" cy="685338"/>
          </a:xfrm>
          <a:prstGeom prst="rect">
            <a:avLst/>
          </a:prstGeom>
        </p:spPr>
      </p:pic>
      <p:pic>
        <p:nvPicPr>
          <p:cNvPr id="137" name="Placeholder Photo" hidden="1">
            <a:extLst>
              <a:ext uri="{FF2B5EF4-FFF2-40B4-BE49-F238E27FC236}">
                <a16:creationId xmlns:a16="http://schemas.microsoft.com/office/drawing/2014/main" id="{71B31BEB-79DF-501D-3C08-52D5D7CE7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89" y="2695520"/>
            <a:ext cx="673626" cy="673626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4587322" y="234903"/>
            <a:ext cx="1677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ea typeface="Pretendard" panose="02000503000000020004"/>
              </a:rPr>
              <a:t>의전 페이지 </a:t>
            </a:r>
            <a:r>
              <a:rPr lang="en-US" altLang="ko-KR" sz="800" dirty="0" smtClean="0">
                <a:ea typeface="Pretendard" panose="02000503000000020004"/>
              </a:rPr>
              <a:t>(Tablet) </a:t>
            </a:r>
            <a:r>
              <a:rPr lang="ko-KR" altLang="en-US" sz="800" dirty="0" smtClean="0">
                <a:ea typeface="Pretendard" panose="02000503000000020004"/>
              </a:rPr>
              <a:t>상단 메뉴</a:t>
            </a:r>
            <a:r>
              <a:rPr lang="en-US" altLang="ko-KR" sz="800" dirty="0" smtClean="0">
                <a:ea typeface="Pretendard" panose="02000503000000020004"/>
              </a:rPr>
              <a:t> </a:t>
            </a:r>
            <a:r>
              <a:rPr lang="ko-KR" altLang="en-US" sz="800" dirty="0" smtClean="0">
                <a:ea typeface="Pretendard" panose="02000503000000020004"/>
              </a:rPr>
              <a:t> </a:t>
            </a:r>
            <a:endParaRPr lang="ko-KR" altLang="en-US" sz="800" dirty="0">
              <a:ea typeface="Pretendard" panose="02000503000000020004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5" y="674332"/>
            <a:ext cx="7568209" cy="56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C5A667B-5B55-751C-7055-B204618AF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82877"/>
              </p:ext>
            </p:extLst>
          </p:nvPr>
        </p:nvGraphicFramePr>
        <p:xfrm>
          <a:off x="9697979" y="526664"/>
          <a:ext cx="2486401" cy="2911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032">
                <a:tc gridSpan="2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12822"/>
                  </a:ext>
                </a:extLst>
              </a:tr>
              <a:tr h="2010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1449" marR="91449" marT="45712" marB="4571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Title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배경색을 어떤 색으로 정할지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작업 때 일단 한가지 색으로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fix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시키고 진행 하려고 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Pc(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재고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Table(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Menu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구성 필요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각 레벨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임원진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본부장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의전팀장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별 노출 될 메뉴 구성 필요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(to-be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메뉴 문서 수정해서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의전을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PC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임원진이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보고 싶다고 할 경우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02350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441575"/>
                  </a:ext>
                </a:extLst>
              </a:tr>
              <a:tr h="23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56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36004" marR="36004" marT="17995" marB="17995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77194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D3CBD9-5EF2-0176-F3DD-CD3436A72DBA}"/>
              </a:ext>
            </a:extLst>
          </p:cNvPr>
          <p:cNvSpPr/>
          <p:nvPr/>
        </p:nvSpPr>
        <p:spPr>
          <a:xfrm>
            <a:off x="2115780" y="6606270"/>
            <a:ext cx="190500" cy="13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>
                <a:solidFill>
                  <a:srgbClr val="FF0000"/>
                </a:solidFill>
              </a:rPr>
              <a:t>1-1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819F13-EB3B-2D3B-E9D7-6127C4A15BD3}"/>
              </a:ext>
            </a:extLst>
          </p:cNvPr>
          <p:cNvSpPr/>
          <p:nvPr/>
        </p:nvSpPr>
        <p:spPr>
          <a:xfrm>
            <a:off x="1941050" y="6606270"/>
            <a:ext cx="190500" cy="1301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/>
              <a:t>1</a:t>
            </a:r>
            <a:endParaRPr lang="ko-KR" altLang="en-US" sz="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64" y="989899"/>
            <a:ext cx="3994619" cy="4453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91" y="989899"/>
            <a:ext cx="3966993" cy="44533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864" y="1554362"/>
            <a:ext cx="22650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11691" y="1554362"/>
            <a:ext cx="226503" cy="2462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8451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93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Pretendard</vt:lpstr>
      <vt:lpstr>Pretendard Thin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25</cp:revision>
  <dcterms:created xsi:type="dcterms:W3CDTF">2022-11-24T07:33:22Z</dcterms:created>
  <dcterms:modified xsi:type="dcterms:W3CDTF">2022-12-14T09:00:52Z</dcterms:modified>
</cp:coreProperties>
</file>