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481430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작성일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2022.10.06.)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개발 주간 업무 </a:t>
            </a:r>
            <a:r>
              <a:rPr lang="ko-KR" altLang="en-US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현황</a:t>
            </a:r>
            <a:r>
              <a:rPr lang="en-US" altLang="ko-KR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(10</a:t>
            </a:r>
            <a:r>
              <a:rPr lang="ko-KR" altLang="en-US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1</a:t>
            </a:r>
            <a:r>
              <a:rPr lang="ko-KR" altLang="en-US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362222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</a:t>
            </a:r>
            <a:r>
              <a:rPr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추진사항 </a:t>
            </a: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(10/06)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412FE33-D679-5B63-98F0-59EF0D208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15955"/>
              </p:ext>
            </p:extLst>
          </p:nvPr>
        </p:nvGraphicFramePr>
        <p:xfrm>
          <a:off x="488926" y="807715"/>
          <a:ext cx="11372144" cy="2289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104">
                  <a:extLst>
                    <a:ext uri="{9D8B030D-6E8A-4147-A177-3AD203B41FA5}">
                      <a16:colId xmlns:a16="http://schemas.microsoft.com/office/drawing/2014/main" val="2273750681"/>
                    </a:ext>
                  </a:extLst>
                </a:gridCol>
                <a:gridCol w="3839821">
                  <a:extLst>
                    <a:ext uri="{9D8B030D-6E8A-4147-A177-3AD203B41FA5}">
                      <a16:colId xmlns:a16="http://schemas.microsoft.com/office/drawing/2014/main" val="2280595758"/>
                    </a:ext>
                  </a:extLst>
                </a:gridCol>
                <a:gridCol w="513806">
                  <a:extLst>
                    <a:ext uri="{9D8B030D-6E8A-4147-A177-3AD203B41FA5}">
                      <a16:colId xmlns:a16="http://schemas.microsoft.com/office/drawing/2014/main" val="4272266987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4102030639"/>
                    </a:ext>
                  </a:extLst>
                </a:gridCol>
                <a:gridCol w="601775">
                  <a:extLst>
                    <a:ext uri="{9D8B030D-6E8A-4147-A177-3AD203B41FA5}">
                      <a16:colId xmlns:a16="http://schemas.microsoft.com/office/drawing/2014/main" val="3221860428"/>
                    </a:ext>
                  </a:extLst>
                </a:gridCol>
                <a:gridCol w="3952808">
                  <a:extLst>
                    <a:ext uri="{9D8B030D-6E8A-4147-A177-3AD203B41FA5}">
                      <a16:colId xmlns:a16="http://schemas.microsoft.com/office/drawing/2014/main" val="1504865362"/>
                    </a:ext>
                  </a:extLst>
                </a:gridCol>
                <a:gridCol w="1027607">
                  <a:extLst>
                    <a:ext uri="{9D8B030D-6E8A-4147-A177-3AD203B41FA5}">
                      <a16:colId xmlns:a16="http://schemas.microsoft.com/office/drawing/2014/main" val="4171742108"/>
                    </a:ext>
                  </a:extLst>
                </a:gridCol>
              </a:tblGrid>
              <a:tr h="28085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업무추진내역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49188"/>
                  </a:ext>
                </a:extLst>
              </a:tr>
              <a:tr h="13933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금주업무</a:t>
                      </a:r>
                      <a:r>
                        <a:rPr lang="en-US" altLang="ko-KR" sz="1050" b="1"/>
                        <a:t>(10.04~10.07)</a:t>
                      </a:r>
                      <a:endParaRPr lang="ko-KR" altLang="en-US" sz="105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차주</a:t>
                      </a:r>
                      <a:r>
                        <a:rPr lang="en-US" altLang="ko-KR" sz="1050" b="1"/>
                        <a:t>(10.10~10.14)</a:t>
                      </a:r>
                      <a:endParaRPr lang="ko-KR" altLang="en-US" sz="105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75906"/>
                  </a:ext>
                </a:extLst>
              </a:tr>
              <a:tr h="22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/>
                        <a:t>실적</a:t>
                      </a:r>
                      <a:r>
                        <a:rPr lang="en-US" altLang="ko-KR" sz="1050" b="1"/>
                        <a:t>/</a:t>
                      </a:r>
                      <a:r>
                        <a:rPr lang="ko-KR" altLang="en-US" sz="1050" b="1"/>
                        <a:t>계획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누적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계획 </a:t>
                      </a:r>
                      <a:r>
                        <a:rPr lang="en-US" altLang="ko-KR" sz="1050" b="1"/>
                        <a:t>/ </a:t>
                      </a:r>
                      <a:r>
                        <a:rPr lang="ko-KR" altLang="en-US" sz="1050" b="1"/>
                        <a:t>누적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9213"/>
                  </a:ext>
                </a:extLst>
              </a:tr>
              <a:tr h="150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기획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화면설계서 작성</a:t>
                      </a:r>
                      <a:endParaRPr lang="en-US" altLang="ko-KR" sz="100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요구사항 정의서 현행화</a:t>
                      </a:r>
                      <a:endParaRPr lang="en-US" altLang="ko-KR" sz="100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/>
                        <a:t>WBS </a:t>
                      </a:r>
                      <a:r>
                        <a:rPr lang="ko-KR" altLang="en-US" sz="1000"/>
                        <a:t>작성완료 현행화</a:t>
                      </a:r>
                      <a:endParaRPr lang="en-US" altLang="ko-KR" sz="100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ko-KR" altLang="en-US" sz="1000"/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5%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15%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5%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화면설계서 작성</a:t>
                      </a:r>
                      <a:endParaRPr lang="en-US" altLang="ko-KR" sz="1000"/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15% / 5%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72995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82544FC-4496-34B6-B08E-FA761CAA4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62245"/>
              </p:ext>
            </p:extLst>
          </p:nvPr>
        </p:nvGraphicFramePr>
        <p:xfrm>
          <a:off x="488926" y="3593118"/>
          <a:ext cx="11372145" cy="1786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2145">
                  <a:extLst>
                    <a:ext uri="{9D8B030D-6E8A-4147-A177-3AD203B41FA5}">
                      <a16:colId xmlns:a16="http://schemas.microsoft.com/office/drawing/2014/main" val="2273750681"/>
                    </a:ext>
                  </a:extLst>
                </a:gridCol>
              </a:tblGrid>
              <a:tr h="280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이슈사항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349188"/>
                  </a:ext>
                </a:extLst>
              </a:tr>
              <a:tr h="1505673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b="0"/>
                        <a:t>요구사항 추가로 요구사항 정의서 및 </a:t>
                      </a:r>
                      <a:r>
                        <a:rPr lang="en-US" altLang="ko-KR" sz="1000" b="0"/>
                        <a:t>WBS</a:t>
                      </a:r>
                      <a:r>
                        <a:rPr lang="ko-KR" altLang="en-US" sz="1000" b="0"/>
                        <a:t> 업데이트</a:t>
                      </a:r>
                    </a:p>
                  </a:txBody>
                  <a:tcPr marL="108000"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72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92</Words>
  <Application>Microsoft Office PowerPoint</Application>
  <PresentationFormat>와이드스크린</PresentationFormat>
  <Paragraphs>31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HY견명조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이재영</cp:lastModifiedBy>
  <cp:revision>20</cp:revision>
  <dcterms:created xsi:type="dcterms:W3CDTF">2022-08-31T00:07:15Z</dcterms:created>
  <dcterms:modified xsi:type="dcterms:W3CDTF">2022-10-06T04:28:57Z</dcterms:modified>
</cp:coreProperties>
</file>