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2022.09.05.)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개발 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(9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9/13)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68591"/>
              </p:ext>
            </p:extLst>
          </p:nvPr>
        </p:nvGraphicFramePr>
        <p:xfrm>
          <a:off x="1381125" y="849146"/>
          <a:ext cx="9461047" cy="6005590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883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7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(09.05~09.08)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09.13~09.16)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기획</a:t>
                      </a:r>
                    </a:p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이재영</a:t>
                      </a:r>
                      <a:r>
                        <a:rPr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재고관리시스템 웹 리뷰 및 업무 확인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재고관리시스템 앱 리뷰 및 업무 확인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smtClean="0"/>
                        <a:t>ASIS </a:t>
                      </a:r>
                      <a:r>
                        <a:rPr lang="ko-KR" altLang="en-US" sz="1100" dirty="0" err="1" smtClean="0"/>
                        <a:t>메뉴정의서</a:t>
                      </a:r>
                      <a:r>
                        <a:rPr lang="ko-KR" altLang="en-US" sz="1100" dirty="0" smtClean="0"/>
                        <a:t> 작성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smtClean="0"/>
                        <a:t>ASIS</a:t>
                      </a:r>
                      <a:r>
                        <a:rPr lang="ko-KR" altLang="en-US" sz="1100" dirty="0" smtClean="0"/>
                        <a:t> 시스템 관련 운영자 인터뷰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defTabSz="384175">
                        <a:lnSpc>
                          <a:spcPct val="10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endParaRPr sz="1100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25%</a:t>
                      </a:r>
                      <a:endParaRPr lang="ko-KR" altLang="en-US" sz="1100" dirty="0"/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None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smtClean="0"/>
                        <a:t>ASIS</a:t>
                      </a:r>
                      <a:r>
                        <a:rPr lang="ko-KR" altLang="en-US" sz="1100" dirty="0" smtClean="0"/>
                        <a:t> 시스템 관련 운영자 인터뷰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smtClean="0"/>
                        <a:t>ASIS </a:t>
                      </a:r>
                      <a:r>
                        <a:rPr lang="ko-KR" altLang="en-US" sz="1100" dirty="0" smtClean="0"/>
                        <a:t>프로세스 분석 및 현황파악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smtClean="0"/>
                        <a:t>TOBE </a:t>
                      </a:r>
                      <a:r>
                        <a:rPr lang="ko-KR" altLang="en-US" sz="1100" dirty="0" smtClean="0"/>
                        <a:t>프로세스 정리</a:t>
                      </a:r>
                      <a:endParaRPr lang="ko-KR" altLang="en-US" sz="1100" dirty="0"/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5731">
                <a:tc rowSpan="3">
                  <a:txBody>
                    <a:bodyPr/>
                    <a:lstStyle/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lang="ko-KR" altLang="en-US" sz="1200" b="1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</a:t>
                      </a:r>
                      <a:r>
                        <a:rPr lang="ko-KR" altLang="en-US" sz="1200" b="1" spc="-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셋팅</a:t>
                      </a:r>
                      <a:r>
                        <a:rPr lang="ko-KR" altLang="en-US" sz="1200" b="1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개발 </a:t>
                      </a:r>
                      <a:endParaRPr lang="en-US" altLang="ko-KR" sz="1200" b="1" spc="-1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lang="en-US"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spc="-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박우철</a:t>
                      </a:r>
                      <a:r>
                        <a:rPr lang="en-US"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err="1" smtClean="0"/>
                        <a:t>DataBase</a:t>
                      </a:r>
                      <a:r>
                        <a:rPr lang="ko-KR" altLang="en-US" sz="1100" baseline="0" dirty="0" smtClean="0"/>
                        <a:t> </a:t>
                      </a:r>
                      <a:endParaRPr lang="en-US" altLang="ko-KR" sz="1100" baseline="0" dirty="0" smtClean="0"/>
                    </a:p>
                    <a:p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└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서버가 구축 되면 서비스 구축 및 설정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    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└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MsSql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2019 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가상화 서버 용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 설치를 진행 중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2016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이상은 중복 설치가 안됨 확인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└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 관리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디컴파일링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변환 작업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DB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직접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인지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접속인 지 확인 예정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   └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기획자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이재영 프로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보고 사항 추가 시 공유 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ASIS </a:t>
                      </a:r>
                      <a:r>
                        <a:rPr lang="ko-KR" altLang="en-US" sz="11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메뉴정의서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산출물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전달 받음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.</a:t>
                      </a:r>
                      <a:endParaRPr lang="en-US" altLang="ko-KR" sz="11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└ 기획자 산출물 생성 시 정리 및 진행 상황 점검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└ 의전 관리 통합시스템 구축 회의록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(feat.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김헌프로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산출물 접수 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└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장례상담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의전 메신저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협력업체 관리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단가 관리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정산 관리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실비정산관리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접수현황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└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 촬영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스팩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용어설명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정산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알림톡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현황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ko-KR" sz="1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endParaRPr lang="ko-KR" altLang="en-US" sz="100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</a:t>
                      </a:r>
                      <a:r>
                        <a:rPr lang="ko-KR" alt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Data Base (Data Base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아키텍쳐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받게 되면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└ 서비스 구축 및 설정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└ 재고 관리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 완료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 </a:t>
                      </a:r>
                    </a:p>
                    <a:p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└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기획자 산출물 정리 및 진행 상황 점검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실무자 인터뷰 파악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차주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부터 가능 할 것으로 파악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휴가 사항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└ 다음주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휴가자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박우철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308966"/>
                  </a:ext>
                </a:extLst>
              </a:tr>
              <a:tr h="594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100%</a:t>
                      </a:r>
                      <a:endParaRPr lang="en-US" altLang="ko-KR" spc="-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기획 관련 산출물 진행 중</a:t>
                      </a:r>
                      <a:r>
                        <a:rPr lang="en-US" altLang="ko-KR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spc="-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83191"/>
                  </a:ext>
                </a:extLst>
              </a:tr>
              <a:tr h="20873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0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360</Words>
  <Application>Microsoft Office PowerPoint</Application>
  <PresentationFormat>와이드스크린</PresentationFormat>
  <Paragraphs>55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HY견명조</vt:lpstr>
      <vt:lpstr>HY헤드라인M</vt:lpstr>
      <vt:lpstr>맑은 고딕</vt:lpstr>
      <vt:lpstr>맑은 고딕 Semilight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14</cp:revision>
  <dcterms:created xsi:type="dcterms:W3CDTF">2022-08-31T00:07:15Z</dcterms:created>
  <dcterms:modified xsi:type="dcterms:W3CDTF">2022-09-13T07:28:01Z</dcterms:modified>
</cp:coreProperties>
</file>