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2022.12.01.)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</a:t>
            </a:r>
            <a:r>
              <a:rPr lang="ko-KR" altLang="en-US" sz="2000" b="1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시스템 프로젝트 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12/12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83329"/>
              </p:ext>
            </p:extLst>
          </p:nvPr>
        </p:nvGraphicFramePr>
        <p:xfrm>
          <a:off x="1381125" y="849146"/>
          <a:ext cx="9461047" cy="3528543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(12.09~12.15)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(12.16~12.22)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개발 시스템 구성 오픈 </a:t>
                      </a:r>
                      <a:r>
                        <a:rPr lang="ko-KR" altLang="en-US" sz="1100" dirty="0" smtClean="0"/>
                        <a:t>작업 완료 </a:t>
                      </a:r>
                      <a:r>
                        <a:rPr lang="en-US" altLang="ko-KR" sz="1100" dirty="0" smtClean="0"/>
                        <a:t>(WEB, WAS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서버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 Web (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14.52.21.240), Was (192.168.252.226)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 </a:t>
                      </a:r>
                      <a:r>
                        <a:rPr lang="en-US" altLang="ko-KR" sz="1100" dirty="0" err="1" smtClean="0"/>
                        <a:t>DataBase</a:t>
                      </a:r>
                      <a:r>
                        <a:rPr lang="ko-KR" altLang="en-US" sz="1100" dirty="0" smtClean="0"/>
                        <a:t>는 </a:t>
                      </a:r>
                      <a:r>
                        <a:rPr lang="ko-KR" altLang="en-US" sz="1100" dirty="0" smtClean="0"/>
                        <a:t>초기에 구성 한 서버 사용하기로 함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DataBase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방화벽 접근 허용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59.6.20.152, </a:t>
                      </a:r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121.162.87.54)</a:t>
                      </a:r>
                      <a:endParaRPr lang="en-US" altLang="ko-KR" sz="105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통합시스템 디자인 </a:t>
                      </a:r>
                      <a:r>
                        <a:rPr lang="ko-KR" altLang="en-US" sz="1100" dirty="0" smtClean="0"/>
                        <a:t>작업 </a:t>
                      </a:r>
                      <a:r>
                        <a:rPr lang="ko-KR" altLang="en-US" sz="1100" dirty="0" smtClean="0"/>
                        <a:t>진행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- </a:t>
                      </a:r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일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월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시안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err="1" smtClean="0"/>
                        <a:t>컨펌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아이티엘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확인 및 진행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- 15</a:t>
                      </a:r>
                      <a:r>
                        <a:rPr lang="ko-KR" altLang="en-US" sz="1100" dirty="0" smtClean="0"/>
                        <a:t>일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목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메뉴 </a:t>
                      </a:r>
                      <a:r>
                        <a:rPr lang="ko-KR" altLang="en-US" sz="1100" dirty="0" err="1" smtClean="0"/>
                        <a:t>본페이지</a:t>
                      </a:r>
                      <a:r>
                        <a:rPr lang="ko-KR" altLang="en-US" sz="1100" dirty="0" smtClean="0"/>
                        <a:t> 색상 지정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남색 배경에 흰색 글씨</a:t>
                      </a:r>
                      <a:r>
                        <a:rPr lang="en-US" altLang="ko-KR" sz="1100" dirty="0" smtClean="0"/>
                        <a:t>)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</a:t>
                      </a:r>
                      <a:r>
                        <a:rPr lang="en-US" altLang="ko-KR" sz="1100" dirty="0" smtClean="0"/>
                        <a:t>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  <a:endParaRPr lang="en-US" altLang="ko-KR" sz="1100" dirty="0" smtClean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</a:t>
                      </a:r>
                      <a:r>
                        <a:rPr lang="ko-KR" altLang="en-US" sz="1100" dirty="0" smtClean="0"/>
                        <a:t>디자인 </a:t>
                      </a:r>
                      <a:r>
                        <a:rPr lang="ko-KR" altLang="en-US" sz="1100" dirty="0" smtClean="0"/>
                        <a:t>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세부 내용 및</a:t>
                      </a:r>
                      <a:r>
                        <a:rPr lang="ko-KR" altLang="en-US" sz="1100" baseline="0" dirty="0" smtClean="0"/>
                        <a:t> 작업 </a:t>
                      </a:r>
                      <a:r>
                        <a:rPr lang="en-US" altLang="ko-KR" sz="1100" baseline="0" dirty="0" err="1" smtClean="0"/>
                        <a:t>RnR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업체 </a:t>
                      </a:r>
                      <a:r>
                        <a:rPr lang="en-US" altLang="ko-KR" sz="1100" baseline="0" dirty="0" smtClean="0"/>
                        <a:t>with </a:t>
                      </a:r>
                      <a:r>
                        <a:rPr lang="ko-KR" altLang="en-US" sz="1100" baseline="0" dirty="0" err="1" smtClean="0"/>
                        <a:t>이규화대리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지정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각 메뉴 메인 및 서브 페이지 작업 </a:t>
                      </a:r>
                      <a:r>
                        <a:rPr lang="en-US" altLang="ko-KR" sz="1100" baseline="0" dirty="0" smtClean="0"/>
                        <a:t>And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en-US" altLang="ko-KR" sz="1100" baseline="0" dirty="0" smtClean="0"/>
                        <a:t>.  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5542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168</Words>
  <Application>Microsoft Office PowerPoint</Application>
  <PresentationFormat>와이드스크린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35</cp:revision>
  <dcterms:created xsi:type="dcterms:W3CDTF">2022-08-31T00:07:15Z</dcterms:created>
  <dcterms:modified xsi:type="dcterms:W3CDTF">2022-12-15T04:48:59Z</dcterms:modified>
</cp:coreProperties>
</file>