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2022.12.22.)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12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12/16)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6567"/>
              </p:ext>
            </p:extLst>
          </p:nvPr>
        </p:nvGraphicFramePr>
        <p:xfrm>
          <a:off x="1381125" y="849146"/>
          <a:ext cx="9461047" cy="3333971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(12.16~12.22)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12.23~12.28)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디자인 및 개발 분석 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세부 내용 및</a:t>
                      </a:r>
                      <a:r>
                        <a:rPr lang="ko-KR" altLang="en-US" sz="1100" baseline="0" dirty="0" smtClean="0"/>
                        <a:t> 작업 </a:t>
                      </a:r>
                      <a:r>
                        <a:rPr lang="en-US" altLang="ko-KR" sz="1100" baseline="0" dirty="0" err="1" smtClean="0"/>
                        <a:t>RnR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업체 </a:t>
                      </a:r>
                      <a:r>
                        <a:rPr lang="en-US" altLang="ko-KR" sz="1100" baseline="0" dirty="0" smtClean="0"/>
                        <a:t>with </a:t>
                      </a:r>
                      <a:r>
                        <a:rPr lang="ko-KR" altLang="en-US" sz="1100" baseline="0" dirty="0" err="1" smtClean="0"/>
                        <a:t>이규화대리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ko-KR" altLang="en-US" sz="1100" baseline="0" dirty="0" smtClean="0"/>
                        <a:t>지정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로그인 이미지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en-US" altLang="ko-KR" sz="1100" baseline="0" dirty="0" smtClean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개발 관련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의전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재고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en-US" altLang="ko-KR" sz="1100" baseline="0" dirty="0" err="1" smtClean="0"/>
                        <a:t>QnA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미팅 관련 질의 내용 확인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</a:t>
                      </a:r>
                      <a:r>
                        <a:rPr lang="en-US" altLang="ko-KR" sz="1100" dirty="0" smtClean="0"/>
                        <a:t>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30%</a:t>
                      </a:r>
                      <a:endParaRPr lang="en-US" altLang="ko-KR" sz="1100" dirty="0" smtClean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통합시스템 </a:t>
                      </a:r>
                      <a:r>
                        <a:rPr lang="ko-KR" altLang="en-US" sz="1100" dirty="0" smtClean="0"/>
                        <a:t>디자인 및 개발 분석 </a:t>
                      </a:r>
                      <a:r>
                        <a:rPr lang="ko-KR" altLang="en-US" sz="1100" dirty="0" smtClean="0"/>
                        <a:t>작업 진행 체크 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- </a:t>
                      </a:r>
                      <a:r>
                        <a:rPr lang="ko-KR" altLang="en-US" sz="1100" dirty="0" smtClean="0"/>
                        <a:t>각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개발</a:t>
                      </a:r>
                      <a:r>
                        <a:rPr lang="en-US" altLang="ko-KR" sz="1100" baseline="0" dirty="0" smtClean="0"/>
                        <a:t> (</a:t>
                      </a:r>
                      <a:r>
                        <a:rPr lang="ko-KR" altLang="en-US" sz="1100" baseline="0" dirty="0" smtClean="0"/>
                        <a:t>의전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재고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en-US" altLang="ko-KR" sz="1100" baseline="0" dirty="0" err="1" smtClean="0"/>
                        <a:t>QnA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미팅</a:t>
                      </a:r>
                      <a:r>
                        <a:rPr lang="en-US" altLang="ko-KR" sz="1100" baseline="0" dirty="0" smtClean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시스템 및 업무 프로세스 분석</a:t>
                      </a:r>
                      <a:r>
                        <a:rPr lang="en-US" altLang="ko-KR" sz="1100" baseline="0" dirty="0" smtClean="0"/>
                        <a:t>.</a:t>
                      </a:r>
                      <a:r>
                        <a:rPr lang="ko-KR" altLang="en-US" sz="1100" baseline="0" dirty="0" smtClean="0"/>
                        <a:t> </a:t>
                      </a:r>
                      <a:endParaRPr lang="en-US" altLang="ko-KR" sz="11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baseline="0" dirty="0" smtClean="0"/>
                        <a:t> - </a:t>
                      </a:r>
                      <a:r>
                        <a:rPr lang="ko-KR" altLang="en-US" sz="1100" baseline="0" dirty="0" smtClean="0"/>
                        <a:t>디자인 작업 </a:t>
                      </a:r>
                      <a:r>
                        <a:rPr lang="ko-KR" altLang="en-US" sz="1100" baseline="0" dirty="0" err="1" smtClean="0"/>
                        <a:t>컨펌</a:t>
                      </a:r>
                      <a:r>
                        <a:rPr lang="ko-KR" altLang="en-US" sz="1100" baseline="0" dirty="0" smtClean="0"/>
                        <a:t> 및 수정 사항 체크</a:t>
                      </a:r>
                      <a:endParaRPr lang="en-US" altLang="ko-KR" sz="11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33915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U.I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디자인 프로그램 이슈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업체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Mac – Sketch)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로 디자인 및 퍼블리싱 작업은 업체 측에서 진행하고 내용 확인 부분을 이 규화 대리가 맞기로 함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159</Words>
  <Application>Microsoft Office PowerPoint</Application>
  <PresentationFormat>와이드스크린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38</cp:revision>
  <dcterms:created xsi:type="dcterms:W3CDTF">2022-08-31T00:07:15Z</dcterms:created>
  <dcterms:modified xsi:type="dcterms:W3CDTF">2022-12-22T01:04:53Z</dcterms:modified>
</cp:coreProperties>
</file>