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2022.12.28.)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프로젝트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(12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4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12/28)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91633"/>
              </p:ext>
            </p:extLst>
          </p:nvPr>
        </p:nvGraphicFramePr>
        <p:xfrm>
          <a:off x="1381125" y="849146"/>
          <a:ext cx="9461047" cy="3333971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231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2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(12.23~12.28))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12.29~01.04)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통합시스템 디자인 및 개발 분석 작업 진행 체크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수정사항 설계 반영 및 일정 체크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각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개발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의전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재고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en-US" altLang="ko-KR" sz="1100" baseline="0" dirty="0" err="1" smtClean="0"/>
                        <a:t>QnA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미팅 예정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목요일 오후</a:t>
                      </a:r>
                      <a:r>
                        <a:rPr lang="en-US" altLang="ko-KR" sz="1100" baseline="0" dirty="0" smtClean="0"/>
                        <a:t>3</a:t>
                      </a:r>
                      <a:r>
                        <a:rPr lang="ko-KR" altLang="en-US" sz="1100" baseline="0" dirty="0" smtClean="0"/>
                        <a:t>시</a:t>
                      </a:r>
                      <a:r>
                        <a:rPr lang="en-US" altLang="ko-KR" sz="1100" baseline="0" dirty="0" smtClean="0"/>
                        <a:t>).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세부 페이지 기능 정의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품목 카테고리 정리 및 용어 정리</a:t>
                      </a:r>
                      <a:r>
                        <a:rPr lang="en-US" altLang="ko-KR" sz="1100" baseline="0" dirty="0" smtClean="0"/>
                        <a:t>).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디자인 작업 </a:t>
                      </a:r>
                      <a:r>
                        <a:rPr lang="ko-KR" altLang="en-US" sz="1100" baseline="0" dirty="0" err="1" smtClean="0"/>
                        <a:t>컨펌</a:t>
                      </a:r>
                      <a:r>
                        <a:rPr lang="ko-KR" altLang="en-US" sz="1100" baseline="0" dirty="0" smtClean="0"/>
                        <a:t> 및 수정 사항 체크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컴퍼넌트</a:t>
                      </a:r>
                      <a:r>
                        <a:rPr lang="ko-KR" altLang="en-US" sz="1100" baseline="0" dirty="0" smtClean="0"/>
                        <a:t> 정리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관리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재고 관리 메뉴 페이지 내용 파악 및 작업 진행</a:t>
                      </a:r>
                      <a:r>
                        <a:rPr lang="en-US" altLang="ko-KR" sz="1100" baseline="0" dirty="0" smtClean="0"/>
                        <a:t>.)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</a:t>
                      </a:r>
                      <a:r>
                        <a:rPr lang="en-US" altLang="ko-KR" sz="1100" dirty="0" smtClean="0"/>
                        <a:t>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</a:t>
                      </a:r>
                      <a:r>
                        <a:rPr lang="en-US" altLang="ko-KR" sz="1100" dirty="0" smtClean="0"/>
                        <a:t>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50%</a:t>
                      </a: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40%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통합시스템 디자인 및 개발 분석 작업 진행 체크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시스템 및 업무 프로세스 </a:t>
                      </a:r>
                      <a:r>
                        <a:rPr lang="ko-KR" altLang="en-US" sz="1100" baseline="0" dirty="0" smtClean="0"/>
                        <a:t>분석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QnA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미팅 후 </a:t>
                      </a:r>
                      <a:r>
                        <a:rPr lang="ko-KR" altLang="en-US" sz="1100" baseline="0" dirty="0" err="1" smtClean="0"/>
                        <a:t>수정건</a:t>
                      </a:r>
                      <a:r>
                        <a:rPr lang="en-US" altLang="ko-KR" sz="1100" baseline="0" dirty="0" smtClean="0"/>
                        <a:t>)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디자인 작업 </a:t>
                      </a:r>
                      <a:r>
                        <a:rPr lang="ko-KR" altLang="en-US" sz="1100" baseline="0" dirty="0" err="1" smtClean="0"/>
                        <a:t>컨펌</a:t>
                      </a:r>
                      <a:r>
                        <a:rPr lang="ko-KR" altLang="en-US" sz="1100" baseline="0" dirty="0" smtClean="0"/>
                        <a:t> 및 수정 사항 </a:t>
                      </a:r>
                      <a:r>
                        <a:rPr lang="ko-KR" altLang="en-US" sz="1100" baseline="0" dirty="0" smtClean="0"/>
                        <a:t>체크 </a:t>
                      </a:r>
                      <a:r>
                        <a:rPr lang="en-US" altLang="ko-KR" sz="1100" baseline="0" dirty="0" err="1" smtClean="0"/>
                        <a:t>ing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err="1" smtClean="0"/>
                        <a:t>장례현황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실적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상품검색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장례식장 화면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퍼블리싱 진행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메인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로그인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로그아웃 및 디자인 완료 부분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DB </a:t>
                      </a:r>
                      <a:r>
                        <a:rPr lang="ko-KR" altLang="en-US" sz="1100" baseline="0" dirty="0" smtClean="0"/>
                        <a:t>데이터 분석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장례현황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의전 </a:t>
                      </a:r>
                      <a:r>
                        <a:rPr lang="ko-KR" altLang="en-US" sz="1100" baseline="0" dirty="0" err="1" smtClean="0"/>
                        <a:t>팀장목록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상품정보</a:t>
                      </a:r>
                      <a:r>
                        <a:rPr lang="en-US" altLang="ko-KR" sz="1100" baseline="0" dirty="0" smtClean="0"/>
                        <a:t>) </a:t>
                      </a:r>
                      <a:endParaRPr lang="en-US" altLang="ko-KR" sz="1100" baseline="0" dirty="0" smtClean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42427"/>
              </p:ext>
            </p:extLst>
          </p:nvPr>
        </p:nvGraphicFramePr>
        <p:xfrm>
          <a:off x="1381124" y="4535886"/>
          <a:ext cx="9461047" cy="152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198</Words>
  <Application>Microsoft Office PowerPoint</Application>
  <PresentationFormat>와이드스크린</PresentationFormat>
  <Paragraphs>28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40</cp:revision>
  <dcterms:created xsi:type="dcterms:W3CDTF">2022-08-31T00:07:15Z</dcterms:created>
  <dcterms:modified xsi:type="dcterms:W3CDTF">2022-12-28T08:11:29Z</dcterms:modified>
</cp:coreProperties>
</file>