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2023.01.04.)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프로젝트 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01/04)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691"/>
              </p:ext>
            </p:extLst>
          </p:nvPr>
        </p:nvGraphicFramePr>
        <p:xfrm>
          <a:off x="1381125" y="849146"/>
          <a:ext cx="9461047" cy="3539973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231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27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(12.23~12.28))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(01.05~01.11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baseline="0" smtClean="0">
                          <a:latin typeface="+mn-lt"/>
                          <a:ea typeface="+mn-ea"/>
                        </a:rPr>
                        <a:t>파인랩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통합시스템 디자인 및 개발 분석 작업 진행 체크 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시스템 및 업무 프로세스 분석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QnA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미팅 후 </a:t>
                      </a:r>
                      <a:r>
                        <a:rPr lang="ko-KR" altLang="en-US" sz="1100" baseline="0" dirty="0" err="1" smtClean="0"/>
                        <a:t>수정건</a:t>
                      </a:r>
                      <a:r>
                        <a:rPr lang="en-US" altLang="ko-KR" sz="1100" baseline="0" dirty="0" smtClean="0"/>
                        <a:t>)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ko-KR" altLang="en-US" sz="1100" baseline="0" dirty="0" smtClean="0"/>
                        <a:t> 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디자인 작업 </a:t>
                      </a:r>
                      <a:r>
                        <a:rPr lang="ko-KR" altLang="en-US" sz="1100" baseline="0" dirty="0" err="1" smtClean="0"/>
                        <a:t>컨펌</a:t>
                      </a:r>
                      <a:r>
                        <a:rPr lang="ko-KR" altLang="en-US" sz="1100" baseline="0" dirty="0" smtClean="0"/>
                        <a:t> 및 수정 사항 체크 </a:t>
                      </a:r>
                      <a:r>
                        <a:rPr lang="en-US" altLang="ko-KR" sz="1100" baseline="0" dirty="0" err="1" smtClean="0"/>
                        <a:t>ing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err="1" smtClean="0"/>
                        <a:t>장례현황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실적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상품검색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장례식장 화면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퍼블리싱 진행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메인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로그인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로그아웃 및 디자인 완료 부분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DB </a:t>
                      </a:r>
                      <a:r>
                        <a:rPr lang="ko-KR" altLang="en-US" sz="1100" baseline="0" dirty="0" smtClean="0"/>
                        <a:t>데이터 분석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err="1" smtClean="0"/>
                        <a:t>장례현황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의전 </a:t>
                      </a:r>
                      <a:r>
                        <a:rPr lang="ko-KR" altLang="en-US" sz="1100" baseline="0" dirty="0" err="1" smtClean="0"/>
                        <a:t>팀장목록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상품정보</a:t>
                      </a:r>
                      <a:r>
                        <a:rPr lang="en-US" altLang="ko-KR" sz="1100" baseline="0" dirty="0" smtClean="0"/>
                        <a:t>)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70%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60%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40%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80%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통합시스템 디자인 및 개발 분석 작업 진행 체크 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기획 </a:t>
                      </a:r>
                      <a:r>
                        <a:rPr lang="en-US" altLang="ko-KR" sz="1100" baseline="0" dirty="0" smtClean="0"/>
                        <a:t>follow UP </a:t>
                      </a:r>
                      <a:r>
                        <a:rPr lang="ko-KR" altLang="en-US" sz="1100" baseline="0" dirty="0" smtClean="0"/>
                        <a:t>영상 미팅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금요일 오전 </a:t>
                      </a:r>
                      <a:r>
                        <a:rPr lang="en-US" altLang="ko-KR" sz="1100" baseline="0" dirty="0" smtClean="0"/>
                        <a:t>10~11</a:t>
                      </a:r>
                      <a:r>
                        <a:rPr lang="ko-KR" altLang="en-US" sz="1100" baseline="0" dirty="0" smtClean="0"/>
                        <a:t>시 사이</a:t>
                      </a:r>
                      <a:r>
                        <a:rPr lang="en-US" altLang="ko-KR" sz="1100" baseline="0" dirty="0" smtClean="0"/>
                        <a:t>. ) * </a:t>
                      </a:r>
                      <a:r>
                        <a:rPr lang="ko-KR" altLang="en-US" sz="1100" baseline="0" dirty="0" smtClean="0"/>
                        <a:t>참여자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이재영 기획자</a:t>
                      </a:r>
                      <a:r>
                        <a:rPr lang="en-US" altLang="ko-KR" sz="1100" baseline="0" smtClean="0"/>
                        <a:t>, </a:t>
                      </a:r>
                      <a:r>
                        <a:rPr lang="ko-KR" altLang="en-US" sz="1100" baseline="0" smtClean="0"/>
                        <a:t>개발 </a:t>
                      </a:r>
                      <a:r>
                        <a:rPr lang="ko-KR" altLang="en-US" sz="1100" baseline="0" dirty="0" smtClean="0"/>
                        <a:t>업체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err="1" smtClean="0"/>
                        <a:t>임호근</a:t>
                      </a:r>
                      <a:r>
                        <a:rPr lang="ko-KR" altLang="en-US" sz="1100" baseline="0" dirty="0" smtClean="0"/>
                        <a:t> 팀장</a:t>
                      </a:r>
                      <a:r>
                        <a:rPr lang="en-US" altLang="ko-KR" sz="1100" baseline="0" dirty="0" smtClean="0"/>
                        <a:t>), </a:t>
                      </a:r>
                      <a:r>
                        <a:rPr lang="ko-KR" altLang="en-US" sz="1100" baseline="0" dirty="0" err="1" smtClean="0"/>
                        <a:t>박우철</a:t>
                      </a:r>
                      <a:r>
                        <a:rPr lang="ko-KR" altLang="en-US" sz="1100" baseline="0" dirty="0" smtClean="0"/>
                        <a:t> 프로  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디자인 작업 </a:t>
                      </a:r>
                      <a:r>
                        <a:rPr lang="ko-KR" altLang="en-US" sz="1100" baseline="0" dirty="0" err="1" smtClean="0"/>
                        <a:t>컨펌</a:t>
                      </a:r>
                      <a:r>
                        <a:rPr lang="ko-KR" altLang="en-US" sz="1100" baseline="0" dirty="0" smtClean="0"/>
                        <a:t> 및 수정 사항 체크 </a:t>
                      </a:r>
                      <a:r>
                        <a:rPr lang="en-US" altLang="ko-KR" sz="1100" baseline="0" dirty="0" err="1" smtClean="0"/>
                        <a:t>ing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재고관리</a:t>
                      </a:r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적정수량경고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관리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발주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입출고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err="1" smtClean="0"/>
                        <a:t>서식자료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공지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푸시 </a:t>
                      </a:r>
                      <a:r>
                        <a:rPr lang="en-US" altLang="ko-KR" sz="1100" baseline="0" dirty="0" smtClean="0"/>
                        <a:t>– </a:t>
                      </a:r>
                      <a:r>
                        <a:rPr lang="ko-KR" altLang="en-US" sz="1100" baseline="0" dirty="0" smtClean="0"/>
                        <a:t>목록 및 상세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만족도 조사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퍼블리싱 진행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로그인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전체</a:t>
                      </a:r>
                      <a:r>
                        <a:rPr lang="en-US" altLang="ko-KR" sz="1100" baseline="0" dirty="0" smtClean="0"/>
                        <a:t>), </a:t>
                      </a:r>
                      <a:r>
                        <a:rPr lang="ko-KR" altLang="en-US" sz="1100" baseline="0" dirty="0" err="1" smtClean="0"/>
                        <a:t>장례현황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리스트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err="1" smtClean="0"/>
                        <a:t>신규접수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상세보기</a:t>
                      </a:r>
                      <a:r>
                        <a:rPr lang="en-US" altLang="ko-KR" sz="1100" baseline="0" dirty="0" smtClean="0"/>
                        <a:t>))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개발 구조 설계 및 </a:t>
                      </a:r>
                      <a:r>
                        <a:rPr lang="en-US" altLang="ko-KR" sz="1100" baseline="0" dirty="0" smtClean="0"/>
                        <a:t>DB </a:t>
                      </a:r>
                      <a:r>
                        <a:rPr lang="ko-KR" altLang="en-US" sz="1100" baseline="0" dirty="0" smtClean="0"/>
                        <a:t>데이터 분석</a:t>
                      </a:r>
                      <a:r>
                        <a:rPr lang="en-US" altLang="ko-KR" sz="1100" baseline="0" dirty="0" smtClean="0"/>
                        <a:t> </a:t>
                      </a: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78296"/>
              </p:ext>
            </p:extLst>
          </p:nvPr>
        </p:nvGraphicFramePr>
        <p:xfrm>
          <a:off x="1381124" y="4535886"/>
          <a:ext cx="9461047" cy="152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047">
                  <a:extLst>
                    <a:ext uri="{9D8B030D-6E8A-4147-A177-3AD203B41FA5}">
                      <a16:colId xmlns:a16="http://schemas.microsoft.com/office/drawing/2014/main" val="238889542"/>
                    </a:ext>
                  </a:extLst>
                </a:gridCol>
              </a:tblGrid>
              <a:tr h="43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이슈사항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00473"/>
                  </a:ext>
                </a:extLst>
              </a:tr>
              <a:tr h="109300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기존 기획서 상에서의 내용 수정 요청 처리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재고관리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입출고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메뉴 탭 부분 입출고 통합 형태인 것을 분리 하여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물류입고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본부입고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행사출고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기타입고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기타출고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이동입고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이동출고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256</Words>
  <Application>Microsoft Office PowerPoint</Application>
  <PresentationFormat>와이드스크린</PresentationFormat>
  <Paragraphs>30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HY헤드라인M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44</cp:revision>
  <dcterms:created xsi:type="dcterms:W3CDTF">2022-08-31T00:07:15Z</dcterms:created>
  <dcterms:modified xsi:type="dcterms:W3CDTF">2023-01-05T06:58:15Z</dcterms:modified>
</cp:coreProperties>
</file>