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2023.01.011.)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프로젝트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2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01/11)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5139"/>
              </p:ext>
            </p:extLst>
          </p:nvPr>
        </p:nvGraphicFramePr>
        <p:xfrm>
          <a:off x="1381125" y="849147"/>
          <a:ext cx="9461047" cy="3949062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190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72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(01.05~01.11)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01.12~01.18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통합시스템 디자인 및 개발 분석 작업 진행 체크 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기획 </a:t>
                      </a:r>
                      <a:r>
                        <a:rPr lang="en-US" altLang="ko-KR" sz="1000" baseline="0" dirty="0" smtClean="0"/>
                        <a:t>follow UP </a:t>
                      </a:r>
                      <a:r>
                        <a:rPr lang="ko-KR" altLang="en-US" sz="1000" baseline="0" dirty="0" smtClean="0"/>
                        <a:t>영상 미팅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금요일 오전 </a:t>
                      </a:r>
                      <a:r>
                        <a:rPr lang="en-US" altLang="ko-KR" sz="1000" baseline="0" dirty="0" smtClean="0"/>
                        <a:t>10~11</a:t>
                      </a:r>
                      <a:r>
                        <a:rPr lang="ko-KR" altLang="en-US" sz="1000" baseline="0" dirty="0" smtClean="0"/>
                        <a:t>시 사이</a:t>
                      </a:r>
                      <a:r>
                        <a:rPr lang="en-US" altLang="ko-KR" sz="1000" baseline="0" dirty="0" smtClean="0"/>
                        <a:t>. ) * </a:t>
                      </a:r>
                      <a:r>
                        <a:rPr lang="ko-KR" altLang="en-US" sz="1000" baseline="0" dirty="0" smtClean="0"/>
                        <a:t>참여자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이재영 기획자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개발 업체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err="1" smtClean="0"/>
                        <a:t>임호근</a:t>
                      </a:r>
                      <a:r>
                        <a:rPr lang="ko-KR" altLang="en-US" sz="1000" baseline="0" dirty="0" smtClean="0"/>
                        <a:t> 팀장</a:t>
                      </a:r>
                      <a:r>
                        <a:rPr lang="en-US" altLang="ko-KR" sz="1000" baseline="0" dirty="0" smtClean="0"/>
                        <a:t>), </a:t>
                      </a:r>
                      <a:r>
                        <a:rPr lang="ko-KR" altLang="en-US" sz="1000" baseline="0" dirty="0" err="1" smtClean="0"/>
                        <a:t>박우철</a:t>
                      </a:r>
                      <a:r>
                        <a:rPr lang="ko-KR" altLang="en-US" sz="1000" baseline="0" dirty="0" smtClean="0"/>
                        <a:t> 프로 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- Hybrid App </a:t>
                      </a:r>
                      <a:r>
                        <a:rPr lang="ko-KR" altLang="en-US" sz="1000" baseline="0" dirty="0" smtClean="0"/>
                        <a:t>관련 미팅 </a:t>
                      </a:r>
                      <a:r>
                        <a:rPr lang="en-US" altLang="ko-KR" sz="1000" baseline="0" dirty="0" smtClean="0"/>
                        <a:t>(6</a:t>
                      </a:r>
                      <a:r>
                        <a:rPr lang="ko-KR" altLang="en-US" sz="1000" baseline="0" dirty="0" smtClean="0"/>
                        <a:t>일 오후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시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참석자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곽태민</a:t>
                      </a:r>
                      <a:r>
                        <a:rPr lang="ko-KR" altLang="en-US" sz="1000" baseline="0" dirty="0" smtClean="0"/>
                        <a:t> 팀장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박우철</a:t>
                      </a:r>
                      <a:r>
                        <a:rPr lang="ko-KR" altLang="en-US" sz="1000" baseline="0" dirty="0" smtClean="0"/>
                        <a:t> 프로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디자인 작업 </a:t>
                      </a:r>
                      <a:r>
                        <a:rPr lang="ko-KR" altLang="en-US" sz="1000" baseline="0" dirty="0" err="1" smtClean="0"/>
                        <a:t>컨펌</a:t>
                      </a:r>
                      <a:r>
                        <a:rPr lang="ko-KR" altLang="en-US" sz="1000" baseline="0" dirty="0" smtClean="0"/>
                        <a:t> 및 수정 사항 체크 </a:t>
                      </a:r>
                      <a:r>
                        <a:rPr lang="en-US" altLang="ko-KR" sz="1000" baseline="0" dirty="0" err="1" smtClean="0"/>
                        <a:t>ing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ko-KR" altLang="en-US" sz="1000" baseline="0" dirty="0" smtClean="0"/>
                        <a:t>재고관리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적정수량경고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발주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입출고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서식자료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공지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푸시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목록 및 상세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만족도 조사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퍼블리싱 진행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로그인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전체</a:t>
                      </a:r>
                      <a:r>
                        <a:rPr lang="en-US" altLang="ko-KR" sz="1000" baseline="0" dirty="0" smtClean="0"/>
                        <a:t>), </a:t>
                      </a:r>
                      <a:r>
                        <a:rPr lang="ko-KR" altLang="en-US" sz="1000" baseline="0" dirty="0" smtClean="0"/>
                        <a:t>장례 현황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리스트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신규 접수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상세보기</a:t>
                      </a:r>
                      <a:r>
                        <a:rPr lang="en-US" altLang="ko-KR" sz="1000" baseline="0" dirty="0" smtClean="0"/>
                        <a:t>))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개발 구조 설계 및 </a:t>
                      </a:r>
                      <a:r>
                        <a:rPr lang="en-US" altLang="ko-KR" sz="1000" baseline="0" dirty="0" smtClean="0"/>
                        <a:t>DB </a:t>
                      </a:r>
                      <a:r>
                        <a:rPr lang="ko-KR" altLang="en-US" sz="1000" baseline="0" dirty="0" smtClean="0"/>
                        <a:t>데이터 분석</a:t>
                      </a:r>
                      <a:r>
                        <a:rPr lang="en-US" altLang="ko-KR" sz="1000" baseline="0" dirty="0" smtClean="0"/>
                        <a:t> ( </a:t>
                      </a:r>
                      <a:r>
                        <a:rPr lang="ko-KR" altLang="en-US" sz="1000" baseline="0" dirty="0" err="1" smtClean="0"/>
                        <a:t>품목관리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매입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자체용품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송성백</a:t>
                      </a:r>
                      <a:r>
                        <a:rPr lang="ko-KR" altLang="en-US" sz="1000" baseline="0" dirty="0" smtClean="0"/>
                        <a:t> 차장 작성</a:t>
                      </a:r>
                      <a:r>
                        <a:rPr lang="en-US" altLang="ko-KR" sz="1000" baseline="0" dirty="0" smtClean="0"/>
                        <a:t>. Database table (</a:t>
                      </a:r>
                      <a:r>
                        <a:rPr lang="ko-KR" altLang="en-US" sz="1000" baseline="0" dirty="0" smtClean="0"/>
                        <a:t>테스트 서버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등록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dirty="0" smtClean="0"/>
                        <a:t>   </a:t>
                      </a:r>
                      <a:endParaRPr lang="ko-KR" altLang="en-US" sz="10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</a:txBody>
                  <a:tcPr marL="72000" marR="72000" marT="72000" marB="72000" anchor="b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통합시스템 디자인 및 개발 분석 작업 진행 체크 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en-US" altLang="ko-KR" sz="1000" baseline="0" dirty="0" smtClean="0"/>
                        <a:t>Hybrid App </a:t>
                      </a:r>
                      <a:r>
                        <a:rPr lang="ko-KR" altLang="en-US" sz="1000" baseline="0" dirty="0" smtClean="0"/>
                        <a:t>관련 미팅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수요일 오후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) * </a:t>
                      </a:r>
                      <a:r>
                        <a:rPr lang="ko-KR" altLang="en-US" sz="1000" baseline="0" dirty="0" smtClean="0"/>
                        <a:t>참여자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곽 태민 팀장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박 우철 프로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아이티엘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임 호근 팀장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디자인 작업 </a:t>
                      </a:r>
                      <a:r>
                        <a:rPr lang="ko-KR" altLang="en-US" sz="1000" baseline="0" dirty="0" err="1" smtClean="0"/>
                        <a:t>컨펌</a:t>
                      </a:r>
                      <a:r>
                        <a:rPr lang="ko-KR" altLang="en-US" sz="1000" baseline="0" dirty="0" smtClean="0"/>
                        <a:t> 및 수정 사항 체크 </a:t>
                      </a:r>
                      <a:r>
                        <a:rPr lang="en-US" altLang="ko-KR" sz="1000" baseline="0" dirty="0" err="1" smtClean="0"/>
                        <a:t>ing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재고관리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적정수량경고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발주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입출고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서식자료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공지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푸시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공지사항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푸시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만족도 조사 제어판 진행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퍼블리싱 진행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장례 현황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리스트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신규 접수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상세보기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기본정보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고인 정보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결제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정산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개발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로그인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로그아웃 기능 개발</a:t>
                      </a:r>
                      <a:endParaRPr lang="en-US" altLang="ko-KR" sz="1000" baseline="0" dirty="0" smtClean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68574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차주 수요일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(18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Hybrid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App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관련 미팅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개발 내역 이슈 및 작업 내역에 대한 의논으로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 with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아이티엘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화면 설계서 수정 사항 및 추가 사항 진행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행사 출고 상세페이지 및 행사 출고 팝업 내용 수정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입출고 관련 탭 목록 분류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김헌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프로에게 전달 받아 추가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업체 디자이너에게 질문 받아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56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페이지 확인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현금 통합으로 결제 내역이라 했으나 가상 계좌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정산서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등 메뉴 추가와 결제 내역의 목록 화 수정 요청으로 인해 다시 분리 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384</Words>
  <Application>Microsoft Office PowerPoint</Application>
  <PresentationFormat>와이드스크린</PresentationFormat>
  <Paragraphs>35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51</cp:revision>
  <dcterms:created xsi:type="dcterms:W3CDTF">2022-08-31T00:07:15Z</dcterms:created>
  <dcterms:modified xsi:type="dcterms:W3CDTF">2023-01-11T07:54:21Z</dcterms:modified>
</cp:coreProperties>
</file>