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3" r:id="rId4"/>
    <p:sldId id="257" r:id="rId5"/>
    <p:sldId id="258" r:id="rId6"/>
    <p:sldId id="269" r:id="rId7"/>
    <p:sldId id="259" r:id="rId8"/>
    <p:sldId id="265" r:id="rId9"/>
    <p:sldId id="266" r:id="rId10"/>
    <p:sldId id="267" r:id="rId11"/>
    <p:sldId id="268" r:id="rId12"/>
    <p:sldId id="270" r:id="rId13"/>
    <p:sldId id="260" r:id="rId14"/>
    <p:sldId id="261" r:id="rId15"/>
    <p:sldId id="2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12">
            <a:extLst>
              <a:ext uri="{FF2B5EF4-FFF2-40B4-BE49-F238E27FC236}">
                <a16:creationId xmlns:a16="http://schemas.microsoft.com/office/drawing/2014/main" id="{181042DF-07E4-E936-4C5B-241A436DA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0575" y="9525"/>
            <a:ext cx="758190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텍스트 개체 틀 14">
            <a:extLst>
              <a:ext uri="{FF2B5EF4-FFF2-40B4-BE49-F238E27FC236}">
                <a16:creationId xmlns:a16="http://schemas.microsoft.com/office/drawing/2014/main" id="{2E8C6BFE-FD27-1FBA-9127-F18391E029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1" y="9525"/>
            <a:ext cx="310515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텍스트 개체 틀 16">
            <a:extLst>
              <a:ext uri="{FF2B5EF4-FFF2-40B4-BE49-F238E27FC236}">
                <a16:creationId xmlns:a16="http://schemas.microsoft.com/office/drawing/2014/main" id="{FE113420-114B-FF80-DA9C-DAD223DAAC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1" y="289830"/>
            <a:ext cx="3086100" cy="18551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텍스트 개체 틀 18">
            <a:extLst>
              <a:ext uri="{FF2B5EF4-FFF2-40B4-BE49-F238E27FC236}">
                <a16:creationId xmlns:a16="http://schemas.microsoft.com/office/drawing/2014/main" id="{F97964B0-0318-9317-D178-11C6188250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91051" y="269876"/>
            <a:ext cx="4333876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043185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13BB1C1-DD33-FBA8-FA0F-B50E6D6D801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788" y="6604438"/>
            <a:ext cx="796677" cy="169128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DFF9146-FE7B-B5CE-B314-24025787E07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87579451"/>
              </p:ext>
            </p:extLst>
          </p:nvPr>
        </p:nvGraphicFramePr>
        <p:xfrm>
          <a:off x="0" y="0"/>
          <a:ext cx="12192000" cy="50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957">
                  <a:extLst>
                    <a:ext uri="{9D8B030D-6E8A-4147-A177-3AD203B41FA5}">
                      <a16:colId xmlns:a16="http://schemas.microsoft.com/office/drawing/2014/main" val="652537163"/>
                    </a:ext>
                  </a:extLst>
                </a:gridCol>
                <a:gridCol w="3114793">
                  <a:extLst>
                    <a:ext uri="{9D8B030D-6E8A-4147-A177-3AD203B41FA5}">
                      <a16:colId xmlns:a16="http://schemas.microsoft.com/office/drawing/2014/main" val="418713871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17849005"/>
                    </a:ext>
                  </a:extLst>
                </a:gridCol>
                <a:gridCol w="4362450">
                  <a:extLst>
                    <a:ext uri="{9D8B030D-6E8A-4147-A177-3AD203B41FA5}">
                      <a16:colId xmlns:a16="http://schemas.microsoft.com/office/drawing/2014/main" val="2053234024"/>
                    </a:ext>
                  </a:extLst>
                </a:gridCol>
                <a:gridCol w="695324">
                  <a:extLst>
                    <a:ext uri="{9D8B030D-6E8A-4147-A177-3AD203B41FA5}">
                      <a16:colId xmlns:a16="http://schemas.microsoft.com/office/drawing/2014/main" val="229124856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090635532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885435497"/>
                    </a:ext>
                  </a:extLst>
                </a:gridCol>
                <a:gridCol w="1133476">
                  <a:extLst>
                    <a:ext uri="{9D8B030D-6E8A-4147-A177-3AD203B41FA5}">
                      <a16:colId xmlns:a16="http://schemas.microsoft.com/office/drawing/2014/main" val="1519786625"/>
                    </a:ext>
                  </a:extLst>
                </a:gridCol>
              </a:tblGrid>
              <a:tr h="2584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961166"/>
                  </a:ext>
                </a:extLst>
              </a:tr>
              <a:tr h="248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TITLE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PATH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Version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j-ea"/>
                          <a:ea typeface="+mj-ea"/>
                        </a:rPr>
                        <a:t>0.65</a:t>
                      </a:r>
                      <a:endParaRPr lang="ko-KR" altLang="en-US" sz="900" b="0" dirty="0"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j-ea"/>
                          <a:ea typeface="+mj-ea"/>
                        </a:rPr>
                        <a:t>이재영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44063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4E07D436-D520-299A-811C-F6C93523908A}"/>
              </a:ext>
            </a:extLst>
          </p:cNvPr>
          <p:cNvSpPr/>
          <p:nvPr userDrawn="1"/>
        </p:nvSpPr>
        <p:spPr>
          <a:xfrm>
            <a:off x="0" y="506579"/>
            <a:ext cx="12192000" cy="5998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827D10AA-F698-81A1-AB18-00B22FBACC2F}"/>
              </a:ext>
            </a:extLst>
          </p:cNvPr>
          <p:cNvSpPr txBox="1">
            <a:spLocks/>
          </p:cNvSpPr>
          <p:nvPr userDrawn="1"/>
        </p:nvSpPr>
        <p:spPr>
          <a:xfrm>
            <a:off x="4914575" y="6574136"/>
            <a:ext cx="2362853" cy="22671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C639E1-0F87-4116-9497-F301CD8657D3}" type="slidenum">
              <a:rPr lang="ko-KR" altLang="en-US" sz="900" smtClean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pPr/>
              <a:t>‹#›</a:t>
            </a:fld>
            <a:endParaRPr lang="ko-KR" altLang="en-US" sz="900"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1FA40E1-0C6F-7938-45C7-B66B5C13EB4E}"/>
              </a:ext>
            </a:extLst>
          </p:cNvPr>
          <p:cNvCxnSpPr>
            <a:cxnSpLocks/>
          </p:cNvCxnSpPr>
          <p:nvPr userDrawn="1"/>
        </p:nvCxnSpPr>
        <p:spPr>
          <a:xfrm>
            <a:off x="9677218" y="507613"/>
            <a:ext cx="0" cy="5997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D92F33-0A9C-F78C-5CD2-80E1F0D724DC}"/>
              </a:ext>
            </a:extLst>
          </p:cNvPr>
          <p:cNvGrpSpPr/>
          <p:nvPr userDrawn="1"/>
        </p:nvGrpSpPr>
        <p:grpSpPr>
          <a:xfrm>
            <a:off x="65318" y="6559332"/>
            <a:ext cx="1539550" cy="242449"/>
            <a:chOff x="3956180" y="5027998"/>
            <a:chExt cx="1539551" cy="24244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97D0F73-CBB4-3F17-72C7-AB4D6B79EBE8}"/>
                </a:ext>
              </a:extLst>
            </p:cNvPr>
            <p:cNvSpPr/>
            <p:nvPr/>
          </p:nvSpPr>
          <p:spPr>
            <a:xfrm>
              <a:off x="3956180" y="5027998"/>
              <a:ext cx="1539551" cy="242449"/>
            </a:xfrm>
            <a:prstGeom prst="rect">
              <a:avLst/>
            </a:prstGeom>
            <a:solidFill>
              <a:srgbClr val="B7B5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58A8971-3FD9-91E9-582A-F604DBA29B81}"/>
                </a:ext>
              </a:extLst>
            </p:cNvPr>
            <p:cNvGrpSpPr/>
            <p:nvPr/>
          </p:nvGrpSpPr>
          <p:grpSpPr>
            <a:xfrm>
              <a:off x="4035898" y="5090803"/>
              <a:ext cx="1384607" cy="116837"/>
              <a:chOff x="1344041" y="5051240"/>
              <a:chExt cx="1384607" cy="11683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6794B1E-A7A3-1BD2-BA41-F92BAD401ABC}"/>
                  </a:ext>
                </a:extLst>
              </p:cNvPr>
              <p:cNvSpPr/>
              <p:nvPr/>
            </p:nvSpPr>
            <p:spPr>
              <a:xfrm>
                <a:off x="1344041" y="5051240"/>
                <a:ext cx="113590" cy="116837"/>
              </a:xfrm>
              <a:prstGeom prst="rect">
                <a:avLst/>
              </a:prstGeom>
              <a:solidFill>
                <a:srgbClr val="0D6E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1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6701143-82DC-E7E1-3FB2-B2DE65D8A460}"/>
                  </a:ext>
                </a:extLst>
              </p:cNvPr>
              <p:cNvSpPr/>
              <p:nvPr/>
            </p:nvSpPr>
            <p:spPr>
              <a:xfrm>
                <a:off x="1525615" y="5051240"/>
                <a:ext cx="113590" cy="116837"/>
              </a:xfrm>
              <a:prstGeom prst="rect">
                <a:avLst/>
              </a:prstGeom>
              <a:solidFill>
                <a:srgbClr val="6C75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1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C12CF7F-99D7-997B-0806-7EB436506D72}"/>
                  </a:ext>
                </a:extLst>
              </p:cNvPr>
              <p:cNvSpPr/>
              <p:nvPr/>
            </p:nvSpPr>
            <p:spPr>
              <a:xfrm>
                <a:off x="1707189" y="5051240"/>
                <a:ext cx="113590" cy="116837"/>
              </a:xfrm>
              <a:prstGeom prst="rect">
                <a:avLst/>
              </a:prstGeom>
              <a:solidFill>
                <a:srgbClr val="1083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1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B3B6DF4-38BE-5DBD-8F3E-B49A87D69283}"/>
                  </a:ext>
                </a:extLst>
              </p:cNvPr>
              <p:cNvSpPr/>
              <p:nvPr/>
            </p:nvSpPr>
            <p:spPr>
              <a:xfrm>
                <a:off x="1888763" y="5051240"/>
                <a:ext cx="113590" cy="116837"/>
              </a:xfrm>
              <a:prstGeom prst="rect">
                <a:avLst/>
              </a:prstGeom>
              <a:solidFill>
                <a:srgbClr val="DC35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1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21D198E-F20B-3F0F-B0BE-F8DEBD6D461F}"/>
                  </a:ext>
                </a:extLst>
              </p:cNvPr>
              <p:cNvSpPr/>
              <p:nvPr/>
            </p:nvSpPr>
            <p:spPr>
              <a:xfrm>
                <a:off x="2070337" y="5051240"/>
                <a:ext cx="113590" cy="116837"/>
              </a:xfrm>
              <a:prstGeom prst="rect">
                <a:avLst/>
              </a:prstGeom>
              <a:solidFill>
                <a:srgbClr val="FFB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1">
                  <a:solidFill>
                    <a:srgbClr val="212529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916C6EB-66F4-4D61-6609-6C3DC49A7485}"/>
                  </a:ext>
                </a:extLst>
              </p:cNvPr>
              <p:cNvSpPr/>
              <p:nvPr/>
            </p:nvSpPr>
            <p:spPr>
              <a:xfrm>
                <a:off x="2251911" y="5051240"/>
                <a:ext cx="113590" cy="116837"/>
              </a:xfrm>
              <a:prstGeom prst="rect">
                <a:avLst/>
              </a:prstGeom>
              <a:solidFill>
                <a:srgbClr val="0DCA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1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F02DA88C-B23D-5FE3-6EDF-4A49EFA74DF5}"/>
                  </a:ext>
                </a:extLst>
              </p:cNvPr>
              <p:cNvSpPr/>
              <p:nvPr/>
            </p:nvSpPr>
            <p:spPr>
              <a:xfrm>
                <a:off x="2433485" y="5051240"/>
                <a:ext cx="113590" cy="1168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1">
                  <a:solidFill>
                    <a:srgbClr val="212529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11E56D0D-5C16-6A64-0555-6D99080497D9}"/>
                  </a:ext>
                </a:extLst>
              </p:cNvPr>
              <p:cNvSpPr/>
              <p:nvPr/>
            </p:nvSpPr>
            <p:spPr>
              <a:xfrm>
                <a:off x="2615058" y="5051240"/>
                <a:ext cx="113590" cy="116837"/>
              </a:xfrm>
              <a:prstGeom prst="rect">
                <a:avLst/>
              </a:prstGeom>
              <a:solidFill>
                <a:srgbClr val="2125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875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gif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2.gif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5.jpeg"/><Relationship Id="rId5" Type="http://schemas.openxmlformats.org/officeDocument/2006/relationships/tags" Target="../tags/tag19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18.xml"/><Relationship Id="rId9" Type="http://schemas.openxmlformats.org/officeDocument/2006/relationships/tags" Target="../tags/tag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Hybrid App </a:t>
            </a:r>
            <a:r>
              <a:rPr lang="ko-KR" altLang="en-US" dirty="0" smtClean="0"/>
              <a:t>기능 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8625" y="933450"/>
            <a:ext cx="840105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2page - App </a:t>
            </a:r>
            <a:r>
              <a:rPr lang="ko-KR" altLang="en-US" sz="1100" dirty="0" err="1" smtClean="0"/>
              <a:t>스플래시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(App </a:t>
            </a:r>
            <a:r>
              <a:rPr lang="ko-KR" altLang="en-US" sz="1100" dirty="0" smtClean="0"/>
              <a:t>업데이트 표시 및 버전</a:t>
            </a:r>
            <a:r>
              <a:rPr lang="en-US" altLang="ko-KR" sz="1100" dirty="0" smtClean="0"/>
              <a:t>)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altLang="ko-KR" sz="1100" dirty="0" smtClean="0"/>
              <a:t>Update </a:t>
            </a:r>
            <a:r>
              <a:rPr lang="ko-KR" altLang="en-US" sz="1100" dirty="0" smtClean="0"/>
              <a:t>후에 </a:t>
            </a:r>
            <a:r>
              <a:rPr lang="en-US" altLang="ko-KR" sz="1100" dirty="0" smtClean="0"/>
              <a:t>WAS</a:t>
            </a:r>
            <a:r>
              <a:rPr lang="ko-KR" altLang="en-US" sz="1100" dirty="0" smtClean="0"/>
              <a:t>에서 </a:t>
            </a:r>
            <a:r>
              <a:rPr lang="en-US" altLang="ko-KR" sz="1100" dirty="0" smtClean="0"/>
              <a:t>API </a:t>
            </a:r>
            <a:r>
              <a:rPr lang="ko-KR" altLang="en-US" sz="1100" dirty="0" smtClean="0"/>
              <a:t>호출해서 출력</a:t>
            </a:r>
            <a:r>
              <a:rPr lang="en-US" altLang="ko-KR" sz="1100" dirty="0" smtClean="0"/>
              <a:t>    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3 ~ 4page – </a:t>
            </a:r>
            <a:r>
              <a:rPr lang="ko-KR" altLang="en-US" sz="1100" dirty="0" smtClean="0"/>
              <a:t>로그인 및 로그 아웃 과 자동 로그인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세션 관리</a:t>
            </a:r>
            <a:r>
              <a:rPr lang="en-US" altLang="ko-KR" sz="1100" dirty="0" smtClean="0"/>
              <a:t>)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로그인과 로그아웃은 </a:t>
            </a:r>
            <a:r>
              <a:rPr lang="en-US" altLang="ko-KR" sz="1100" dirty="0" err="1" smtClean="0"/>
              <a:t>jsp</a:t>
            </a:r>
            <a:r>
              <a:rPr lang="ko-KR" altLang="en-US" sz="1100" dirty="0" smtClean="0"/>
              <a:t>에서 </a:t>
            </a:r>
            <a:endParaRPr lang="en-US" altLang="ko-KR" sz="1100" dirty="0" smtClean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자동로그인은 </a:t>
            </a:r>
            <a:r>
              <a:rPr lang="en-US" altLang="ko-KR" sz="1100" dirty="0" smtClean="0"/>
              <a:t>API (?)         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4 ~ 5page – Push </a:t>
            </a:r>
            <a:r>
              <a:rPr lang="ko-KR" altLang="en-US" sz="1100" dirty="0" smtClean="0"/>
              <a:t>알림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임직원들은 푸시 알림 해제 가능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나머지는 해제 기능 없음</a:t>
            </a:r>
            <a:r>
              <a:rPr lang="en-US" altLang="ko-KR" sz="1100" dirty="0" smtClean="0"/>
              <a:t>.) </a:t>
            </a:r>
          </a:p>
          <a:p>
            <a:r>
              <a:rPr lang="ko-KR" altLang="en-US" sz="1100" dirty="0" smtClean="0"/>
              <a:t>            └</a:t>
            </a:r>
            <a:r>
              <a:rPr lang="en-US" altLang="ko-KR" sz="1100" dirty="0" smtClean="0"/>
              <a:t> </a:t>
            </a:r>
            <a:r>
              <a:rPr lang="en-US" altLang="ko-KR" sz="1100" strike="sngStrike" dirty="0" smtClean="0"/>
              <a:t>FCM </a:t>
            </a:r>
            <a:r>
              <a:rPr lang="ko-KR" altLang="en-US" sz="1100" strike="sngStrike" dirty="0" smtClean="0"/>
              <a:t>없이 푸시 알림</a:t>
            </a:r>
            <a:r>
              <a:rPr lang="en-US" altLang="ko-KR" sz="1100" strike="sngStrike" dirty="0" smtClean="0"/>
              <a:t>. (Google Store</a:t>
            </a:r>
            <a:r>
              <a:rPr lang="ko-KR" altLang="en-US" sz="1100" strike="sngStrike" dirty="0" smtClean="0"/>
              <a:t>에 배포가 아니라 파일 배포</a:t>
            </a:r>
            <a:r>
              <a:rPr lang="en-US" altLang="ko-KR" sz="1100" strike="sngStrike" dirty="0" smtClean="0"/>
              <a:t>)</a:t>
            </a:r>
            <a:endParaRPr lang="en-US" altLang="ko-KR" sz="1100" strike="sngStrike" dirty="0" smtClean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altLang="ko-KR" sz="1100" dirty="0" smtClean="0"/>
              <a:t>FCM </a:t>
            </a:r>
            <a:r>
              <a:rPr lang="ko-KR" altLang="en-US" sz="1100" dirty="0" smtClean="0"/>
              <a:t>사용 이슈 없음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사용 하기로</a:t>
            </a:r>
            <a:r>
              <a:rPr lang="en-US" altLang="ko-KR" sz="1100" dirty="0" smtClean="0"/>
              <a:t>)	</a:t>
            </a:r>
          </a:p>
          <a:p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6 ~ 12page – </a:t>
            </a:r>
            <a:r>
              <a:rPr lang="ko-KR" altLang="en-US" sz="1100" dirty="0" smtClean="0"/>
              <a:t>사진 촬영 및 업로드 기능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Qr</a:t>
            </a:r>
            <a:r>
              <a:rPr lang="en-US" altLang="ko-KR" sz="1100" dirty="0" smtClean="0"/>
              <a:t> Code </a:t>
            </a:r>
            <a:r>
              <a:rPr lang="ko-KR" altLang="en-US" sz="1100" dirty="0" smtClean="0"/>
              <a:t>스캔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            </a:t>
            </a:r>
            <a:r>
              <a:rPr lang="ko-KR" altLang="en-US" sz="1100" dirty="0" smtClean="0"/>
              <a:t>└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전화가 되는 태블릿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Lte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에서는 전화를 </a:t>
            </a:r>
            <a:r>
              <a:rPr lang="en-US" altLang="ko-KR" sz="1100" dirty="0" err="1" smtClean="0"/>
              <a:t>wifi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버전에서는 </a:t>
            </a:r>
            <a:r>
              <a:rPr lang="ko-KR" altLang="en-US" sz="1100" dirty="0" err="1" smtClean="0"/>
              <a:t>모달팝업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전화번호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 띄움 </a:t>
            </a:r>
            <a:r>
              <a:rPr lang="en-US" altLang="ko-KR" sz="1100" dirty="0" smtClean="0"/>
              <a:t>(6 page </a:t>
            </a:r>
            <a:r>
              <a:rPr lang="ko-KR" altLang="en-US" sz="1100" dirty="0" smtClean="0"/>
              <a:t>전화기 아이콘</a:t>
            </a:r>
            <a:r>
              <a:rPr lang="en-US" altLang="ko-KR" sz="1100" dirty="0" smtClean="0"/>
              <a:t>)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ko-KR" sz="1100" dirty="0" smtClean="0"/>
              <a:t>(App </a:t>
            </a:r>
            <a:r>
              <a:rPr lang="ko-KR" altLang="en-US" sz="1100" dirty="0" smtClean="0"/>
              <a:t>개발 쪽에서 확인 필요</a:t>
            </a:r>
            <a:r>
              <a:rPr lang="en-US" altLang="ko-KR" sz="1100" dirty="0" smtClean="0"/>
              <a:t>)               </a:t>
            </a:r>
            <a:endParaRPr lang="en-US" altLang="ko-KR" sz="1100" dirty="0" smtClean="0"/>
          </a:p>
          <a:p>
            <a:r>
              <a:rPr lang="en-US" altLang="ko-KR" sz="1100" dirty="0" smtClean="0"/>
              <a:t>            </a:t>
            </a:r>
            <a:r>
              <a:rPr lang="ko-KR" altLang="en-US" sz="1100" dirty="0" smtClean="0"/>
              <a:t>└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행사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장례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출고되는 품목을 </a:t>
            </a:r>
            <a:r>
              <a:rPr lang="en-US" altLang="ko-KR" sz="1100" dirty="0" err="1" smtClean="0"/>
              <a:t>Qr</a:t>
            </a:r>
            <a:r>
              <a:rPr lang="ko-KR" altLang="en-US" sz="1100" dirty="0" smtClean="0"/>
              <a:t>코드 스캔으로 정보를 호출 및 추가 해서 출고함</a:t>
            </a:r>
            <a:r>
              <a:rPr lang="en-US" altLang="ko-KR" sz="1100" dirty="0" smtClean="0"/>
              <a:t>. (12page</a:t>
            </a:r>
            <a:r>
              <a:rPr lang="en-US" altLang="ko-KR" sz="1100" dirty="0" smtClean="0"/>
              <a:t>)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프로세스 정의 필요</a:t>
            </a:r>
            <a:r>
              <a:rPr lang="en-US" altLang="ko-KR" sz="1100" dirty="0" smtClean="0"/>
              <a:t>.</a:t>
            </a:r>
            <a:endParaRPr lang="en-US" altLang="ko-KR" sz="1100" dirty="0" smtClean="0"/>
          </a:p>
          <a:p>
            <a:r>
              <a:rPr lang="en-US" altLang="ko-KR" sz="1100" dirty="0" smtClean="0"/>
              <a:t>            </a:t>
            </a:r>
            <a:r>
              <a:rPr lang="ko-KR" altLang="en-US" sz="1100" dirty="0" smtClean="0"/>
              <a:t>└ 장례 행사에 활동하는 의전 팀장의 출고된 용품 확인 및 장례 꽃 배달 하고 사진 업로드 함</a:t>
            </a:r>
            <a:r>
              <a:rPr lang="en-US" altLang="ko-KR" sz="1100" dirty="0" smtClean="0"/>
              <a:t>. </a:t>
            </a:r>
            <a:endParaRPr lang="en-US" altLang="ko-KR" sz="1100" dirty="0" smtClean="0"/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ko-KR" sz="1100" dirty="0" smtClean="0"/>
              <a:t>AWS</a:t>
            </a:r>
            <a:r>
              <a:rPr lang="ko-KR" altLang="en-US" sz="1100" dirty="0" smtClean="0"/>
              <a:t>에 사진을 업로드 하고 </a:t>
            </a:r>
            <a:r>
              <a:rPr lang="en-US" altLang="ko-KR" sz="1100" dirty="0" smtClean="0"/>
              <a:t>URL </a:t>
            </a:r>
            <a:r>
              <a:rPr lang="ko-KR" altLang="en-US" sz="1100" dirty="0" smtClean="0"/>
              <a:t>넘기는 방식 </a:t>
            </a:r>
            <a:r>
              <a:rPr lang="en-US" altLang="ko-KR" sz="1100" dirty="0" smtClean="0"/>
              <a:t>(App </a:t>
            </a:r>
            <a:r>
              <a:rPr lang="ko-KR" altLang="en-US" sz="1100" dirty="0" smtClean="0"/>
              <a:t>개발 쪽 의견</a:t>
            </a:r>
            <a:r>
              <a:rPr lang="en-US" altLang="ko-KR" sz="1100" dirty="0" smtClean="0"/>
              <a:t>)</a:t>
            </a:r>
            <a:endParaRPr lang="en-US" altLang="ko-KR" sz="1100" dirty="0" smtClean="0"/>
          </a:p>
          <a:p>
            <a:r>
              <a:rPr lang="en-US" altLang="ko-KR" sz="1100" dirty="0" smtClean="0"/>
              <a:t>            </a:t>
            </a:r>
            <a:r>
              <a:rPr lang="ko-KR" altLang="en-US" sz="1100" dirty="0" smtClean="0"/>
              <a:t>└ 사진 업로드 시 사진 </a:t>
            </a:r>
            <a:r>
              <a:rPr lang="en-US" altLang="ko-KR" sz="1100" dirty="0" err="1" smtClean="0"/>
              <a:t>exif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정보로 </a:t>
            </a:r>
            <a:r>
              <a:rPr lang="ko-KR" altLang="en-US" sz="1100" dirty="0" err="1" smtClean="0"/>
              <a:t>촬영일자</a:t>
            </a:r>
            <a:r>
              <a:rPr lang="ko-KR" altLang="en-US" sz="1100" dirty="0" smtClean="0"/>
              <a:t> 정보 </a:t>
            </a:r>
            <a:r>
              <a:rPr lang="ko-KR" altLang="en-US" sz="1100" dirty="0" smtClean="0"/>
              <a:t>등록되게</a:t>
            </a:r>
            <a:endParaRPr lang="en-US" altLang="ko-KR" sz="1100" dirty="0" smtClean="0"/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문제 없음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完</a:t>
            </a:r>
            <a:r>
              <a:rPr lang="en-US" altLang="ko-KR" sz="1100" dirty="0" smtClean="0"/>
              <a:t>)                      </a:t>
            </a:r>
            <a:endParaRPr lang="en-US" altLang="ko-KR" sz="1100" dirty="0"/>
          </a:p>
          <a:p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13 ~ 15page – </a:t>
            </a:r>
            <a:r>
              <a:rPr lang="ko-KR" altLang="en-US" sz="1100" dirty="0" smtClean="0"/>
              <a:t>결제 </a:t>
            </a:r>
            <a:endParaRPr lang="en-US" altLang="ko-KR" sz="1100" dirty="0" smtClean="0"/>
          </a:p>
          <a:p>
            <a:r>
              <a:rPr lang="en-US" altLang="ko-KR" sz="1100" dirty="0" smtClean="0"/>
              <a:t>            </a:t>
            </a:r>
            <a:r>
              <a:rPr lang="ko-KR" altLang="en-US" sz="1100" dirty="0" smtClean="0"/>
              <a:t>└ 현재 현금 결제나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카드 결제는 </a:t>
            </a:r>
            <a:r>
              <a:rPr lang="en-US" altLang="ko-KR" sz="1100" dirty="0" smtClean="0"/>
              <a:t>card.apluslife.co.kr </a:t>
            </a:r>
            <a:r>
              <a:rPr lang="ko-KR" altLang="en-US" sz="1100" dirty="0" smtClean="0"/>
              <a:t>로 결제 정보를 보내고 리턴 받는 형식</a:t>
            </a:r>
            <a:endParaRPr lang="en-US" altLang="ko-KR" sz="1100" dirty="0" smtClean="0"/>
          </a:p>
          <a:p>
            <a:r>
              <a:rPr lang="en-US" altLang="ko-KR" sz="1100" dirty="0" smtClean="0"/>
              <a:t>            </a:t>
            </a:r>
            <a:r>
              <a:rPr lang="ko-KR" altLang="en-US" sz="1100" dirty="0" smtClean="0"/>
              <a:t>└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신규로 가상 결제 도입</a:t>
            </a:r>
            <a:r>
              <a:rPr lang="en-US" altLang="ko-KR" sz="1100" dirty="0" smtClean="0"/>
              <a:t>  	</a:t>
            </a:r>
            <a:endParaRPr lang="en-US" altLang="ko-KR" sz="1100" dirty="0" smtClean="0"/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ko-KR" sz="1100" dirty="0" smtClean="0"/>
              <a:t>App </a:t>
            </a:r>
            <a:r>
              <a:rPr lang="ko-KR" altLang="en-US" sz="1100" dirty="0" smtClean="0"/>
              <a:t>과 </a:t>
            </a:r>
            <a:r>
              <a:rPr lang="en-US" altLang="ko-KR" sz="1100" dirty="0" smtClean="0"/>
              <a:t>JSP </a:t>
            </a:r>
            <a:r>
              <a:rPr lang="ko-KR" altLang="en-US" sz="1100" dirty="0" smtClean="0"/>
              <a:t>간의 테스트 필요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한쪽만의 기능으로 할 수 없는 부분</a:t>
            </a:r>
            <a:r>
              <a:rPr lang="en-US" altLang="ko-KR" sz="1100" smtClean="0"/>
              <a:t>)</a:t>
            </a:r>
            <a:r>
              <a:rPr lang="en-US" altLang="ko-KR" sz="1100" smtClean="0"/>
              <a:t> </a:t>
            </a:r>
            <a:endParaRPr lang="en-US" altLang="ko-KR" sz="1100" dirty="0" smtClean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976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AG05020102000, </a:t>
            </a:r>
            <a:r>
              <a:rPr lang="en-US" altLang="ko-KR" dirty="0" smtClean="0"/>
              <a:t>AG05020202000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장례현황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상품정보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장례현황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행사 상세보기 </a:t>
            </a:r>
            <a:r>
              <a:rPr lang="en-US" altLang="ko-KR" dirty="0"/>
              <a:t>&gt; </a:t>
            </a:r>
            <a:r>
              <a:rPr lang="ko-KR" altLang="en-US" dirty="0" smtClean="0"/>
              <a:t>상품정보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5A667B-5B55-751C-7055-B204618AF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006070"/>
              </p:ext>
            </p:extLst>
          </p:nvPr>
        </p:nvGraphicFramePr>
        <p:xfrm>
          <a:off x="9697979" y="526664"/>
          <a:ext cx="2486401" cy="26430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03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해당상품에만 출력</a:t>
                      </a:r>
                      <a:endParaRPr lang="en-US" altLang="ko-KR" sz="800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12822"/>
                  </a:ext>
                </a:extLst>
              </a:tr>
              <a:tr h="20103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DESCRIPTION</a:t>
                      </a:r>
                      <a:endParaRPr lang="ko-KR" altLang="en-US" sz="8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사진이 입력된 경우 촬영일시와 함께 썸네일 노출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702350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904480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해당 행사에 관한 </a:t>
                      </a: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푸시를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발송할 수 있는 </a:t>
                      </a: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모달창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load</a:t>
                      </a: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35458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C7D3CBD9-5EF2-0176-F3DD-CD3436A72DBA}"/>
              </a:ext>
            </a:extLst>
          </p:cNvPr>
          <p:cNvSpPr/>
          <p:nvPr/>
        </p:nvSpPr>
        <p:spPr>
          <a:xfrm>
            <a:off x="2115780" y="6606270"/>
            <a:ext cx="190500" cy="130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>
                <a:solidFill>
                  <a:srgbClr val="FF0000"/>
                </a:solidFill>
              </a:rPr>
              <a:t>1-1</a:t>
            </a:r>
            <a:endParaRPr lang="ko-KR" altLang="en-US" sz="60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819F13-EB3B-2D3B-E9D7-6127C4A15BD3}"/>
              </a:ext>
            </a:extLst>
          </p:cNvPr>
          <p:cNvSpPr/>
          <p:nvPr/>
        </p:nvSpPr>
        <p:spPr>
          <a:xfrm>
            <a:off x="1941050" y="660627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/>
              <a:t>1</a:t>
            </a:r>
            <a:endParaRPr lang="ko-KR" altLang="en-US" sz="600"/>
          </a:p>
        </p:txBody>
      </p:sp>
      <p:sp>
        <p:nvSpPr>
          <p:cNvPr id="9" name="사각형: 둥근 모서리 305">
            <a:extLst>
              <a:ext uri="{FF2B5EF4-FFF2-40B4-BE49-F238E27FC236}">
                <a16:creationId xmlns:a16="http://schemas.microsoft.com/office/drawing/2014/main" id="{A29C9EA2-78C1-3EA6-0264-68C2A28C8093}"/>
              </a:ext>
            </a:extLst>
          </p:cNvPr>
          <p:cNvSpPr/>
          <p:nvPr/>
        </p:nvSpPr>
        <p:spPr>
          <a:xfrm>
            <a:off x="8333417" y="5887598"/>
            <a:ext cx="1179130" cy="340368"/>
          </a:xfrm>
          <a:prstGeom prst="roundRect">
            <a:avLst>
              <a:gd name="adj" fmla="val 50000"/>
            </a:avLst>
          </a:prstGeom>
          <a:solidFill>
            <a:srgbClr val="0D6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398E7E5-DAE2-1466-6987-902053D53A75}"/>
              </a:ext>
            </a:extLst>
          </p:cNvPr>
          <p:cNvSpPr/>
          <p:nvPr/>
        </p:nvSpPr>
        <p:spPr>
          <a:xfrm>
            <a:off x="8392882" y="5935982"/>
            <a:ext cx="246158" cy="2461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354797-F691-EF8B-C8D0-032254B41EF9}"/>
              </a:ext>
            </a:extLst>
          </p:cNvPr>
          <p:cNvSpPr txBox="1"/>
          <p:nvPr/>
        </p:nvSpPr>
        <p:spPr>
          <a:xfrm>
            <a:off x="8607981" y="5936760"/>
            <a:ext cx="7809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진행승인요청</a:t>
            </a:r>
          </a:p>
        </p:txBody>
      </p:sp>
      <p:sp>
        <p:nvSpPr>
          <p:cNvPr id="12" name="Accept">
            <a:extLst>
              <a:ext uri="{FF2B5EF4-FFF2-40B4-BE49-F238E27FC236}">
                <a16:creationId xmlns:a16="http://schemas.microsoft.com/office/drawing/2014/main" id="{2BD27D2D-A214-DB54-9CE6-A1A8861E2768}"/>
              </a:ext>
            </a:extLst>
          </p:cNvPr>
          <p:cNvSpPr>
            <a:spLocks noChangeAspect="1"/>
          </p:cNvSpPr>
          <p:nvPr/>
        </p:nvSpPr>
        <p:spPr bwMode="auto">
          <a:xfrm>
            <a:off x="8435653" y="5995054"/>
            <a:ext cx="127000" cy="112712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0D6EF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사각형: 둥근 모서리 310">
            <a:extLst>
              <a:ext uri="{FF2B5EF4-FFF2-40B4-BE49-F238E27FC236}">
                <a16:creationId xmlns:a16="http://schemas.microsoft.com/office/drawing/2014/main" id="{80A6F3AF-DE25-A1EC-2403-B9B589CF15E3}"/>
              </a:ext>
            </a:extLst>
          </p:cNvPr>
          <p:cNvSpPr/>
          <p:nvPr/>
        </p:nvSpPr>
        <p:spPr>
          <a:xfrm>
            <a:off x="7457535" y="5887598"/>
            <a:ext cx="811764" cy="340368"/>
          </a:xfrm>
          <a:prstGeom prst="roundRect">
            <a:avLst>
              <a:gd name="adj" fmla="val 50000"/>
            </a:avLst>
          </a:prstGeom>
          <a:solidFill>
            <a:srgbClr val="0D6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020ACC5-B1B2-183B-9EDA-51609ACCB4AA}"/>
              </a:ext>
            </a:extLst>
          </p:cNvPr>
          <p:cNvSpPr/>
          <p:nvPr/>
        </p:nvSpPr>
        <p:spPr>
          <a:xfrm>
            <a:off x="7517000" y="5935982"/>
            <a:ext cx="246158" cy="2461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053DF2-9707-AD31-8EFB-E3ECDB0B8A6C}"/>
              </a:ext>
            </a:extLst>
          </p:cNvPr>
          <p:cNvSpPr txBox="1"/>
          <p:nvPr/>
        </p:nvSpPr>
        <p:spPr>
          <a:xfrm>
            <a:off x="7732099" y="593676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반영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Save">
            <a:extLst>
              <a:ext uri="{FF2B5EF4-FFF2-40B4-BE49-F238E27FC236}">
                <a16:creationId xmlns:a16="http://schemas.microsoft.com/office/drawing/2014/main" id="{60B53FE6-43B8-1075-D7EF-6F51D1BB94E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80127" y="5999912"/>
            <a:ext cx="121657" cy="121657"/>
          </a:xfrm>
          <a:custGeom>
            <a:avLst/>
            <a:gdLst>
              <a:gd name="T0" fmla="*/ 40 w 667"/>
              <a:gd name="T1" fmla="*/ 1 h 667"/>
              <a:gd name="T2" fmla="*/ 0 w 667"/>
              <a:gd name="T3" fmla="*/ 41 h 667"/>
              <a:gd name="T4" fmla="*/ 0 w 667"/>
              <a:gd name="T5" fmla="*/ 627 h 667"/>
              <a:gd name="T6" fmla="*/ 40 w 667"/>
              <a:gd name="T7" fmla="*/ 667 h 667"/>
              <a:gd name="T8" fmla="*/ 627 w 667"/>
              <a:gd name="T9" fmla="*/ 667 h 667"/>
              <a:gd name="T10" fmla="*/ 667 w 667"/>
              <a:gd name="T11" fmla="*/ 627 h 667"/>
              <a:gd name="T12" fmla="*/ 667 w 667"/>
              <a:gd name="T13" fmla="*/ 161 h 667"/>
              <a:gd name="T14" fmla="*/ 663 w 667"/>
              <a:gd name="T15" fmla="*/ 151 h 667"/>
              <a:gd name="T16" fmla="*/ 517 w 667"/>
              <a:gd name="T17" fmla="*/ 4 h 667"/>
              <a:gd name="T18" fmla="*/ 507 w 667"/>
              <a:gd name="T19" fmla="*/ 1 h 667"/>
              <a:gd name="T20" fmla="*/ 40 w 667"/>
              <a:gd name="T21" fmla="*/ 1 h 667"/>
              <a:gd name="T22" fmla="*/ 40 w 667"/>
              <a:gd name="T23" fmla="*/ 27 h 667"/>
              <a:gd name="T24" fmla="*/ 147 w 667"/>
              <a:gd name="T25" fmla="*/ 27 h 667"/>
              <a:gd name="T26" fmla="*/ 147 w 667"/>
              <a:gd name="T27" fmla="*/ 227 h 667"/>
              <a:gd name="T28" fmla="*/ 155 w 667"/>
              <a:gd name="T29" fmla="*/ 246 h 667"/>
              <a:gd name="T30" fmla="*/ 174 w 667"/>
              <a:gd name="T31" fmla="*/ 254 h 667"/>
              <a:gd name="T32" fmla="*/ 494 w 667"/>
              <a:gd name="T33" fmla="*/ 254 h 667"/>
              <a:gd name="T34" fmla="*/ 513 w 667"/>
              <a:gd name="T35" fmla="*/ 246 h 667"/>
              <a:gd name="T36" fmla="*/ 520 w 667"/>
              <a:gd name="T37" fmla="*/ 227 h 667"/>
              <a:gd name="T38" fmla="*/ 520 w 667"/>
              <a:gd name="T39" fmla="*/ 46 h 667"/>
              <a:gd name="T40" fmla="*/ 640 w 667"/>
              <a:gd name="T41" fmla="*/ 166 h 667"/>
              <a:gd name="T42" fmla="*/ 640 w 667"/>
              <a:gd name="T43" fmla="*/ 627 h 667"/>
              <a:gd name="T44" fmla="*/ 627 w 667"/>
              <a:gd name="T45" fmla="*/ 641 h 667"/>
              <a:gd name="T46" fmla="*/ 560 w 667"/>
              <a:gd name="T47" fmla="*/ 641 h 667"/>
              <a:gd name="T48" fmla="*/ 560 w 667"/>
              <a:gd name="T49" fmla="*/ 384 h 667"/>
              <a:gd name="T50" fmla="*/ 523 w 667"/>
              <a:gd name="T51" fmla="*/ 347 h 667"/>
              <a:gd name="T52" fmla="*/ 144 w 667"/>
              <a:gd name="T53" fmla="*/ 347 h 667"/>
              <a:gd name="T54" fmla="*/ 108 w 667"/>
              <a:gd name="T55" fmla="*/ 384 h 667"/>
              <a:gd name="T56" fmla="*/ 108 w 667"/>
              <a:gd name="T57" fmla="*/ 641 h 667"/>
              <a:gd name="T58" fmla="*/ 40 w 667"/>
              <a:gd name="T59" fmla="*/ 641 h 667"/>
              <a:gd name="T60" fmla="*/ 27 w 667"/>
              <a:gd name="T61" fmla="*/ 627 h 667"/>
              <a:gd name="T62" fmla="*/ 27 w 667"/>
              <a:gd name="T63" fmla="*/ 41 h 667"/>
              <a:gd name="T64" fmla="*/ 40 w 667"/>
              <a:gd name="T65" fmla="*/ 27 h 667"/>
              <a:gd name="T66" fmla="*/ 174 w 667"/>
              <a:gd name="T67" fmla="*/ 27 h 667"/>
              <a:gd name="T68" fmla="*/ 494 w 667"/>
              <a:gd name="T69" fmla="*/ 27 h 667"/>
              <a:gd name="T70" fmla="*/ 494 w 667"/>
              <a:gd name="T71" fmla="*/ 227 h 667"/>
              <a:gd name="T72" fmla="*/ 174 w 667"/>
              <a:gd name="T73" fmla="*/ 227 h 667"/>
              <a:gd name="T74" fmla="*/ 174 w 667"/>
              <a:gd name="T75" fmla="*/ 27 h 667"/>
              <a:gd name="T76" fmla="*/ 410 w 667"/>
              <a:gd name="T77" fmla="*/ 54 h 667"/>
              <a:gd name="T78" fmla="*/ 400 w 667"/>
              <a:gd name="T79" fmla="*/ 67 h 667"/>
              <a:gd name="T80" fmla="*/ 400 w 667"/>
              <a:gd name="T81" fmla="*/ 187 h 667"/>
              <a:gd name="T82" fmla="*/ 414 w 667"/>
              <a:gd name="T83" fmla="*/ 201 h 667"/>
              <a:gd name="T84" fmla="*/ 454 w 667"/>
              <a:gd name="T85" fmla="*/ 201 h 667"/>
              <a:gd name="T86" fmla="*/ 467 w 667"/>
              <a:gd name="T87" fmla="*/ 187 h 667"/>
              <a:gd name="T88" fmla="*/ 467 w 667"/>
              <a:gd name="T89" fmla="*/ 67 h 667"/>
              <a:gd name="T90" fmla="*/ 454 w 667"/>
              <a:gd name="T91" fmla="*/ 54 h 667"/>
              <a:gd name="T92" fmla="*/ 410 w 667"/>
              <a:gd name="T93" fmla="*/ 54 h 667"/>
              <a:gd name="T94" fmla="*/ 427 w 667"/>
              <a:gd name="T95" fmla="*/ 81 h 667"/>
              <a:gd name="T96" fmla="*/ 440 w 667"/>
              <a:gd name="T97" fmla="*/ 81 h 667"/>
              <a:gd name="T98" fmla="*/ 440 w 667"/>
              <a:gd name="T99" fmla="*/ 174 h 667"/>
              <a:gd name="T100" fmla="*/ 427 w 667"/>
              <a:gd name="T101" fmla="*/ 174 h 667"/>
              <a:gd name="T102" fmla="*/ 427 w 667"/>
              <a:gd name="T103" fmla="*/ 81 h 667"/>
              <a:gd name="T104" fmla="*/ 144 w 667"/>
              <a:gd name="T105" fmla="*/ 373 h 667"/>
              <a:gd name="T106" fmla="*/ 523 w 667"/>
              <a:gd name="T107" fmla="*/ 373 h 667"/>
              <a:gd name="T108" fmla="*/ 534 w 667"/>
              <a:gd name="T109" fmla="*/ 384 h 667"/>
              <a:gd name="T110" fmla="*/ 534 w 667"/>
              <a:gd name="T111" fmla="*/ 641 h 667"/>
              <a:gd name="T112" fmla="*/ 133 w 667"/>
              <a:gd name="T113" fmla="*/ 641 h 667"/>
              <a:gd name="T114" fmla="*/ 133 w 667"/>
              <a:gd name="T115" fmla="*/ 384 h 667"/>
              <a:gd name="T116" fmla="*/ 144 w 667"/>
              <a:gd name="T117" fmla="*/ 37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67" h="667">
                <a:moveTo>
                  <a:pt x="40" y="1"/>
                </a:moveTo>
                <a:cubicBezTo>
                  <a:pt x="19" y="1"/>
                  <a:pt x="0" y="19"/>
                  <a:pt x="0" y="41"/>
                </a:cubicBezTo>
                <a:lnTo>
                  <a:pt x="0" y="627"/>
                </a:lnTo>
                <a:cubicBezTo>
                  <a:pt x="0" y="649"/>
                  <a:pt x="19" y="667"/>
                  <a:pt x="40" y="667"/>
                </a:cubicBezTo>
                <a:lnTo>
                  <a:pt x="627" y="667"/>
                </a:lnTo>
                <a:cubicBezTo>
                  <a:pt x="649" y="667"/>
                  <a:pt x="667" y="649"/>
                  <a:pt x="667" y="627"/>
                </a:cubicBezTo>
                <a:lnTo>
                  <a:pt x="667" y="161"/>
                </a:lnTo>
                <a:cubicBezTo>
                  <a:pt x="667" y="157"/>
                  <a:pt x="666" y="154"/>
                  <a:pt x="663" y="151"/>
                </a:cubicBezTo>
                <a:lnTo>
                  <a:pt x="517" y="4"/>
                </a:lnTo>
                <a:cubicBezTo>
                  <a:pt x="514" y="2"/>
                  <a:pt x="511" y="0"/>
                  <a:pt x="507" y="1"/>
                </a:cubicBezTo>
                <a:lnTo>
                  <a:pt x="40" y="1"/>
                </a:lnTo>
                <a:close/>
                <a:moveTo>
                  <a:pt x="40" y="27"/>
                </a:moveTo>
                <a:lnTo>
                  <a:pt x="147" y="27"/>
                </a:lnTo>
                <a:lnTo>
                  <a:pt x="147" y="227"/>
                </a:lnTo>
                <a:cubicBezTo>
                  <a:pt x="147" y="234"/>
                  <a:pt x="150" y="241"/>
                  <a:pt x="155" y="246"/>
                </a:cubicBezTo>
                <a:cubicBezTo>
                  <a:pt x="160" y="251"/>
                  <a:pt x="167" y="254"/>
                  <a:pt x="174" y="254"/>
                </a:cubicBezTo>
                <a:lnTo>
                  <a:pt x="494" y="254"/>
                </a:lnTo>
                <a:cubicBezTo>
                  <a:pt x="501" y="254"/>
                  <a:pt x="508" y="251"/>
                  <a:pt x="513" y="246"/>
                </a:cubicBezTo>
                <a:cubicBezTo>
                  <a:pt x="518" y="241"/>
                  <a:pt x="520" y="234"/>
                  <a:pt x="520" y="227"/>
                </a:cubicBezTo>
                <a:lnTo>
                  <a:pt x="520" y="46"/>
                </a:lnTo>
                <a:lnTo>
                  <a:pt x="640" y="166"/>
                </a:lnTo>
                <a:lnTo>
                  <a:pt x="640" y="627"/>
                </a:lnTo>
                <a:cubicBezTo>
                  <a:pt x="640" y="635"/>
                  <a:pt x="635" y="641"/>
                  <a:pt x="627" y="641"/>
                </a:cubicBezTo>
                <a:lnTo>
                  <a:pt x="560" y="641"/>
                </a:lnTo>
                <a:lnTo>
                  <a:pt x="560" y="384"/>
                </a:lnTo>
                <a:cubicBezTo>
                  <a:pt x="560" y="364"/>
                  <a:pt x="543" y="347"/>
                  <a:pt x="523" y="347"/>
                </a:cubicBezTo>
                <a:lnTo>
                  <a:pt x="144" y="347"/>
                </a:lnTo>
                <a:cubicBezTo>
                  <a:pt x="124" y="347"/>
                  <a:pt x="108" y="364"/>
                  <a:pt x="108" y="384"/>
                </a:cubicBezTo>
                <a:lnTo>
                  <a:pt x="108" y="641"/>
                </a:lnTo>
                <a:lnTo>
                  <a:pt x="40" y="641"/>
                </a:lnTo>
                <a:cubicBezTo>
                  <a:pt x="33" y="641"/>
                  <a:pt x="27" y="635"/>
                  <a:pt x="27" y="627"/>
                </a:cubicBezTo>
                <a:lnTo>
                  <a:pt x="27" y="41"/>
                </a:lnTo>
                <a:cubicBezTo>
                  <a:pt x="27" y="33"/>
                  <a:pt x="33" y="27"/>
                  <a:pt x="40" y="27"/>
                </a:cubicBezTo>
                <a:close/>
                <a:moveTo>
                  <a:pt x="174" y="27"/>
                </a:moveTo>
                <a:lnTo>
                  <a:pt x="494" y="27"/>
                </a:lnTo>
                <a:lnTo>
                  <a:pt x="494" y="227"/>
                </a:lnTo>
                <a:lnTo>
                  <a:pt x="174" y="227"/>
                </a:lnTo>
                <a:lnTo>
                  <a:pt x="174" y="27"/>
                </a:lnTo>
                <a:close/>
                <a:moveTo>
                  <a:pt x="410" y="54"/>
                </a:moveTo>
                <a:cubicBezTo>
                  <a:pt x="406" y="54"/>
                  <a:pt x="400" y="61"/>
                  <a:pt x="400" y="67"/>
                </a:cubicBezTo>
                <a:lnTo>
                  <a:pt x="400" y="187"/>
                </a:lnTo>
                <a:cubicBezTo>
                  <a:pt x="400" y="194"/>
                  <a:pt x="407" y="201"/>
                  <a:pt x="414" y="201"/>
                </a:cubicBezTo>
                <a:lnTo>
                  <a:pt x="454" y="201"/>
                </a:lnTo>
                <a:cubicBezTo>
                  <a:pt x="461" y="201"/>
                  <a:pt x="467" y="194"/>
                  <a:pt x="467" y="187"/>
                </a:cubicBezTo>
                <a:lnTo>
                  <a:pt x="467" y="67"/>
                </a:lnTo>
                <a:cubicBezTo>
                  <a:pt x="467" y="60"/>
                  <a:pt x="461" y="54"/>
                  <a:pt x="454" y="54"/>
                </a:cubicBezTo>
                <a:cubicBezTo>
                  <a:pt x="439" y="54"/>
                  <a:pt x="424" y="54"/>
                  <a:pt x="410" y="54"/>
                </a:cubicBezTo>
                <a:close/>
                <a:moveTo>
                  <a:pt x="427" y="81"/>
                </a:moveTo>
                <a:lnTo>
                  <a:pt x="440" y="81"/>
                </a:lnTo>
                <a:lnTo>
                  <a:pt x="440" y="174"/>
                </a:lnTo>
                <a:lnTo>
                  <a:pt x="427" y="174"/>
                </a:lnTo>
                <a:lnTo>
                  <a:pt x="427" y="81"/>
                </a:lnTo>
                <a:close/>
                <a:moveTo>
                  <a:pt x="144" y="373"/>
                </a:moveTo>
                <a:lnTo>
                  <a:pt x="523" y="373"/>
                </a:lnTo>
                <a:cubicBezTo>
                  <a:pt x="529" y="373"/>
                  <a:pt x="534" y="378"/>
                  <a:pt x="534" y="384"/>
                </a:cubicBezTo>
                <a:lnTo>
                  <a:pt x="534" y="641"/>
                </a:lnTo>
                <a:lnTo>
                  <a:pt x="133" y="641"/>
                </a:lnTo>
                <a:lnTo>
                  <a:pt x="133" y="384"/>
                </a:lnTo>
                <a:cubicBezTo>
                  <a:pt x="133" y="378"/>
                  <a:pt x="138" y="373"/>
                  <a:pt x="144" y="37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D9E33E-FA6B-149D-DA80-41F39618A649}"/>
              </a:ext>
            </a:extLst>
          </p:cNvPr>
          <p:cNvSpPr/>
          <p:nvPr/>
        </p:nvSpPr>
        <p:spPr>
          <a:xfrm>
            <a:off x="7437610" y="5845478"/>
            <a:ext cx="818398" cy="409916"/>
          </a:xfrm>
          <a:prstGeom prst="rect">
            <a:avLst/>
          </a:prstGeom>
          <a:noFill/>
          <a:ln>
            <a:solidFill>
              <a:srgbClr val="DC3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CC6591-3C32-314F-FDD4-E63D26AEF64E}"/>
              </a:ext>
            </a:extLst>
          </p:cNvPr>
          <p:cNvSpPr/>
          <p:nvPr/>
        </p:nvSpPr>
        <p:spPr>
          <a:xfrm>
            <a:off x="7301649" y="5965028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6</a:t>
            </a:r>
            <a:endParaRPr lang="ko-KR" altLang="en-US" sz="6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9445680-5E0A-41F0-38A2-0FB941FD0B02}"/>
              </a:ext>
            </a:extLst>
          </p:cNvPr>
          <p:cNvGrpSpPr/>
          <p:nvPr/>
        </p:nvGrpSpPr>
        <p:grpSpPr>
          <a:xfrm>
            <a:off x="6311921" y="5902061"/>
            <a:ext cx="867748" cy="340368"/>
            <a:chOff x="8518849" y="5985061"/>
            <a:chExt cx="867748" cy="340368"/>
          </a:xfrm>
        </p:grpSpPr>
        <p:sp>
          <p:nvSpPr>
            <p:cNvPr id="20" name="사각형: 둥근 모서리 56">
              <a:extLst>
                <a:ext uri="{FF2B5EF4-FFF2-40B4-BE49-F238E27FC236}">
                  <a16:creationId xmlns:a16="http://schemas.microsoft.com/office/drawing/2014/main" id="{60952B7E-AEBD-8C7A-8F32-3AB065E27769}"/>
                </a:ext>
              </a:extLst>
            </p:cNvPr>
            <p:cNvSpPr/>
            <p:nvPr/>
          </p:nvSpPr>
          <p:spPr>
            <a:xfrm>
              <a:off x="8518849" y="5985061"/>
              <a:ext cx="867748" cy="340368"/>
            </a:xfrm>
            <a:prstGeom prst="roundRect">
              <a:avLst>
                <a:gd name="adj" fmla="val 50000"/>
              </a:avLst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4CF4792-8049-41D7-E50A-28176624C0A0}"/>
                </a:ext>
              </a:extLst>
            </p:cNvPr>
            <p:cNvSpPr/>
            <p:nvPr/>
          </p:nvSpPr>
          <p:spPr>
            <a:xfrm>
              <a:off x="8578314" y="6033445"/>
              <a:ext cx="246158" cy="2461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FC5B3B-CF5D-A611-ED24-AF1652BC071C}"/>
                </a:ext>
              </a:extLst>
            </p:cNvPr>
            <p:cNvSpPr txBox="1"/>
            <p:nvPr/>
          </p:nvSpPr>
          <p:spPr>
            <a:xfrm>
              <a:off x="8793413" y="6034223"/>
              <a:ext cx="5822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>
                  <a:solidFill>
                    <a:schemeClr val="bg1"/>
                  </a:solidFill>
                </a:rPr>
                <a:t>푸시발송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3" name="Sent">
              <a:extLst>
                <a:ext uri="{FF2B5EF4-FFF2-40B4-BE49-F238E27FC236}">
                  <a16:creationId xmlns:a16="http://schemas.microsoft.com/office/drawing/2014/main" id="{0DBA235A-CC3D-DFBB-5559-8D084AD47F0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600519" y="6070814"/>
              <a:ext cx="163512" cy="163513"/>
            </a:xfrm>
            <a:custGeom>
              <a:avLst/>
              <a:gdLst>
                <a:gd name="T0" fmla="*/ 1353 w 1420"/>
                <a:gd name="T1" fmla="*/ 4 h 1425"/>
                <a:gd name="T2" fmla="*/ 1332 w 1420"/>
                <a:gd name="T3" fmla="*/ 11 h 1425"/>
                <a:gd name="T4" fmla="*/ 30 w 1420"/>
                <a:gd name="T5" fmla="*/ 717 h 1425"/>
                <a:gd name="T6" fmla="*/ 2 w 1420"/>
                <a:gd name="T7" fmla="*/ 769 h 1425"/>
                <a:gd name="T8" fmla="*/ 40 w 1420"/>
                <a:gd name="T9" fmla="*/ 815 h 1425"/>
                <a:gd name="T10" fmla="*/ 386 w 1420"/>
                <a:gd name="T11" fmla="*/ 918 h 1425"/>
                <a:gd name="T12" fmla="*/ 437 w 1420"/>
                <a:gd name="T13" fmla="*/ 1314 h 1425"/>
                <a:gd name="T14" fmla="*/ 518 w 1420"/>
                <a:gd name="T15" fmla="*/ 1327 h 1425"/>
                <a:gd name="T16" fmla="*/ 686 w 1420"/>
                <a:gd name="T17" fmla="*/ 1090 h 1425"/>
                <a:gd name="T18" fmla="*/ 995 w 1420"/>
                <a:gd name="T19" fmla="*/ 1398 h 1425"/>
                <a:gd name="T20" fmla="*/ 1085 w 1420"/>
                <a:gd name="T21" fmla="*/ 1375 h 1425"/>
                <a:gd name="T22" fmla="*/ 1410 w 1420"/>
                <a:gd name="T23" fmla="*/ 72 h 1425"/>
                <a:gd name="T24" fmla="*/ 1353 w 1420"/>
                <a:gd name="T25" fmla="*/ 4 h 1425"/>
                <a:gd name="T26" fmla="*/ 1275 w 1420"/>
                <a:gd name="T27" fmla="*/ 164 h 1425"/>
                <a:gd name="T28" fmla="*/ 1002 w 1420"/>
                <a:gd name="T29" fmla="*/ 1256 h 1425"/>
                <a:gd name="T30" fmla="*/ 695 w 1420"/>
                <a:gd name="T31" fmla="*/ 949 h 1425"/>
                <a:gd name="T32" fmla="*/ 1141 w 1420"/>
                <a:gd name="T33" fmla="*/ 330 h 1425"/>
                <a:gd name="T34" fmla="*/ 447 w 1420"/>
                <a:gd name="T35" fmla="*/ 825 h 1425"/>
                <a:gd name="T36" fmla="*/ 194 w 1420"/>
                <a:gd name="T37" fmla="*/ 750 h 1425"/>
                <a:gd name="T38" fmla="*/ 1275 w 1420"/>
                <a:gd name="T39" fmla="*/ 164 h 1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20" h="1425">
                  <a:moveTo>
                    <a:pt x="1353" y="4"/>
                  </a:moveTo>
                  <a:cubicBezTo>
                    <a:pt x="1346" y="5"/>
                    <a:pt x="1339" y="7"/>
                    <a:pt x="1332" y="11"/>
                  </a:cubicBezTo>
                  <a:lnTo>
                    <a:pt x="30" y="717"/>
                  </a:lnTo>
                  <a:cubicBezTo>
                    <a:pt x="11" y="727"/>
                    <a:pt x="0" y="748"/>
                    <a:pt x="2" y="769"/>
                  </a:cubicBezTo>
                  <a:cubicBezTo>
                    <a:pt x="4" y="790"/>
                    <a:pt x="20" y="809"/>
                    <a:pt x="40" y="815"/>
                  </a:cubicBezTo>
                  <a:lnTo>
                    <a:pt x="386" y="918"/>
                  </a:lnTo>
                  <a:cubicBezTo>
                    <a:pt x="394" y="982"/>
                    <a:pt x="430" y="1259"/>
                    <a:pt x="437" y="1314"/>
                  </a:cubicBezTo>
                  <a:cubicBezTo>
                    <a:pt x="444" y="1367"/>
                    <a:pt x="482" y="1377"/>
                    <a:pt x="518" y="1327"/>
                  </a:cubicBezTo>
                  <a:cubicBezTo>
                    <a:pt x="543" y="1293"/>
                    <a:pt x="686" y="1090"/>
                    <a:pt x="686" y="1090"/>
                  </a:cubicBezTo>
                  <a:lnTo>
                    <a:pt x="995" y="1398"/>
                  </a:lnTo>
                  <a:cubicBezTo>
                    <a:pt x="1021" y="1425"/>
                    <a:pt x="1075" y="1411"/>
                    <a:pt x="1085" y="1375"/>
                  </a:cubicBezTo>
                  <a:lnTo>
                    <a:pt x="1410" y="72"/>
                  </a:lnTo>
                  <a:cubicBezTo>
                    <a:pt x="1420" y="38"/>
                    <a:pt x="1387" y="0"/>
                    <a:pt x="1353" y="4"/>
                  </a:cubicBezTo>
                  <a:close/>
                  <a:moveTo>
                    <a:pt x="1275" y="164"/>
                  </a:moveTo>
                  <a:lnTo>
                    <a:pt x="1002" y="1256"/>
                  </a:lnTo>
                  <a:lnTo>
                    <a:pt x="695" y="949"/>
                  </a:lnTo>
                  <a:lnTo>
                    <a:pt x="1141" y="330"/>
                  </a:lnTo>
                  <a:lnTo>
                    <a:pt x="447" y="825"/>
                  </a:lnTo>
                  <a:lnTo>
                    <a:pt x="194" y="750"/>
                  </a:lnTo>
                  <a:lnTo>
                    <a:pt x="1275" y="164"/>
                  </a:lnTo>
                  <a:close/>
                </a:path>
              </a:pathLst>
            </a:custGeom>
            <a:solidFill>
              <a:srgbClr val="0D6E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AA4610C-6316-E130-ED12-25CBD8318A5B}"/>
              </a:ext>
            </a:extLst>
          </p:cNvPr>
          <p:cNvSpPr/>
          <p:nvPr/>
        </p:nvSpPr>
        <p:spPr>
          <a:xfrm>
            <a:off x="6240912" y="5876162"/>
            <a:ext cx="955606" cy="409916"/>
          </a:xfrm>
          <a:prstGeom prst="rect">
            <a:avLst/>
          </a:prstGeom>
          <a:noFill/>
          <a:ln>
            <a:solidFill>
              <a:srgbClr val="DC3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F83D87B-E228-447A-3C33-8288FE193D32}"/>
              </a:ext>
            </a:extLst>
          </p:cNvPr>
          <p:cNvSpPr/>
          <p:nvPr/>
        </p:nvSpPr>
        <p:spPr>
          <a:xfrm>
            <a:off x="6104951" y="5995712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7</a:t>
            </a:r>
            <a:endParaRPr lang="ko-KR" altLang="en-US" sz="600" dirty="0"/>
          </a:p>
        </p:txBody>
      </p:sp>
      <p:sp>
        <p:nvSpPr>
          <p:cNvPr id="26" name="사각형: 둥근 모서리 23">
            <a:extLst>
              <a:ext uri="{FF2B5EF4-FFF2-40B4-BE49-F238E27FC236}">
                <a16:creationId xmlns:a16="http://schemas.microsoft.com/office/drawing/2014/main" id="{533E89A5-81F5-AF51-17A9-D300A7D7CAD9}"/>
              </a:ext>
            </a:extLst>
          </p:cNvPr>
          <p:cNvSpPr/>
          <p:nvPr/>
        </p:nvSpPr>
        <p:spPr>
          <a:xfrm>
            <a:off x="182085" y="791957"/>
            <a:ext cx="9313086" cy="3467810"/>
          </a:xfrm>
          <a:prstGeom prst="roundRect">
            <a:avLst>
              <a:gd name="adj" fmla="val 214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A1D4AA-F5AE-F0D1-12F1-A61110BCDF02}"/>
              </a:ext>
            </a:extLst>
          </p:cNvPr>
          <p:cNvSpPr txBox="1"/>
          <p:nvPr/>
        </p:nvSpPr>
        <p:spPr>
          <a:xfrm>
            <a:off x="235211" y="923727"/>
            <a:ext cx="915635" cy="370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D6EFD"/>
                </a:solidFill>
              </a:rPr>
              <a:t>회사지원입력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5860B7C-5252-802C-6D20-12190F245C46}"/>
              </a:ext>
            </a:extLst>
          </p:cNvPr>
          <p:cNvCxnSpPr>
            <a:cxnSpLocks/>
          </p:cNvCxnSpPr>
          <p:nvPr/>
        </p:nvCxnSpPr>
        <p:spPr>
          <a:xfrm>
            <a:off x="304735" y="1387621"/>
            <a:ext cx="9008191" cy="0"/>
          </a:xfrm>
          <a:prstGeom prst="line">
            <a:avLst/>
          </a:prstGeom>
          <a:ln>
            <a:solidFill>
              <a:srgbClr val="0D6E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hevron Down">
            <a:extLst>
              <a:ext uri="{FF2B5EF4-FFF2-40B4-BE49-F238E27FC236}">
                <a16:creationId xmlns:a16="http://schemas.microsoft.com/office/drawing/2014/main" id="{96ADB4E1-5C41-03FD-F3FA-D0860B3E89BC}"/>
              </a:ext>
            </a:extLst>
          </p:cNvPr>
          <p:cNvSpPr>
            <a:spLocks noChangeAspect="1"/>
          </p:cNvSpPr>
          <p:nvPr/>
        </p:nvSpPr>
        <p:spPr bwMode="auto">
          <a:xfrm>
            <a:off x="9046059" y="1029742"/>
            <a:ext cx="144463" cy="79375"/>
          </a:xfrm>
          <a:custGeom>
            <a:avLst/>
            <a:gdLst>
              <a:gd name="T0" fmla="*/ 594 w 594"/>
              <a:gd name="T1" fmla="*/ 27 h 324"/>
              <a:gd name="T2" fmla="*/ 566 w 594"/>
              <a:gd name="T3" fmla="*/ 0 h 324"/>
              <a:gd name="T4" fmla="*/ 297 w 594"/>
              <a:gd name="T5" fmla="*/ 268 h 324"/>
              <a:gd name="T6" fmla="*/ 28 w 594"/>
              <a:gd name="T7" fmla="*/ 0 h 324"/>
              <a:gd name="T8" fmla="*/ 0 w 594"/>
              <a:gd name="T9" fmla="*/ 27 h 324"/>
              <a:gd name="T10" fmla="*/ 297 w 594"/>
              <a:gd name="T11" fmla="*/ 324 h 324"/>
              <a:gd name="T12" fmla="*/ 594 w 594"/>
              <a:gd name="T13" fmla="*/ 2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4" h="324">
                <a:moveTo>
                  <a:pt x="594" y="27"/>
                </a:moveTo>
                <a:lnTo>
                  <a:pt x="566" y="0"/>
                </a:lnTo>
                <a:lnTo>
                  <a:pt x="297" y="268"/>
                </a:lnTo>
                <a:lnTo>
                  <a:pt x="28" y="0"/>
                </a:lnTo>
                <a:lnTo>
                  <a:pt x="0" y="27"/>
                </a:lnTo>
                <a:lnTo>
                  <a:pt x="297" y="324"/>
                </a:lnTo>
                <a:lnTo>
                  <a:pt x="594" y="27"/>
                </a:lnTo>
                <a:close/>
              </a:path>
            </a:pathLst>
          </a:custGeom>
          <a:solidFill>
            <a:srgbClr val="0D6EF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59A9E68-596E-9983-8B58-1B0C040562FA}"/>
              </a:ext>
            </a:extLst>
          </p:cNvPr>
          <p:cNvGrpSpPr/>
          <p:nvPr/>
        </p:nvGrpSpPr>
        <p:grpSpPr>
          <a:xfrm>
            <a:off x="630996" y="1563340"/>
            <a:ext cx="982795" cy="982795"/>
            <a:chOff x="352148" y="1361642"/>
            <a:chExt cx="1278944" cy="1278944"/>
          </a:xfrm>
        </p:grpSpPr>
        <p:sp>
          <p:nvSpPr>
            <p:cNvPr id="31" name="사각형: 둥근 모서리 2">
              <a:extLst>
                <a:ext uri="{FF2B5EF4-FFF2-40B4-BE49-F238E27FC236}">
                  <a16:creationId xmlns:a16="http://schemas.microsoft.com/office/drawing/2014/main" id="{DE0A0670-3458-ACDF-23A2-A65AA151679C}"/>
                </a:ext>
              </a:extLst>
            </p:cNvPr>
            <p:cNvSpPr/>
            <p:nvPr/>
          </p:nvSpPr>
          <p:spPr>
            <a:xfrm>
              <a:off x="352148" y="1361642"/>
              <a:ext cx="1278944" cy="127894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Add User">
              <a:extLst>
                <a:ext uri="{FF2B5EF4-FFF2-40B4-BE49-F238E27FC236}">
                  <a16:creationId xmlns:a16="http://schemas.microsoft.com/office/drawing/2014/main" id="{39EB24E3-3D0B-828D-D943-F01D35030AD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88417" y="1744267"/>
              <a:ext cx="513172" cy="503210"/>
            </a:xfrm>
            <a:custGeom>
              <a:avLst/>
              <a:gdLst>
                <a:gd name="T0" fmla="*/ 147 w 668"/>
                <a:gd name="T1" fmla="*/ 65 h 661"/>
                <a:gd name="T2" fmla="*/ 136 w 668"/>
                <a:gd name="T3" fmla="*/ 231 h 661"/>
                <a:gd name="T4" fmla="*/ 161 w 668"/>
                <a:gd name="T5" fmla="*/ 274 h 661"/>
                <a:gd name="T6" fmla="*/ 184 w 668"/>
                <a:gd name="T7" fmla="*/ 331 h 661"/>
                <a:gd name="T8" fmla="*/ 189 w 668"/>
                <a:gd name="T9" fmla="*/ 384 h 661"/>
                <a:gd name="T10" fmla="*/ 97 w 668"/>
                <a:gd name="T11" fmla="*/ 437 h 661"/>
                <a:gd name="T12" fmla="*/ 1 w 668"/>
                <a:gd name="T13" fmla="*/ 554 h 661"/>
                <a:gd name="T14" fmla="*/ 334 w 668"/>
                <a:gd name="T15" fmla="*/ 568 h 661"/>
                <a:gd name="T16" fmla="*/ 31 w 668"/>
                <a:gd name="T17" fmla="*/ 541 h 661"/>
                <a:gd name="T18" fmla="*/ 108 w 668"/>
                <a:gd name="T19" fmla="*/ 462 h 661"/>
                <a:gd name="T20" fmla="*/ 215 w 668"/>
                <a:gd name="T21" fmla="*/ 393 h 661"/>
                <a:gd name="T22" fmla="*/ 216 w 668"/>
                <a:gd name="T23" fmla="*/ 389 h 661"/>
                <a:gd name="T24" fmla="*/ 217 w 668"/>
                <a:gd name="T25" fmla="*/ 324 h 661"/>
                <a:gd name="T26" fmla="*/ 206 w 668"/>
                <a:gd name="T27" fmla="*/ 315 h 661"/>
                <a:gd name="T28" fmla="*/ 186 w 668"/>
                <a:gd name="T29" fmla="*/ 265 h 661"/>
                <a:gd name="T30" fmla="*/ 174 w 668"/>
                <a:gd name="T31" fmla="*/ 253 h 661"/>
                <a:gd name="T32" fmla="*/ 163 w 668"/>
                <a:gd name="T33" fmla="*/ 228 h 661"/>
                <a:gd name="T34" fmla="*/ 175 w 668"/>
                <a:gd name="T35" fmla="*/ 208 h 661"/>
                <a:gd name="T36" fmla="*/ 171 w 668"/>
                <a:gd name="T37" fmla="*/ 76 h 661"/>
                <a:gd name="T38" fmla="*/ 316 w 668"/>
                <a:gd name="T39" fmla="*/ 43 h 661"/>
                <a:gd name="T40" fmla="*/ 325 w 668"/>
                <a:gd name="T41" fmla="*/ 50 h 661"/>
                <a:gd name="T42" fmla="*/ 375 w 668"/>
                <a:gd name="T43" fmla="*/ 110 h 661"/>
                <a:gd name="T44" fmla="*/ 359 w 668"/>
                <a:gd name="T45" fmla="*/ 208 h 661"/>
                <a:gd name="T46" fmla="*/ 372 w 668"/>
                <a:gd name="T47" fmla="*/ 228 h 661"/>
                <a:gd name="T48" fmla="*/ 361 w 668"/>
                <a:gd name="T49" fmla="*/ 253 h 661"/>
                <a:gd name="T50" fmla="*/ 349 w 668"/>
                <a:gd name="T51" fmla="*/ 265 h 661"/>
                <a:gd name="T52" fmla="*/ 330 w 668"/>
                <a:gd name="T53" fmla="*/ 316 h 661"/>
                <a:gd name="T54" fmla="*/ 319 w 668"/>
                <a:gd name="T55" fmla="*/ 324 h 661"/>
                <a:gd name="T56" fmla="*/ 320 w 668"/>
                <a:gd name="T57" fmla="*/ 389 h 661"/>
                <a:gd name="T58" fmla="*/ 321 w 668"/>
                <a:gd name="T59" fmla="*/ 393 h 661"/>
                <a:gd name="T60" fmla="*/ 359 w 668"/>
                <a:gd name="T61" fmla="*/ 400 h 661"/>
                <a:gd name="T62" fmla="*/ 346 w 668"/>
                <a:gd name="T63" fmla="*/ 337 h 661"/>
                <a:gd name="T64" fmla="*/ 362 w 668"/>
                <a:gd name="T65" fmla="*/ 314 h 661"/>
                <a:gd name="T66" fmla="*/ 386 w 668"/>
                <a:gd name="T67" fmla="*/ 267 h 661"/>
                <a:gd name="T68" fmla="*/ 390 w 668"/>
                <a:gd name="T69" fmla="*/ 199 h 661"/>
                <a:gd name="T70" fmla="*/ 384 w 668"/>
                <a:gd name="T71" fmla="*/ 54 h 661"/>
                <a:gd name="T72" fmla="*/ 266 w 668"/>
                <a:gd name="T73" fmla="*/ 0 h 661"/>
                <a:gd name="T74" fmla="*/ 508 w 668"/>
                <a:gd name="T75" fmla="*/ 341 h 661"/>
                <a:gd name="T76" fmla="*/ 508 w 668"/>
                <a:gd name="T77" fmla="*/ 661 h 661"/>
                <a:gd name="T78" fmla="*/ 508 w 668"/>
                <a:gd name="T79" fmla="*/ 341 h 661"/>
                <a:gd name="T80" fmla="*/ 641 w 668"/>
                <a:gd name="T81" fmla="*/ 501 h 661"/>
                <a:gd name="T82" fmla="*/ 374 w 668"/>
                <a:gd name="T83" fmla="*/ 501 h 661"/>
                <a:gd name="T84" fmla="*/ 494 w 668"/>
                <a:gd name="T85" fmla="*/ 421 h 661"/>
                <a:gd name="T86" fmla="*/ 428 w 668"/>
                <a:gd name="T87" fmla="*/ 488 h 661"/>
                <a:gd name="T88" fmla="*/ 494 w 668"/>
                <a:gd name="T89" fmla="*/ 514 h 661"/>
                <a:gd name="T90" fmla="*/ 521 w 668"/>
                <a:gd name="T91" fmla="*/ 581 h 661"/>
                <a:gd name="T92" fmla="*/ 588 w 668"/>
                <a:gd name="T93" fmla="*/ 514 h 661"/>
                <a:gd name="T94" fmla="*/ 521 w 668"/>
                <a:gd name="T95" fmla="*/ 488 h 661"/>
                <a:gd name="T96" fmla="*/ 494 w 668"/>
                <a:gd name="T97" fmla="*/ 42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8" h="661">
                  <a:moveTo>
                    <a:pt x="266" y="0"/>
                  </a:moveTo>
                  <a:cubicBezTo>
                    <a:pt x="204" y="1"/>
                    <a:pt x="164" y="26"/>
                    <a:pt x="147" y="65"/>
                  </a:cubicBezTo>
                  <a:cubicBezTo>
                    <a:pt x="131" y="103"/>
                    <a:pt x="134" y="150"/>
                    <a:pt x="146" y="198"/>
                  </a:cubicBezTo>
                  <a:cubicBezTo>
                    <a:pt x="140" y="206"/>
                    <a:pt x="135" y="216"/>
                    <a:pt x="136" y="231"/>
                  </a:cubicBezTo>
                  <a:cubicBezTo>
                    <a:pt x="138" y="244"/>
                    <a:pt x="144" y="257"/>
                    <a:pt x="149" y="267"/>
                  </a:cubicBezTo>
                  <a:cubicBezTo>
                    <a:pt x="153" y="271"/>
                    <a:pt x="157" y="272"/>
                    <a:pt x="161" y="274"/>
                  </a:cubicBezTo>
                  <a:cubicBezTo>
                    <a:pt x="164" y="288"/>
                    <a:pt x="168" y="302"/>
                    <a:pt x="174" y="314"/>
                  </a:cubicBezTo>
                  <a:cubicBezTo>
                    <a:pt x="177" y="320"/>
                    <a:pt x="181" y="326"/>
                    <a:pt x="184" y="331"/>
                  </a:cubicBezTo>
                  <a:cubicBezTo>
                    <a:pt x="186" y="334"/>
                    <a:pt x="188" y="335"/>
                    <a:pt x="190" y="337"/>
                  </a:cubicBezTo>
                  <a:cubicBezTo>
                    <a:pt x="190" y="353"/>
                    <a:pt x="191" y="367"/>
                    <a:pt x="189" y="384"/>
                  </a:cubicBezTo>
                  <a:cubicBezTo>
                    <a:pt x="185" y="395"/>
                    <a:pt x="175" y="403"/>
                    <a:pt x="158" y="412"/>
                  </a:cubicBezTo>
                  <a:cubicBezTo>
                    <a:pt x="141" y="420"/>
                    <a:pt x="119" y="428"/>
                    <a:pt x="97" y="437"/>
                  </a:cubicBezTo>
                  <a:cubicBezTo>
                    <a:pt x="75" y="447"/>
                    <a:pt x="52" y="458"/>
                    <a:pt x="34" y="477"/>
                  </a:cubicBezTo>
                  <a:cubicBezTo>
                    <a:pt x="16" y="495"/>
                    <a:pt x="3" y="520"/>
                    <a:pt x="1" y="554"/>
                  </a:cubicBezTo>
                  <a:lnTo>
                    <a:pt x="0" y="568"/>
                  </a:lnTo>
                  <a:lnTo>
                    <a:pt x="334" y="568"/>
                  </a:lnTo>
                  <a:lnTo>
                    <a:pt x="326" y="541"/>
                  </a:lnTo>
                  <a:lnTo>
                    <a:pt x="31" y="541"/>
                  </a:lnTo>
                  <a:cubicBezTo>
                    <a:pt x="34" y="522"/>
                    <a:pt x="42" y="507"/>
                    <a:pt x="53" y="495"/>
                  </a:cubicBezTo>
                  <a:cubicBezTo>
                    <a:pt x="67" y="481"/>
                    <a:pt x="87" y="471"/>
                    <a:pt x="108" y="462"/>
                  </a:cubicBezTo>
                  <a:cubicBezTo>
                    <a:pt x="128" y="453"/>
                    <a:pt x="151" y="445"/>
                    <a:pt x="170" y="435"/>
                  </a:cubicBezTo>
                  <a:cubicBezTo>
                    <a:pt x="190" y="426"/>
                    <a:pt x="207" y="413"/>
                    <a:pt x="215" y="393"/>
                  </a:cubicBezTo>
                  <a:lnTo>
                    <a:pt x="216" y="391"/>
                  </a:lnTo>
                  <a:lnTo>
                    <a:pt x="216" y="389"/>
                  </a:lnTo>
                  <a:cubicBezTo>
                    <a:pt x="218" y="367"/>
                    <a:pt x="217" y="351"/>
                    <a:pt x="217" y="332"/>
                  </a:cubicBezTo>
                  <a:lnTo>
                    <a:pt x="217" y="324"/>
                  </a:lnTo>
                  <a:lnTo>
                    <a:pt x="210" y="320"/>
                  </a:lnTo>
                  <a:cubicBezTo>
                    <a:pt x="211" y="321"/>
                    <a:pt x="208" y="319"/>
                    <a:pt x="206" y="315"/>
                  </a:cubicBezTo>
                  <a:cubicBezTo>
                    <a:pt x="203" y="312"/>
                    <a:pt x="200" y="307"/>
                    <a:pt x="198" y="302"/>
                  </a:cubicBezTo>
                  <a:cubicBezTo>
                    <a:pt x="192" y="291"/>
                    <a:pt x="187" y="277"/>
                    <a:pt x="186" y="265"/>
                  </a:cubicBezTo>
                  <a:lnTo>
                    <a:pt x="185" y="254"/>
                  </a:lnTo>
                  <a:lnTo>
                    <a:pt x="174" y="253"/>
                  </a:lnTo>
                  <a:cubicBezTo>
                    <a:pt x="174" y="253"/>
                    <a:pt x="173" y="254"/>
                    <a:pt x="170" y="251"/>
                  </a:cubicBezTo>
                  <a:cubicBezTo>
                    <a:pt x="168" y="247"/>
                    <a:pt x="164" y="241"/>
                    <a:pt x="163" y="228"/>
                  </a:cubicBezTo>
                  <a:cubicBezTo>
                    <a:pt x="161" y="222"/>
                    <a:pt x="165" y="217"/>
                    <a:pt x="167" y="213"/>
                  </a:cubicBezTo>
                  <a:lnTo>
                    <a:pt x="175" y="208"/>
                  </a:lnTo>
                  <a:lnTo>
                    <a:pt x="173" y="198"/>
                  </a:lnTo>
                  <a:cubicBezTo>
                    <a:pt x="160" y="150"/>
                    <a:pt x="158" y="106"/>
                    <a:pt x="171" y="76"/>
                  </a:cubicBezTo>
                  <a:cubicBezTo>
                    <a:pt x="184" y="46"/>
                    <a:pt x="211" y="27"/>
                    <a:pt x="266" y="26"/>
                  </a:cubicBezTo>
                  <a:cubicBezTo>
                    <a:pt x="293" y="26"/>
                    <a:pt x="311" y="34"/>
                    <a:pt x="316" y="43"/>
                  </a:cubicBezTo>
                  <a:lnTo>
                    <a:pt x="319" y="49"/>
                  </a:lnTo>
                  <a:lnTo>
                    <a:pt x="325" y="50"/>
                  </a:lnTo>
                  <a:cubicBezTo>
                    <a:pt x="344" y="52"/>
                    <a:pt x="355" y="59"/>
                    <a:pt x="362" y="70"/>
                  </a:cubicBezTo>
                  <a:cubicBezTo>
                    <a:pt x="370" y="80"/>
                    <a:pt x="374" y="94"/>
                    <a:pt x="375" y="110"/>
                  </a:cubicBezTo>
                  <a:cubicBezTo>
                    <a:pt x="377" y="142"/>
                    <a:pt x="368" y="180"/>
                    <a:pt x="363" y="197"/>
                  </a:cubicBezTo>
                  <a:lnTo>
                    <a:pt x="359" y="208"/>
                  </a:lnTo>
                  <a:lnTo>
                    <a:pt x="368" y="213"/>
                  </a:lnTo>
                  <a:cubicBezTo>
                    <a:pt x="368" y="213"/>
                    <a:pt x="374" y="217"/>
                    <a:pt x="372" y="228"/>
                  </a:cubicBezTo>
                  <a:cubicBezTo>
                    <a:pt x="371" y="241"/>
                    <a:pt x="367" y="248"/>
                    <a:pt x="365" y="251"/>
                  </a:cubicBezTo>
                  <a:cubicBezTo>
                    <a:pt x="362" y="254"/>
                    <a:pt x="361" y="253"/>
                    <a:pt x="361" y="253"/>
                  </a:cubicBezTo>
                  <a:lnTo>
                    <a:pt x="350" y="254"/>
                  </a:lnTo>
                  <a:lnTo>
                    <a:pt x="349" y="265"/>
                  </a:lnTo>
                  <a:cubicBezTo>
                    <a:pt x="348" y="277"/>
                    <a:pt x="343" y="291"/>
                    <a:pt x="338" y="302"/>
                  </a:cubicBezTo>
                  <a:cubicBezTo>
                    <a:pt x="335" y="307"/>
                    <a:pt x="332" y="312"/>
                    <a:pt x="330" y="316"/>
                  </a:cubicBezTo>
                  <a:cubicBezTo>
                    <a:pt x="327" y="319"/>
                    <a:pt x="325" y="321"/>
                    <a:pt x="326" y="320"/>
                  </a:cubicBezTo>
                  <a:lnTo>
                    <a:pt x="319" y="324"/>
                  </a:lnTo>
                  <a:lnTo>
                    <a:pt x="319" y="332"/>
                  </a:lnTo>
                  <a:cubicBezTo>
                    <a:pt x="319" y="351"/>
                    <a:pt x="318" y="367"/>
                    <a:pt x="320" y="389"/>
                  </a:cubicBezTo>
                  <a:lnTo>
                    <a:pt x="320" y="391"/>
                  </a:lnTo>
                  <a:lnTo>
                    <a:pt x="321" y="393"/>
                  </a:lnTo>
                  <a:cubicBezTo>
                    <a:pt x="325" y="404"/>
                    <a:pt x="333" y="416"/>
                    <a:pt x="345" y="423"/>
                  </a:cubicBezTo>
                  <a:lnTo>
                    <a:pt x="359" y="400"/>
                  </a:lnTo>
                  <a:cubicBezTo>
                    <a:pt x="353" y="397"/>
                    <a:pt x="349" y="391"/>
                    <a:pt x="347" y="384"/>
                  </a:cubicBezTo>
                  <a:cubicBezTo>
                    <a:pt x="345" y="367"/>
                    <a:pt x="345" y="353"/>
                    <a:pt x="346" y="337"/>
                  </a:cubicBezTo>
                  <a:cubicBezTo>
                    <a:pt x="347" y="335"/>
                    <a:pt x="350" y="334"/>
                    <a:pt x="351" y="331"/>
                  </a:cubicBezTo>
                  <a:cubicBezTo>
                    <a:pt x="355" y="326"/>
                    <a:pt x="358" y="320"/>
                    <a:pt x="362" y="314"/>
                  </a:cubicBezTo>
                  <a:cubicBezTo>
                    <a:pt x="367" y="302"/>
                    <a:pt x="371" y="288"/>
                    <a:pt x="374" y="274"/>
                  </a:cubicBezTo>
                  <a:cubicBezTo>
                    <a:pt x="378" y="272"/>
                    <a:pt x="382" y="271"/>
                    <a:pt x="386" y="267"/>
                  </a:cubicBezTo>
                  <a:cubicBezTo>
                    <a:pt x="392" y="259"/>
                    <a:pt x="397" y="247"/>
                    <a:pt x="399" y="231"/>
                  </a:cubicBezTo>
                  <a:cubicBezTo>
                    <a:pt x="400" y="216"/>
                    <a:pt x="396" y="206"/>
                    <a:pt x="390" y="199"/>
                  </a:cubicBezTo>
                  <a:cubicBezTo>
                    <a:pt x="396" y="178"/>
                    <a:pt x="404" y="143"/>
                    <a:pt x="402" y="108"/>
                  </a:cubicBezTo>
                  <a:cubicBezTo>
                    <a:pt x="400" y="89"/>
                    <a:pt x="395" y="70"/>
                    <a:pt x="384" y="54"/>
                  </a:cubicBezTo>
                  <a:cubicBezTo>
                    <a:pt x="373" y="40"/>
                    <a:pt x="356" y="29"/>
                    <a:pt x="335" y="25"/>
                  </a:cubicBezTo>
                  <a:cubicBezTo>
                    <a:pt x="321" y="7"/>
                    <a:pt x="296" y="0"/>
                    <a:pt x="266" y="0"/>
                  </a:cubicBezTo>
                  <a:lnTo>
                    <a:pt x="266" y="0"/>
                  </a:lnTo>
                  <a:close/>
                  <a:moveTo>
                    <a:pt x="508" y="341"/>
                  </a:moveTo>
                  <a:cubicBezTo>
                    <a:pt x="419" y="341"/>
                    <a:pt x="348" y="413"/>
                    <a:pt x="348" y="501"/>
                  </a:cubicBezTo>
                  <a:cubicBezTo>
                    <a:pt x="348" y="589"/>
                    <a:pt x="419" y="661"/>
                    <a:pt x="508" y="661"/>
                  </a:cubicBezTo>
                  <a:cubicBezTo>
                    <a:pt x="596" y="661"/>
                    <a:pt x="668" y="589"/>
                    <a:pt x="668" y="501"/>
                  </a:cubicBezTo>
                  <a:cubicBezTo>
                    <a:pt x="668" y="413"/>
                    <a:pt x="596" y="341"/>
                    <a:pt x="508" y="341"/>
                  </a:cubicBezTo>
                  <a:close/>
                  <a:moveTo>
                    <a:pt x="508" y="368"/>
                  </a:moveTo>
                  <a:cubicBezTo>
                    <a:pt x="581" y="368"/>
                    <a:pt x="641" y="427"/>
                    <a:pt x="641" y="501"/>
                  </a:cubicBezTo>
                  <a:cubicBezTo>
                    <a:pt x="641" y="575"/>
                    <a:pt x="581" y="634"/>
                    <a:pt x="508" y="634"/>
                  </a:cubicBezTo>
                  <a:cubicBezTo>
                    <a:pt x="434" y="634"/>
                    <a:pt x="374" y="575"/>
                    <a:pt x="374" y="501"/>
                  </a:cubicBezTo>
                  <a:cubicBezTo>
                    <a:pt x="374" y="427"/>
                    <a:pt x="434" y="368"/>
                    <a:pt x="508" y="368"/>
                  </a:cubicBezTo>
                  <a:close/>
                  <a:moveTo>
                    <a:pt x="494" y="421"/>
                  </a:moveTo>
                  <a:lnTo>
                    <a:pt x="494" y="488"/>
                  </a:lnTo>
                  <a:lnTo>
                    <a:pt x="428" y="488"/>
                  </a:lnTo>
                  <a:lnTo>
                    <a:pt x="428" y="514"/>
                  </a:lnTo>
                  <a:lnTo>
                    <a:pt x="494" y="514"/>
                  </a:lnTo>
                  <a:lnTo>
                    <a:pt x="494" y="581"/>
                  </a:lnTo>
                  <a:lnTo>
                    <a:pt x="521" y="581"/>
                  </a:lnTo>
                  <a:lnTo>
                    <a:pt x="521" y="514"/>
                  </a:lnTo>
                  <a:lnTo>
                    <a:pt x="588" y="514"/>
                  </a:lnTo>
                  <a:lnTo>
                    <a:pt x="588" y="488"/>
                  </a:lnTo>
                  <a:lnTo>
                    <a:pt x="521" y="488"/>
                  </a:lnTo>
                  <a:lnTo>
                    <a:pt x="521" y="421"/>
                  </a:lnTo>
                  <a:lnTo>
                    <a:pt x="494" y="421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3" name="사각형: 둥근 모서리 15">
            <a:extLst>
              <a:ext uri="{FF2B5EF4-FFF2-40B4-BE49-F238E27FC236}">
                <a16:creationId xmlns:a16="http://schemas.microsoft.com/office/drawing/2014/main" id="{3C7CCDBF-278F-E730-6131-05B97940B2B2}"/>
              </a:ext>
            </a:extLst>
          </p:cNvPr>
          <p:cNvSpPr/>
          <p:nvPr/>
        </p:nvSpPr>
        <p:spPr>
          <a:xfrm>
            <a:off x="2381065" y="1566956"/>
            <a:ext cx="6979203" cy="981098"/>
          </a:xfrm>
          <a:prstGeom prst="roundRect">
            <a:avLst>
              <a:gd name="adj" fmla="val 3764"/>
            </a:avLst>
          </a:prstGeom>
          <a:ln>
            <a:solidFill>
              <a:srgbClr val="6C75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4441673-1BD5-3C6D-B054-B7A96FD7CF4B}"/>
              </a:ext>
            </a:extLst>
          </p:cNvPr>
          <p:cNvGrpSpPr/>
          <p:nvPr/>
        </p:nvGrpSpPr>
        <p:grpSpPr>
          <a:xfrm>
            <a:off x="5375535" y="1651636"/>
            <a:ext cx="1164840" cy="304375"/>
            <a:chOff x="7349410" y="1769674"/>
            <a:chExt cx="1164840" cy="30437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1636588-5968-0640-1424-339BAF10ECA6}"/>
                </a:ext>
              </a:extLst>
            </p:cNvPr>
            <p:cNvGrpSpPr/>
            <p:nvPr/>
          </p:nvGrpSpPr>
          <p:grpSpPr>
            <a:xfrm>
              <a:off x="7349410" y="1769674"/>
              <a:ext cx="1164840" cy="304375"/>
              <a:chOff x="677722" y="6037884"/>
              <a:chExt cx="2083563" cy="304375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7983098-0F69-1C20-196F-E68EEB9F1747}"/>
                  </a:ext>
                </a:extLst>
              </p:cNvPr>
              <p:cNvSpPr/>
              <p:nvPr/>
            </p:nvSpPr>
            <p:spPr>
              <a:xfrm>
                <a:off x="677722" y="6104243"/>
                <a:ext cx="2083563" cy="23801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BDEB1-91B6-C186-0B96-69C525751F8D}"/>
                  </a:ext>
                </a:extLst>
              </p:cNvPr>
              <p:cNvSpPr txBox="1"/>
              <p:nvPr/>
            </p:nvSpPr>
            <p:spPr>
              <a:xfrm>
                <a:off x="802678" y="6037884"/>
                <a:ext cx="817234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800" dirty="0">
                    <a:latin typeface="+mn-ea"/>
                  </a:rPr>
                  <a:t>출동일시</a:t>
                </a:r>
                <a:endParaRPr lang="en-US" altLang="ko-KR" sz="800" dirty="0">
                  <a:latin typeface="+mn-ea"/>
                </a:endParaRPr>
              </a:p>
            </p:txBody>
          </p:sp>
        </p:grpSp>
        <p:sp>
          <p:nvSpPr>
            <p:cNvPr id="36" name="Calenda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2EF2371-23B7-E008-FB8A-17BBE66536BB}"/>
                </a:ext>
              </a:extLst>
            </p:cNvPr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8312421" y="1883422"/>
              <a:ext cx="140225" cy="132541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6B879BF-F6A0-8BE3-AC6F-3A4C8E3704CA}"/>
              </a:ext>
            </a:extLst>
          </p:cNvPr>
          <p:cNvGrpSpPr/>
          <p:nvPr/>
        </p:nvGrpSpPr>
        <p:grpSpPr>
          <a:xfrm>
            <a:off x="4769018" y="1645206"/>
            <a:ext cx="460202" cy="304375"/>
            <a:chOff x="924629" y="6037884"/>
            <a:chExt cx="823168" cy="30437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3B13427-7FB2-A641-3CCB-504E3E7394AD}"/>
                </a:ext>
              </a:extLst>
            </p:cNvPr>
            <p:cNvSpPr/>
            <p:nvPr/>
          </p:nvSpPr>
          <p:spPr>
            <a:xfrm>
              <a:off x="924629" y="6104243"/>
              <a:ext cx="823168" cy="2380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16ACC0C-015C-358F-C420-9D129B2D3601}"/>
                </a:ext>
              </a:extLst>
            </p:cNvPr>
            <p:cNvSpPr txBox="1"/>
            <p:nvPr/>
          </p:nvSpPr>
          <p:spPr>
            <a:xfrm>
              <a:off x="982192" y="6037884"/>
              <a:ext cx="445301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ko-KR" altLang="en-US" sz="800" dirty="0">
                  <a:latin typeface="+mn-ea"/>
                </a:rPr>
                <a:t>일차</a:t>
              </a:r>
              <a:endParaRPr lang="en-US" altLang="ko-KR" sz="800" dirty="0">
                <a:latin typeface="+mn-ea"/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BB205DA-5DAB-159C-C4FB-B5E5857DA6A9}"/>
              </a:ext>
            </a:extLst>
          </p:cNvPr>
          <p:cNvCxnSpPr>
            <a:cxnSpLocks/>
          </p:cNvCxnSpPr>
          <p:nvPr/>
        </p:nvCxnSpPr>
        <p:spPr>
          <a:xfrm>
            <a:off x="238227" y="2783388"/>
            <a:ext cx="9152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3433A84-6F96-BB60-D3CA-AB6938506F14}"/>
              </a:ext>
            </a:extLst>
          </p:cNvPr>
          <p:cNvGrpSpPr/>
          <p:nvPr/>
        </p:nvGrpSpPr>
        <p:grpSpPr>
          <a:xfrm>
            <a:off x="2498258" y="1645206"/>
            <a:ext cx="2077060" cy="304375"/>
            <a:chOff x="924629" y="6037884"/>
            <a:chExt cx="3715260" cy="30437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F2D1609-5BB8-8610-7F7B-146F7579E2AE}"/>
                </a:ext>
              </a:extLst>
            </p:cNvPr>
            <p:cNvSpPr/>
            <p:nvPr/>
          </p:nvSpPr>
          <p:spPr>
            <a:xfrm>
              <a:off x="924629" y="6104243"/>
              <a:ext cx="3715260" cy="2380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 err="1">
                  <a:solidFill>
                    <a:schemeClr val="bg1">
                      <a:lumMod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오혜성</a:t>
              </a:r>
              <a:endPara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7B6E371-DBD6-C8C0-765B-C636B28316E1}"/>
                </a:ext>
              </a:extLst>
            </p:cNvPr>
            <p:cNvSpPr txBox="1"/>
            <p:nvPr/>
          </p:nvSpPr>
          <p:spPr>
            <a:xfrm>
              <a:off x="982192" y="6037884"/>
              <a:ext cx="445301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ko-KR" altLang="en-US" sz="800" dirty="0">
                  <a:latin typeface="+mn-ea"/>
                </a:rPr>
                <a:t>이름</a:t>
              </a:r>
              <a:endParaRPr lang="en-US" altLang="ko-KR" sz="800" dirty="0">
                <a:latin typeface="+mn-ea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B4A332F-36AB-F123-220B-E25B7F33C028}"/>
              </a:ext>
            </a:extLst>
          </p:cNvPr>
          <p:cNvGrpSpPr/>
          <p:nvPr/>
        </p:nvGrpSpPr>
        <p:grpSpPr>
          <a:xfrm>
            <a:off x="4371875" y="1764719"/>
            <a:ext cx="161235" cy="161235"/>
            <a:chOff x="10088916" y="3880080"/>
            <a:chExt cx="214604" cy="21460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07F26A7-65AF-8576-AFA6-6845BD7526C0}"/>
                </a:ext>
              </a:extLst>
            </p:cNvPr>
            <p:cNvSpPr/>
            <p:nvPr/>
          </p:nvSpPr>
          <p:spPr>
            <a:xfrm>
              <a:off x="10088916" y="3880080"/>
              <a:ext cx="214604" cy="214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Search">
              <a:extLst>
                <a:ext uri="{FF2B5EF4-FFF2-40B4-BE49-F238E27FC236}">
                  <a16:creationId xmlns:a16="http://schemas.microsoft.com/office/drawing/2014/main" id="{3414A96A-0EE9-4408-1CD5-0C54DD2195B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115256" y="3906420"/>
              <a:ext cx="161925" cy="161925"/>
            </a:xfrm>
            <a:custGeom>
              <a:avLst/>
              <a:gdLst>
                <a:gd name="T0" fmla="*/ 533 w 1402"/>
                <a:gd name="T1" fmla="*/ 0 h 1402"/>
                <a:gd name="T2" fmla="*/ 0 w 1402"/>
                <a:gd name="T3" fmla="*/ 532 h 1402"/>
                <a:gd name="T4" fmla="*/ 533 w 1402"/>
                <a:gd name="T5" fmla="*/ 1065 h 1402"/>
                <a:gd name="T6" fmla="*/ 862 w 1402"/>
                <a:gd name="T7" fmla="*/ 950 h 1402"/>
                <a:gd name="T8" fmla="*/ 909 w 1402"/>
                <a:gd name="T9" fmla="*/ 997 h 1402"/>
                <a:gd name="T10" fmla="*/ 928 w 1402"/>
                <a:gd name="T11" fmla="*/ 1113 h 1402"/>
                <a:gd name="T12" fmla="*/ 1177 w 1402"/>
                <a:gd name="T13" fmla="*/ 1364 h 1402"/>
                <a:gd name="T14" fmla="*/ 1318 w 1402"/>
                <a:gd name="T15" fmla="*/ 1364 h 1402"/>
                <a:gd name="T16" fmla="*/ 1364 w 1402"/>
                <a:gd name="T17" fmla="*/ 1318 h 1402"/>
                <a:gd name="T18" fmla="*/ 1364 w 1402"/>
                <a:gd name="T19" fmla="*/ 1177 h 1402"/>
                <a:gd name="T20" fmla="*/ 1114 w 1402"/>
                <a:gd name="T21" fmla="*/ 926 h 1402"/>
                <a:gd name="T22" fmla="*/ 997 w 1402"/>
                <a:gd name="T23" fmla="*/ 909 h 1402"/>
                <a:gd name="T24" fmla="*/ 950 w 1402"/>
                <a:gd name="T25" fmla="*/ 861 h 1402"/>
                <a:gd name="T26" fmla="*/ 1065 w 1402"/>
                <a:gd name="T27" fmla="*/ 532 h 1402"/>
                <a:gd name="T28" fmla="*/ 533 w 1402"/>
                <a:gd name="T29" fmla="*/ 0 h 1402"/>
                <a:gd name="T30" fmla="*/ 533 w 1402"/>
                <a:gd name="T31" fmla="*/ 98 h 1402"/>
                <a:gd name="T32" fmla="*/ 967 w 1402"/>
                <a:gd name="T33" fmla="*/ 532 h 1402"/>
                <a:gd name="T34" fmla="*/ 533 w 1402"/>
                <a:gd name="T35" fmla="*/ 965 h 1402"/>
                <a:gd name="T36" fmla="*/ 98 w 1402"/>
                <a:gd name="T37" fmla="*/ 532 h 1402"/>
                <a:gd name="T38" fmla="*/ 533 w 1402"/>
                <a:gd name="T39" fmla="*/ 98 h 1402"/>
                <a:gd name="T40" fmla="*/ 258 w 1402"/>
                <a:gd name="T41" fmla="*/ 393 h 1402"/>
                <a:gd name="T42" fmla="*/ 214 w 1402"/>
                <a:gd name="T43" fmla="*/ 549 h 1402"/>
                <a:gd name="T44" fmla="*/ 511 w 1402"/>
                <a:gd name="T45" fmla="*/ 848 h 1402"/>
                <a:gd name="T46" fmla="*/ 682 w 1402"/>
                <a:gd name="T47" fmla="*/ 794 h 1402"/>
                <a:gd name="T48" fmla="*/ 641 w 1402"/>
                <a:gd name="T49" fmla="*/ 795 h 1402"/>
                <a:gd name="T50" fmla="*/ 256 w 1402"/>
                <a:gd name="T51" fmla="*/ 410 h 1402"/>
                <a:gd name="T52" fmla="*/ 258 w 1402"/>
                <a:gd name="T53" fmla="*/ 393 h 1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02" h="1402">
                  <a:moveTo>
                    <a:pt x="533" y="0"/>
                  </a:moveTo>
                  <a:cubicBezTo>
                    <a:pt x="238" y="0"/>
                    <a:pt x="0" y="238"/>
                    <a:pt x="0" y="532"/>
                  </a:cubicBezTo>
                  <a:cubicBezTo>
                    <a:pt x="0" y="827"/>
                    <a:pt x="238" y="1065"/>
                    <a:pt x="533" y="1065"/>
                  </a:cubicBezTo>
                  <a:cubicBezTo>
                    <a:pt x="657" y="1065"/>
                    <a:pt x="771" y="1021"/>
                    <a:pt x="862" y="950"/>
                  </a:cubicBezTo>
                  <a:lnTo>
                    <a:pt x="909" y="997"/>
                  </a:lnTo>
                  <a:cubicBezTo>
                    <a:pt x="890" y="1035"/>
                    <a:pt x="896" y="1081"/>
                    <a:pt x="928" y="1113"/>
                  </a:cubicBezTo>
                  <a:lnTo>
                    <a:pt x="1177" y="1364"/>
                  </a:lnTo>
                  <a:cubicBezTo>
                    <a:pt x="1216" y="1402"/>
                    <a:pt x="1279" y="1402"/>
                    <a:pt x="1318" y="1364"/>
                  </a:cubicBezTo>
                  <a:lnTo>
                    <a:pt x="1364" y="1318"/>
                  </a:lnTo>
                  <a:cubicBezTo>
                    <a:pt x="1402" y="1279"/>
                    <a:pt x="1402" y="1216"/>
                    <a:pt x="1364" y="1177"/>
                  </a:cubicBezTo>
                  <a:lnTo>
                    <a:pt x="1114" y="926"/>
                  </a:lnTo>
                  <a:cubicBezTo>
                    <a:pt x="1083" y="894"/>
                    <a:pt x="1035" y="889"/>
                    <a:pt x="997" y="909"/>
                  </a:cubicBezTo>
                  <a:lnTo>
                    <a:pt x="950" y="861"/>
                  </a:lnTo>
                  <a:cubicBezTo>
                    <a:pt x="1022" y="771"/>
                    <a:pt x="1065" y="657"/>
                    <a:pt x="1065" y="532"/>
                  </a:cubicBezTo>
                  <a:cubicBezTo>
                    <a:pt x="1065" y="238"/>
                    <a:pt x="827" y="0"/>
                    <a:pt x="533" y="0"/>
                  </a:cubicBezTo>
                  <a:close/>
                  <a:moveTo>
                    <a:pt x="533" y="98"/>
                  </a:moveTo>
                  <a:cubicBezTo>
                    <a:pt x="772" y="98"/>
                    <a:pt x="967" y="293"/>
                    <a:pt x="967" y="532"/>
                  </a:cubicBezTo>
                  <a:cubicBezTo>
                    <a:pt x="967" y="772"/>
                    <a:pt x="772" y="965"/>
                    <a:pt x="533" y="965"/>
                  </a:cubicBezTo>
                  <a:cubicBezTo>
                    <a:pt x="293" y="965"/>
                    <a:pt x="98" y="772"/>
                    <a:pt x="98" y="532"/>
                  </a:cubicBezTo>
                  <a:cubicBezTo>
                    <a:pt x="98" y="293"/>
                    <a:pt x="293" y="98"/>
                    <a:pt x="533" y="98"/>
                  </a:cubicBezTo>
                  <a:close/>
                  <a:moveTo>
                    <a:pt x="258" y="393"/>
                  </a:moveTo>
                  <a:cubicBezTo>
                    <a:pt x="230" y="439"/>
                    <a:pt x="214" y="492"/>
                    <a:pt x="214" y="549"/>
                  </a:cubicBezTo>
                  <a:cubicBezTo>
                    <a:pt x="214" y="714"/>
                    <a:pt x="346" y="848"/>
                    <a:pt x="511" y="848"/>
                  </a:cubicBezTo>
                  <a:cubicBezTo>
                    <a:pt x="574" y="848"/>
                    <a:pt x="634" y="827"/>
                    <a:pt x="682" y="794"/>
                  </a:cubicBezTo>
                  <a:cubicBezTo>
                    <a:pt x="669" y="795"/>
                    <a:pt x="654" y="795"/>
                    <a:pt x="641" y="795"/>
                  </a:cubicBezTo>
                  <a:cubicBezTo>
                    <a:pt x="429" y="795"/>
                    <a:pt x="256" y="623"/>
                    <a:pt x="256" y="410"/>
                  </a:cubicBezTo>
                  <a:cubicBezTo>
                    <a:pt x="256" y="405"/>
                    <a:pt x="258" y="399"/>
                    <a:pt x="258" y="393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E58F39E-0DE5-4B99-6439-5E572730E992}"/>
              </a:ext>
            </a:extLst>
          </p:cNvPr>
          <p:cNvGrpSpPr/>
          <p:nvPr/>
        </p:nvGrpSpPr>
        <p:grpSpPr>
          <a:xfrm>
            <a:off x="6685954" y="1657212"/>
            <a:ext cx="1164840" cy="304375"/>
            <a:chOff x="7349410" y="1769674"/>
            <a:chExt cx="1164840" cy="304375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CCB67E39-E8B9-6FDB-273F-A01AF3A7C984}"/>
                </a:ext>
              </a:extLst>
            </p:cNvPr>
            <p:cNvGrpSpPr/>
            <p:nvPr/>
          </p:nvGrpSpPr>
          <p:grpSpPr>
            <a:xfrm>
              <a:off x="7349410" y="1769674"/>
              <a:ext cx="1164840" cy="304375"/>
              <a:chOff x="677722" y="6037884"/>
              <a:chExt cx="2083563" cy="304375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C1A751D-D156-96C8-AE39-BE2A7DE694A5}"/>
                  </a:ext>
                </a:extLst>
              </p:cNvPr>
              <p:cNvSpPr/>
              <p:nvPr/>
            </p:nvSpPr>
            <p:spPr>
              <a:xfrm>
                <a:off x="677722" y="6104243"/>
                <a:ext cx="2083563" cy="23801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84A050B-EE2D-375C-D03B-535A39F00F1A}"/>
                  </a:ext>
                </a:extLst>
              </p:cNvPr>
              <p:cNvSpPr txBox="1"/>
              <p:nvPr/>
            </p:nvSpPr>
            <p:spPr>
              <a:xfrm>
                <a:off x="802678" y="6037884"/>
                <a:ext cx="817234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800" dirty="0">
                    <a:latin typeface="+mn-ea"/>
                  </a:rPr>
                  <a:t>종료일시</a:t>
                </a:r>
                <a:endParaRPr lang="en-US" altLang="ko-KR" sz="800" dirty="0">
                  <a:latin typeface="+mn-ea"/>
                </a:endParaRPr>
              </a:p>
            </p:txBody>
          </p:sp>
        </p:grpSp>
        <p:sp>
          <p:nvSpPr>
            <p:cNvPr id="51" name="Calenda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1B14F7E-69CC-6E17-A85C-AED9E180670C}"/>
                </a:ext>
              </a:extLst>
            </p:cNvPr>
            <p:cNvSpPr>
              <a:spLocks noChangeAspect="1"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8312421" y="1883422"/>
              <a:ext cx="140225" cy="132541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4" name="Arrow Down">
            <a:extLst>
              <a:ext uri="{FF2B5EF4-FFF2-40B4-BE49-F238E27FC236}">
                <a16:creationId xmlns:a16="http://schemas.microsoft.com/office/drawing/2014/main" id="{0F32AEB1-3051-0311-3330-8E49ED217BAF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5087137" y="1801561"/>
            <a:ext cx="84539" cy="4377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D0637E6-ECE9-91B5-CD78-8B1851DBB171}"/>
              </a:ext>
            </a:extLst>
          </p:cNvPr>
          <p:cNvGrpSpPr/>
          <p:nvPr/>
        </p:nvGrpSpPr>
        <p:grpSpPr>
          <a:xfrm>
            <a:off x="2712905" y="3027580"/>
            <a:ext cx="982795" cy="982795"/>
            <a:chOff x="405586" y="2881471"/>
            <a:chExt cx="982795" cy="982795"/>
          </a:xfrm>
        </p:grpSpPr>
        <p:sp>
          <p:nvSpPr>
            <p:cNvPr id="56" name="사각형: 둥근 모서리 127">
              <a:extLst>
                <a:ext uri="{FF2B5EF4-FFF2-40B4-BE49-F238E27FC236}">
                  <a16:creationId xmlns:a16="http://schemas.microsoft.com/office/drawing/2014/main" id="{A54E98A2-02E7-DAA2-2E65-2C71C2576315}"/>
                </a:ext>
              </a:extLst>
            </p:cNvPr>
            <p:cNvSpPr/>
            <p:nvPr/>
          </p:nvSpPr>
          <p:spPr>
            <a:xfrm>
              <a:off x="405586" y="2881471"/>
              <a:ext cx="982795" cy="982795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View File">
              <a:extLst>
                <a:ext uri="{FF2B5EF4-FFF2-40B4-BE49-F238E27FC236}">
                  <a16:creationId xmlns:a16="http://schemas.microsoft.com/office/drawing/2014/main" id="{E9D2FDE3-433D-4FEF-3EE0-0EDC5112236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72797" y="3226478"/>
              <a:ext cx="264362" cy="284049"/>
            </a:xfrm>
            <a:custGeom>
              <a:avLst/>
              <a:gdLst>
                <a:gd name="T0" fmla="*/ 0 w 609"/>
                <a:gd name="T1" fmla="*/ 0 h 662"/>
                <a:gd name="T2" fmla="*/ 0 w 609"/>
                <a:gd name="T3" fmla="*/ 640 h 662"/>
                <a:gd name="T4" fmla="*/ 320 w 609"/>
                <a:gd name="T5" fmla="*/ 640 h 662"/>
                <a:gd name="T6" fmla="*/ 320 w 609"/>
                <a:gd name="T7" fmla="*/ 613 h 662"/>
                <a:gd name="T8" fmla="*/ 27 w 609"/>
                <a:gd name="T9" fmla="*/ 613 h 662"/>
                <a:gd name="T10" fmla="*/ 27 w 609"/>
                <a:gd name="T11" fmla="*/ 26 h 662"/>
                <a:gd name="T12" fmla="*/ 267 w 609"/>
                <a:gd name="T13" fmla="*/ 26 h 662"/>
                <a:gd name="T14" fmla="*/ 267 w 609"/>
                <a:gd name="T15" fmla="*/ 213 h 662"/>
                <a:gd name="T16" fmla="*/ 453 w 609"/>
                <a:gd name="T17" fmla="*/ 213 h 662"/>
                <a:gd name="T18" fmla="*/ 453 w 609"/>
                <a:gd name="T19" fmla="*/ 306 h 662"/>
                <a:gd name="T20" fmla="*/ 480 w 609"/>
                <a:gd name="T21" fmla="*/ 306 h 662"/>
                <a:gd name="T22" fmla="*/ 480 w 609"/>
                <a:gd name="T23" fmla="*/ 194 h 662"/>
                <a:gd name="T24" fmla="*/ 285 w 609"/>
                <a:gd name="T25" fmla="*/ 0 h 662"/>
                <a:gd name="T26" fmla="*/ 0 w 609"/>
                <a:gd name="T27" fmla="*/ 0 h 662"/>
                <a:gd name="T28" fmla="*/ 293 w 609"/>
                <a:gd name="T29" fmla="*/ 45 h 662"/>
                <a:gd name="T30" fmla="*/ 434 w 609"/>
                <a:gd name="T31" fmla="*/ 186 h 662"/>
                <a:gd name="T32" fmla="*/ 293 w 609"/>
                <a:gd name="T33" fmla="*/ 186 h 662"/>
                <a:gd name="T34" fmla="*/ 293 w 609"/>
                <a:gd name="T35" fmla="*/ 45 h 662"/>
                <a:gd name="T36" fmla="*/ 427 w 609"/>
                <a:gd name="T37" fmla="*/ 346 h 662"/>
                <a:gd name="T38" fmla="*/ 293 w 609"/>
                <a:gd name="T39" fmla="*/ 480 h 662"/>
                <a:gd name="T40" fmla="*/ 427 w 609"/>
                <a:gd name="T41" fmla="*/ 613 h 662"/>
                <a:gd name="T42" fmla="*/ 511 w 609"/>
                <a:gd name="T43" fmla="*/ 583 h 662"/>
                <a:gd name="T44" fmla="*/ 590 w 609"/>
                <a:gd name="T45" fmla="*/ 662 h 662"/>
                <a:gd name="T46" fmla="*/ 609 w 609"/>
                <a:gd name="T47" fmla="*/ 643 h 662"/>
                <a:gd name="T48" fmla="*/ 530 w 609"/>
                <a:gd name="T49" fmla="*/ 564 h 662"/>
                <a:gd name="T50" fmla="*/ 560 w 609"/>
                <a:gd name="T51" fmla="*/ 480 h 662"/>
                <a:gd name="T52" fmla="*/ 427 w 609"/>
                <a:gd name="T53" fmla="*/ 346 h 662"/>
                <a:gd name="T54" fmla="*/ 427 w 609"/>
                <a:gd name="T55" fmla="*/ 373 h 662"/>
                <a:gd name="T56" fmla="*/ 533 w 609"/>
                <a:gd name="T57" fmla="*/ 480 h 662"/>
                <a:gd name="T58" fmla="*/ 427 w 609"/>
                <a:gd name="T59" fmla="*/ 586 h 662"/>
                <a:gd name="T60" fmla="*/ 320 w 609"/>
                <a:gd name="T61" fmla="*/ 480 h 662"/>
                <a:gd name="T62" fmla="*/ 427 w 609"/>
                <a:gd name="T63" fmla="*/ 373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9" h="662">
                  <a:moveTo>
                    <a:pt x="0" y="0"/>
                  </a:moveTo>
                  <a:lnTo>
                    <a:pt x="0" y="640"/>
                  </a:lnTo>
                  <a:lnTo>
                    <a:pt x="320" y="640"/>
                  </a:lnTo>
                  <a:cubicBezTo>
                    <a:pt x="338" y="640"/>
                    <a:pt x="338" y="613"/>
                    <a:pt x="320" y="613"/>
                  </a:cubicBezTo>
                  <a:lnTo>
                    <a:pt x="27" y="613"/>
                  </a:lnTo>
                  <a:lnTo>
                    <a:pt x="27" y="26"/>
                  </a:lnTo>
                  <a:lnTo>
                    <a:pt x="267" y="26"/>
                  </a:lnTo>
                  <a:lnTo>
                    <a:pt x="267" y="213"/>
                  </a:lnTo>
                  <a:lnTo>
                    <a:pt x="453" y="213"/>
                  </a:lnTo>
                  <a:lnTo>
                    <a:pt x="453" y="306"/>
                  </a:lnTo>
                  <a:cubicBezTo>
                    <a:pt x="453" y="324"/>
                    <a:pt x="480" y="324"/>
                    <a:pt x="480" y="306"/>
                  </a:cubicBezTo>
                  <a:lnTo>
                    <a:pt x="480" y="194"/>
                  </a:lnTo>
                  <a:lnTo>
                    <a:pt x="285" y="0"/>
                  </a:lnTo>
                  <a:lnTo>
                    <a:pt x="0" y="0"/>
                  </a:lnTo>
                  <a:close/>
                  <a:moveTo>
                    <a:pt x="293" y="45"/>
                  </a:moveTo>
                  <a:lnTo>
                    <a:pt x="434" y="186"/>
                  </a:lnTo>
                  <a:lnTo>
                    <a:pt x="293" y="186"/>
                  </a:lnTo>
                  <a:lnTo>
                    <a:pt x="293" y="45"/>
                  </a:lnTo>
                  <a:close/>
                  <a:moveTo>
                    <a:pt x="427" y="346"/>
                  </a:moveTo>
                  <a:cubicBezTo>
                    <a:pt x="353" y="346"/>
                    <a:pt x="293" y="406"/>
                    <a:pt x="293" y="480"/>
                  </a:cubicBezTo>
                  <a:cubicBezTo>
                    <a:pt x="293" y="553"/>
                    <a:pt x="353" y="613"/>
                    <a:pt x="427" y="613"/>
                  </a:cubicBezTo>
                  <a:cubicBezTo>
                    <a:pt x="458" y="613"/>
                    <a:pt x="488" y="602"/>
                    <a:pt x="511" y="583"/>
                  </a:cubicBezTo>
                  <a:lnTo>
                    <a:pt x="590" y="662"/>
                  </a:lnTo>
                  <a:lnTo>
                    <a:pt x="609" y="643"/>
                  </a:lnTo>
                  <a:lnTo>
                    <a:pt x="530" y="564"/>
                  </a:lnTo>
                  <a:cubicBezTo>
                    <a:pt x="548" y="541"/>
                    <a:pt x="560" y="511"/>
                    <a:pt x="560" y="480"/>
                  </a:cubicBezTo>
                  <a:cubicBezTo>
                    <a:pt x="560" y="406"/>
                    <a:pt x="500" y="346"/>
                    <a:pt x="427" y="346"/>
                  </a:cubicBezTo>
                  <a:close/>
                  <a:moveTo>
                    <a:pt x="427" y="373"/>
                  </a:moveTo>
                  <a:cubicBezTo>
                    <a:pt x="486" y="373"/>
                    <a:pt x="533" y="420"/>
                    <a:pt x="533" y="480"/>
                  </a:cubicBezTo>
                  <a:cubicBezTo>
                    <a:pt x="533" y="539"/>
                    <a:pt x="486" y="586"/>
                    <a:pt x="427" y="586"/>
                  </a:cubicBezTo>
                  <a:cubicBezTo>
                    <a:pt x="367" y="586"/>
                    <a:pt x="320" y="539"/>
                    <a:pt x="320" y="480"/>
                  </a:cubicBezTo>
                  <a:cubicBezTo>
                    <a:pt x="320" y="420"/>
                    <a:pt x="367" y="373"/>
                    <a:pt x="427" y="373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5452708-45EA-E392-F446-50C99F2E202F}"/>
              </a:ext>
            </a:extLst>
          </p:cNvPr>
          <p:cNvGrpSpPr/>
          <p:nvPr/>
        </p:nvGrpSpPr>
        <p:grpSpPr>
          <a:xfrm>
            <a:off x="395655" y="3004679"/>
            <a:ext cx="1007082" cy="1012818"/>
            <a:chOff x="393688" y="2601095"/>
            <a:chExt cx="1182855" cy="1189592"/>
          </a:xfrm>
        </p:grpSpPr>
        <p:pic>
          <p:nvPicPr>
            <p:cNvPr id="59" name="Placeholder Photo">
              <a:extLst>
                <a:ext uri="{FF2B5EF4-FFF2-40B4-BE49-F238E27FC236}">
                  <a16:creationId xmlns:a16="http://schemas.microsoft.com/office/drawing/2014/main" id="{65368529-F7B5-7D75-3872-3DB3FB844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688" y="2601095"/>
              <a:ext cx="1182855" cy="1182855"/>
            </a:xfrm>
            <a:prstGeom prst="rect">
              <a:avLst/>
            </a:prstGeom>
          </p:spPr>
        </p:pic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8D7B169-E481-94AB-93B7-FC0BBA724E69}"/>
                </a:ext>
              </a:extLst>
            </p:cNvPr>
            <p:cNvSpPr/>
            <p:nvPr/>
          </p:nvSpPr>
          <p:spPr>
            <a:xfrm>
              <a:off x="396696" y="3385566"/>
              <a:ext cx="1176838" cy="405121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/>
                <a:t>2022.12.31 00:00</a:t>
              </a:r>
              <a:endParaRPr lang="ko-KR" altLang="en-US" sz="700"/>
            </a:p>
          </p:txBody>
        </p:sp>
      </p:grpSp>
      <p:sp>
        <p:nvSpPr>
          <p:cNvPr id="61" name="사각형: 둥근 모서리 135">
            <a:extLst>
              <a:ext uri="{FF2B5EF4-FFF2-40B4-BE49-F238E27FC236}">
                <a16:creationId xmlns:a16="http://schemas.microsoft.com/office/drawing/2014/main" id="{ACF27281-380F-909E-967A-11830E994D9C}"/>
              </a:ext>
            </a:extLst>
          </p:cNvPr>
          <p:cNvSpPr/>
          <p:nvPr/>
        </p:nvSpPr>
        <p:spPr>
          <a:xfrm>
            <a:off x="1569249" y="3027580"/>
            <a:ext cx="982795" cy="98279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10437ieofdjasfjda.pdf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2" name="Open External">
            <a:extLst>
              <a:ext uri="{FF2B5EF4-FFF2-40B4-BE49-F238E27FC236}">
                <a16:creationId xmlns:a16="http://schemas.microsoft.com/office/drawing/2014/main" id="{5D119891-938B-E6C8-92DD-B933D94E2A4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929438" y="3646174"/>
            <a:ext cx="286861" cy="289671"/>
          </a:xfrm>
          <a:custGeom>
            <a:avLst/>
            <a:gdLst>
              <a:gd name="T0" fmla="*/ 445 w 666"/>
              <a:gd name="T1" fmla="*/ 0 h 666"/>
              <a:gd name="T2" fmla="*/ 433 w 666"/>
              <a:gd name="T3" fmla="*/ 14 h 666"/>
              <a:gd name="T4" fmla="*/ 447 w 666"/>
              <a:gd name="T5" fmla="*/ 26 h 666"/>
              <a:gd name="T6" fmla="*/ 621 w 666"/>
              <a:gd name="T7" fmla="*/ 26 h 666"/>
              <a:gd name="T8" fmla="*/ 342 w 666"/>
              <a:gd name="T9" fmla="*/ 305 h 666"/>
              <a:gd name="T10" fmla="*/ 342 w 666"/>
              <a:gd name="T11" fmla="*/ 324 h 666"/>
              <a:gd name="T12" fmla="*/ 361 w 666"/>
              <a:gd name="T13" fmla="*/ 324 h 666"/>
              <a:gd name="T14" fmla="*/ 640 w 666"/>
              <a:gd name="T15" fmla="*/ 45 h 666"/>
              <a:gd name="T16" fmla="*/ 640 w 666"/>
              <a:gd name="T17" fmla="*/ 218 h 666"/>
              <a:gd name="T18" fmla="*/ 653 w 666"/>
              <a:gd name="T19" fmla="*/ 232 h 666"/>
              <a:gd name="T20" fmla="*/ 666 w 666"/>
              <a:gd name="T21" fmla="*/ 218 h 666"/>
              <a:gd name="T22" fmla="*/ 666 w 666"/>
              <a:gd name="T23" fmla="*/ 0 h 666"/>
              <a:gd name="T24" fmla="*/ 445 w 666"/>
              <a:gd name="T25" fmla="*/ 0 h 666"/>
              <a:gd name="T26" fmla="*/ 27 w 666"/>
              <a:gd name="T27" fmla="*/ 119 h 666"/>
              <a:gd name="T28" fmla="*/ 0 w 666"/>
              <a:gd name="T29" fmla="*/ 146 h 666"/>
              <a:gd name="T30" fmla="*/ 0 w 666"/>
              <a:gd name="T31" fmla="*/ 639 h 666"/>
              <a:gd name="T32" fmla="*/ 27 w 666"/>
              <a:gd name="T33" fmla="*/ 666 h 666"/>
              <a:gd name="T34" fmla="*/ 520 w 666"/>
              <a:gd name="T35" fmla="*/ 666 h 666"/>
              <a:gd name="T36" fmla="*/ 547 w 666"/>
              <a:gd name="T37" fmla="*/ 639 h 666"/>
              <a:gd name="T38" fmla="*/ 547 w 666"/>
              <a:gd name="T39" fmla="*/ 226 h 666"/>
              <a:gd name="T40" fmla="*/ 533 w 666"/>
              <a:gd name="T41" fmla="*/ 212 h 666"/>
              <a:gd name="T42" fmla="*/ 520 w 666"/>
              <a:gd name="T43" fmla="*/ 226 h 666"/>
              <a:gd name="T44" fmla="*/ 520 w 666"/>
              <a:gd name="T45" fmla="*/ 639 h 666"/>
              <a:gd name="T46" fmla="*/ 27 w 666"/>
              <a:gd name="T47" fmla="*/ 639 h 666"/>
              <a:gd name="T48" fmla="*/ 27 w 666"/>
              <a:gd name="T49" fmla="*/ 146 h 666"/>
              <a:gd name="T50" fmla="*/ 440 w 666"/>
              <a:gd name="T51" fmla="*/ 146 h 666"/>
              <a:gd name="T52" fmla="*/ 453 w 666"/>
              <a:gd name="T53" fmla="*/ 133 h 666"/>
              <a:gd name="T54" fmla="*/ 440 w 666"/>
              <a:gd name="T55" fmla="*/ 119 h 666"/>
              <a:gd name="T56" fmla="*/ 27 w 666"/>
              <a:gd name="T57" fmla="*/ 11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66" h="666">
                <a:moveTo>
                  <a:pt x="445" y="0"/>
                </a:moveTo>
                <a:cubicBezTo>
                  <a:pt x="438" y="0"/>
                  <a:pt x="432" y="7"/>
                  <a:pt x="433" y="14"/>
                </a:cubicBezTo>
                <a:cubicBezTo>
                  <a:pt x="434" y="21"/>
                  <a:pt x="440" y="27"/>
                  <a:pt x="447" y="26"/>
                </a:cubicBezTo>
                <a:lnTo>
                  <a:pt x="621" y="26"/>
                </a:lnTo>
                <a:lnTo>
                  <a:pt x="342" y="305"/>
                </a:lnTo>
                <a:cubicBezTo>
                  <a:pt x="337" y="310"/>
                  <a:pt x="337" y="319"/>
                  <a:pt x="342" y="324"/>
                </a:cubicBezTo>
                <a:cubicBezTo>
                  <a:pt x="347" y="329"/>
                  <a:pt x="356" y="329"/>
                  <a:pt x="361" y="324"/>
                </a:cubicBezTo>
                <a:lnTo>
                  <a:pt x="640" y="45"/>
                </a:lnTo>
                <a:lnTo>
                  <a:pt x="640" y="218"/>
                </a:lnTo>
                <a:cubicBezTo>
                  <a:pt x="639" y="225"/>
                  <a:pt x="646" y="232"/>
                  <a:pt x="653" y="232"/>
                </a:cubicBezTo>
                <a:cubicBezTo>
                  <a:pt x="660" y="232"/>
                  <a:pt x="666" y="225"/>
                  <a:pt x="666" y="218"/>
                </a:cubicBezTo>
                <a:lnTo>
                  <a:pt x="666" y="0"/>
                </a:lnTo>
                <a:lnTo>
                  <a:pt x="445" y="0"/>
                </a:lnTo>
                <a:close/>
                <a:moveTo>
                  <a:pt x="27" y="119"/>
                </a:moveTo>
                <a:cubicBezTo>
                  <a:pt x="12" y="119"/>
                  <a:pt x="0" y="131"/>
                  <a:pt x="0" y="146"/>
                </a:cubicBezTo>
                <a:lnTo>
                  <a:pt x="0" y="639"/>
                </a:lnTo>
                <a:cubicBezTo>
                  <a:pt x="0" y="654"/>
                  <a:pt x="12" y="666"/>
                  <a:pt x="27" y="666"/>
                </a:cubicBezTo>
                <a:lnTo>
                  <a:pt x="520" y="666"/>
                </a:lnTo>
                <a:cubicBezTo>
                  <a:pt x="535" y="666"/>
                  <a:pt x="547" y="654"/>
                  <a:pt x="547" y="639"/>
                </a:cubicBezTo>
                <a:lnTo>
                  <a:pt x="547" y="226"/>
                </a:lnTo>
                <a:cubicBezTo>
                  <a:pt x="547" y="219"/>
                  <a:pt x="540" y="212"/>
                  <a:pt x="533" y="212"/>
                </a:cubicBezTo>
                <a:cubicBezTo>
                  <a:pt x="526" y="212"/>
                  <a:pt x="520" y="219"/>
                  <a:pt x="520" y="226"/>
                </a:cubicBezTo>
                <a:lnTo>
                  <a:pt x="520" y="639"/>
                </a:lnTo>
                <a:lnTo>
                  <a:pt x="27" y="639"/>
                </a:lnTo>
                <a:lnTo>
                  <a:pt x="27" y="146"/>
                </a:lnTo>
                <a:lnTo>
                  <a:pt x="440" y="146"/>
                </a:lnTo>
                <a:cubicBezTo>
                  <a:pt x="447" y="146"/>
                  <a:pt x="453" y="140"/>
                  <a:pt x="453" y="133"/>
                </a:cubicBezTo>
                <a:cubicBezTo>
                  <a:pt x="453" y="125"/>
                  <a:pt x="447" y="119"/>
                  <a:pt x="440" y="119"/>
                </a:cubicBezTo>
                <a:lnTo>
                  <a:pt x="27" y="119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7BD8C66-86B2-9D5F-AB23-6E75C3DC3575}"/>
              </a:ext>
            </a:extLst>
          </p:cNvPr>
          <p:cNvSpPr/>
          <p:nvPr/>
        </p:nvSpPr>
        <p:spPr>
          <a:xfrm>
            <a:off x="576239" y="1501899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/>
              <a:t>1</a:t>
            </a:r>
            <a:endParaRPr lang="ko-KR" altLang="en-US" sz="6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887C804-C946-9755-DFF6-65CC98954265}"/>
              </a:ext>
            </a:extLst>
          </p:cNvPr>
          <p:cNvSpPr/>
          <p:nvPr/>
        </p:nvSpPr>
        <p:spPr>
          <a:xfrm>
            <a:off x="2273919" y="1501899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064B298-AEFA-AAB9-9F8A-D1121F56600F}"/>
              </a:ext>
            </a:extLst>
          </p:cNvPr>
          <p:cNvSpPr/>
          <p:nvPr/>
        </p:nvSpPr>
        <p:spPr>
          <a:xfrm>
            <a:off x="3577180" y="3060408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26ED8E2-CC35-9AE2-91A8-951798BECF91}"/>
              </a:ext>
            </a:extLst>
          </p:cNvPr>
          <p:cNvSpPr/>
          <p:nvPr/>
        </p:nvSpPr>
        <p:spPr>
          <a:xfrm>
            <a:off x="1286562" y="290339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8B806DF-5C49-A7C1-9400-96A24C25A681}"/>
              </a:ext>
            </a:extLst>
          </p:cNvPr>
          <p:cNvSpPr/>
          <p:nvPr/>
        </p:nvSpPr>
        <p:spPr>
          <a:xfrm>
            <a:off x="2385689" y="2940335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5</a:t>
            </a:r>
            <a:endParaRPr lang="ko-KR" altLang="en-US" sz="600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52EF924-DFA6-C268-B419-53A3CB6EBFEB}"/>
              </a:ext>
            </a:extLst>
          </p:cNvPr>
          <p:cNvGrpSpPr/>
          <p:nvPr/>
        </p:nvGrpSpPr>
        <p:grpSpPr>
          <a:xfrm>
            <a:off x="8007921" y="1643324"/>
            <a:ext cx="1262238" cy="344350"/>
            <a:chOff x="2594313" y="1528470"/>
            <a:chExt cx="1850085" cy="344350"/>
          </a:xfrm>
        </p:grpSpPr>
        <p:sp>
          <p:nvSpPr>
            <p:cNvPr id="69" name="Input">
              <a:extLst>
                <a:ext uri="{FF2B5EF4-FFF2-40B4-BE49-F238E27FC236}">
                  <a16:creationId xmlns:a16="http://schemas.microsoft.com/office/drawing/2014/main" id="{61879A02-4C47-13BF-0B3E-25FC9F0F284B}"/>
                </a:ext>
              </a:extLst>
            </p:cNvPr>
            <p:cNvSpPr/>
            <p:nvPr/>
          </p:nvSpPr>
          <p:spPr>
            <a:xfrm>
              <a:off x="2594313" y="1605799"/>
              <a:ext cx="1850085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747B40A-CE81-0C06-70E2-7E2EF135C5E5}"/>
                </a:ext>
              </a:extLst>
            </p:cNvPr>
            <p:cNvSpPr txBox="1"/>
            <p:nvPr/>
          </p:nvSpPr>
          <p:spPr>
            <a:xfrm>
              <a:off x="2620741" y="1528470"/>
              <a:ext cx="639729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bIns="0" rtlCol="0">
              <a:spAutoFit/>
            </a:bodyPr>
            <a:lstStyle/>
            <a:p>
              <a:r>
                <a:rPr lang="ko-KR" altLang="en-US" sz="800" dirty="0" smtClean="0"/>
                <a:t>단체명</a:t>
              </a:r>
              <a:endParaRPr lang="ko-KR" altLang="en-US" sz="800" dirty="0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52EF924-DFA6-C268-B419-53A3CB6EBFEB}"/>
              </a:ext>
            </a:extLst>
          </p:cNvPr>
          <p:cNvGrpSpPr/>
          <p:nvPr/>
        </p:nvGrpSpPr>
        <p:grpSpPr>
          <a:xfrm>
            <a:off x="2498258" y="2089908"/>
            <a:ext cx="1262238" cy="344350"/>
            <a:chOff x="2594313" y="1528470"/>
            <a:chExt cx="1850085" cy="344350"/>
          </a:xfrm>
        </p:grpSpPr>
        <p:sp>
          <p:nvSpPr>
            <p:cNvPr id="72" name="Input">
              <a:extLst>
                <a:ext uri="{FF2B5EF4-FFF2-40B4-BE49-F238E27FC236}">
                  <a16:creationId xmlns:a16="http://schemas.microsoft.com/office/drawing/2014/main" id="{61879A02-4C47-13BF-0B3E-25FC9F0F284B}"/>
                </a:ext>
              </a:extLst>
            </p:cNvPr>
            <p:cNvSpPr/>
            <p:nvPr/>
          </p:nvSpPr>
          <p:spPr>
            <a:xfrm>
              <a:off x="2594313" y="1605799"/>
              <a:ext cx="1850085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747B40A-CE81-0C06-70E2-7E2EF135C5E5}"/>
                </a:ext>
              </a:extLst>
            </p:cNvPr>
            <p:cNvSpPr txBox="1"/>
            <p:nvPr/>
          </p:nvSpPr>
          <p:spPr>
            <a:xfrm>
              <a:off x="2620741" y="1528470"/>
              <a:ext cx="639729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bIns="0" rtlCol="0">
              <a:spAutoFit/>
            </a:bodyPr>
            <a:lstStyle/>
            <a:p>
              <a:r>
                <a:rPr lang="ko-KR" altLang="en-US" sz="800" dirty="0" smtClean="0"/>
                <a:t>사업장</a:t>
              </a:r>
              <a:endParaRPr lang="ko-KR" altLang="en-US" sz="800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C52EF924-DFA6-C268-B419-53A3CB6EBFEB}"/>
              </a:ext>
            </a:extLst>
          </p:cNvPr>
          <p:cNvGrpSpPr/>
          <p:nvPr/>
        </p:nvGrpSpPr>
        <p:grpSpPr>
          <a:xfrm>
            <a:off x="4300346" y="2089908"/>
            <a:ext cx="1262238" cy="344350"/>
            <a:chOff x="2594313" y="1528470"/>
            <a:chExt cx="1850085" cy="344350"/>
          </a:xfrm>
        </p:grpSpPr>
        <p:sp>
          <p:nvSpPr>
            <p:cNvPr id="75" name="Input">
              <a:extLst>
                <a:ext uri="{FF2B5EF4-FFF2-40B4-BE49-F238E27FC236}">
                  <a16:creationId xmlns:a16="http://schemas.microsoft.com/office/drawing/2014/main" id="{61879A02-4C47-13BF-0B3E-25FC9F0F284B}"/>
                </a:ext>
              </a:extLst>
            </p:cNvPr>
            <p:cNvSpPr/>
            <p:nvPr/>
          </p:nvSpPr>
          <p:spPr>
            <a:xfrm>
              <a:off x="2594313" y="1605799"/>
              <a:ext cx="1850085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747B40A-CE81-0C06-70E2-7E2EF135C5E5}"/>
                </a:ext>
              </a:extLst>
            </p:cNvPr>
            <p:cNvSpPr txBox="1"/>
            <p:nvPr/>
          </p:nvSpPr>
          <p:spPr>
            <a:xfrm>
              <a:off x="2620741" y="1528470"/>
              <a:ext cx="489358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bIns="0" rtlCol="0">
              <a:spAutoFit/>
            </a:bodyPr>
            <a:lstStyle/>
            <a:p>
              <a:r>
                <a:rPr lang="ko-KR" altLang="en-US" sz="800" dirty="0" smtClean="0"/>
                <a:t>직책</a:t>
              </a:r>
              <a:endParaRPr lang="ko-KR" altLang="en-US" sz="800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C52EF924-DFA6-C268-B419-53A3CB6EBFEB}"/>
              </a:ext>
            </a:extLst>
          </p:cNvPr>
          <p:cNvGrpSpPr/>
          <p:nvPr/>
        </p:nvGrpSpPr>
        <p:grpSpPr>
          <a:xfrm>
            <a:off x="6128601" y="2089908"/>
            <a:ext cx="1262238" cy="344350"/>
            <a:chOff x="2594313" y="1528470"/>
            <a:chExt cx="1850085" cy="344350"/>
          </a:xfrm>
        </p:grpSpPr>
        <p:sp>
          <p:nvSpPr>
            <p:cNvPr id="78" name="Input">
              <a:extLst>
                <a:ext uri="{FF2B5EF4-FFF2-40B4-BE49-F238E27FC236}">
                  <a16:creationId xmlns:a16="http://schemas.microsoft.com/office/drawing/2014/main" id="{61879A02-4C47-13BF-0B3E-25FC9F0F284B}"/>
                </a:ext>
              </a:extLst>
            </p:cNvPr>
            <p:cNvSpPr/>
            <p:nvPr/>
          </p:nvSpPr>
          <p:spPr>
            <a:xfrm>
              <a:off x="2594313" y="1605799"/>
              <a:ext cx="1850085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747B40A-CE81-0C06-70E2-7E2EF135C5E5}"/>
                </a:ext>
              </a:extLst>
            </p:cNvPr>
            <p:cNvSpPr txBox="1"/>
            <p:nvPr/>
          </p:nvSpPr>
          <p:spPr>
            <a:xfrm>
              <a:off x="2620741" y="1528470"/>
              <a:ext cx="489358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bIns="0" rtlCol="0">
              <a:spAutoFit/>
            </a:bodyPr>
            <a:lstStyle/>
            <a:p>
              <a:r>
                <a:rPr lang="ko-KR" altLang="en-US" sz="800" dirty="0" smtClean="0"/>
                <a:t>사번</a:t>
              </a:r>
              <a:endParaRPr lang="ko-KR" altLang="en-US" sz="800" dirty="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C52EF924-DFA6-C268-B419-53A3CB6EBFEB}"/>
              </a:ext>
            </a:extLst>
          </p:cNvPr>
          <p:cNvGrpSpPr/>
          <p:nvPr/>
        </p:nvGrpSpPr>
        <p:grpSpPr>
          <a:xfrm>
            <a:off x="8006480" y="2089908"/>
            <a:ext cx="1262238" cy="344350"/>
            <a:chOff x="2594313" y="1528470"/>
            <a:chExt cx="1850085" cy="344350"/>
          </a:xfrm>
        </p:grpSpPr>
        <p:sp>
          <p:nvSpPr>
            <p:cNvPr id="81" name="Input">
              <a:extLst>
                <a:ext uri="{FF2B5EF4-FFF2-40B4-BE49-F238E27FC236}">
                  <a16:creationId xmlns:a16="http://schemas.microsoft.com/office/drawing/2014/main" id="{61879A02-4C47-13BF-0B3E-25FC9F0F284B}"/>
                </a:ext>
              </a:extLst>
            </p:cNvPr>
            <p:cNvSpPr/>
            <p:nvPr/>
          </p:nvSpPr>
          <p:spPr>
            <a:xfrm>
              <a:off x="2594313" y="1605799"/>
              <a:ext cx="1850085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747B40A-CE81-0C06-70E2-7E2EF135C5E5}"/>
                </a:ext>
              </a:extLst>
            </p:cNvPr>
            <p:cNvSpPr txBox="1"/>
            <p:nvPr/>
          </p:nvSpPr>
          <p:spPr>
            <a:xfrm>
              <a:off x="2620741" y="1528470"/>
              <a:ext cx="7901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bIns="0" rtlCol="0">
              <a:spAutoFit/>
            </a:bodyPr>
            <a:lstStyle/>
            <a:p>
              <a:r>
                <a:rPr lang="ko-KR" altLang="en-US" sz="800" dirty="0" smtClean="0"/>
                <a:t>선택상품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164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AG05020204000, AG05020205000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장례현황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행사정보</a:t>
            </a:r>
            <a:r>
              <a:rPr lang="en-US" altLang="ko-KR" dirty="0"/>
              <a:t>(</a:t>
            </a:r>
            <a:r>
              <a:rPr lang="ko-KR" altLang="en-US" dirty="0"/>
              <a:t>회사지원서명</a:t>
            </a:r>
            <a:r>
              <a:rPr lang="en-US" altLang="ko-KR" dirty="0"/>
              <a:t>, </a:t>
            </a:r>
            <a:r>
              <a:rPr lang="ko-KR" altLang="en-US" dirty="0" err="1"/>
              <a:t>인수자서명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장례현황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행사 상세보기 </a:t>
            </a:r>
            <a:r>
              <a:rPr lang="en-US" altLang="ko-KR" dirty="0"/>
              <a:t>&gt; </a:t>
            </a:r>
            <a:r>
              <a:rPr lang="ko-KR" altLang="en-US" dirty="0" err="1" smtClean="0"/>
              <a:t>행사정보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5A667B-5B55-751C-7055-B204618AF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007467"/>
              </p:ext>
            </p:extLst>
          </p:nvPr>
        </p:nvGraphicFramePr>
        <p:xfrm>
          <a:off x="9697979" y="526664"/>
          <a:ext cx="2486401" cy="24758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03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Body</a:t>
                      </a:r>
                      <a:r>
                        <a:rPr lang="ko-KR" altLang="en-US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를 </a:t>
                      </a:r>
                      <a:r>
                        <a:rPr lang="en-US" altLang="ko-KR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r>
                        <a:rPr lang="ko-KR" altLang="en-US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회라도 클릭한 후 저장 없이 페이지를 나가려고 할 경우 </a:t>
                      </a:r>
                      <a:r>
                        <a:rPr lang="en-US" altLang="ko-KR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confirm “</a:t>
                      </a:r>
                      <a:r>
                        <a:rPr lang="ko-KR" altLang="en-US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저장되지 않은 내용이 있습니다</a:t>
                      </a:r>
                      <a:r>
                        <a:rPr lang="en-US" altLang="ko-KR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 </a:t>
                      </a:r>
                      <a:r>
                        <a:rPr lang="ko-KR" altLang="en-US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페이지를 나가시겠습니까</a:t>
                      </a:r>
                      <a:r>
                        <a:rPr lang="en-US" altLang="ko-KR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?”</a:t>
                      </a: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12822"/>
                  </a:ext>
                </a:extLst>
              </a:tr>
              <a:tr h="20103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DESCRIPTION</a:t>
                      </a:r>
                      <a:endParaRPr lang="ko-KR" altLang="en-US" sz="8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공통의 회사지원서명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공급확인서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이 아닌 경우 다른 화면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확인 필요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으로 구성되어 입력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 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단체명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”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으로 구별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출력시 해당 양식에 데이터가 입혀져 나올 수 있도록 반영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해당 양식 필요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인력지원 추가 입력 가능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용품 및 근조기는 근무일지에 포함되어 있음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카메라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내파일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선택창 호출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촬영일시 자동으로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load</a:t>
                      </a: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7023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7E1AA25-C3C8-67DC-9ABC-9E73B77282AB}"/>
              </a:ext>
            </a:extLst>
          </p:cNvPr>
          <p:cNvSpPr txBox="1"/>
          <p:nvPr/>
        </p:nvSpPr>
        <p:spPr>
          <a:xfrm>
            <a:off x="46325" y="758601"/>
            <a:ext cx="1879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0000"/>
                </a:solidFill>
                <a:latin typeface="Noto Sans Korean"/>
              </a:rPr>
              <a:t>No.</a:t>
            </a:r>
            <a:r>
              <a:rPr lang="ko-KR" altLang="en-US" sz="1600">
                <a:solidFill>
                  <a:srgbClr val="000000"/>
                </a:solidFill>
                <a:latin typeface="Noto Sans Korean"/>
              </a:rPr>
              <a:t> 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Noto Sans Korean"/>
              </a:rPr>
              <a:t>2022101100023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C577D-800E-1F46-3567-621DC18DB960}"/>
              </a:ext>
            </a:extLst>
          </p:cNvPr>
          <p:cNvSpPr txBox="1"/>
          <p:nvPr/>
        </p:nvSpPr>
        <p:spPr>
          <a:xfrm>
            <a:off x="2780697" y="782736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상품정보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BA95EC-53E5-DA8A-1A2A-006F0293E287}"/>
              </a:ext>
            </a:extLst>
          </p:cNvPr>
          <p:cNvSpPr txBox="1"/>
          <p:nvPr/>
        </p:nvSpPr>
        <p:spPr>
          <a:xfrm>
            <a:off x="3919071" y="782337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>
                <a:solidFill>
                  <a:srgbClr val="0D6EFD"/>
                </a:solidFill>
              </a:rPr>
              <a:t>행사정보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342E92B-4A56-387C-B7C7-994096FE49D9}"/>
              </a:ext>
            </a:extLst>
          </p:cNvPr>
          <p:cNvCxnSpPr>
            <a:cxnSpLocks/>
          </p:cNvCxnSpPr>
          <p:nvPr/>
        </p:nvCxnSpPr>
        <p:spPr>
          <a:xfrm>
            <a:off x="2689282" y="1097434"/>
            <a:ext cx="122978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7B44583-35FE-BAF6-3954-C6C92822E5AA}"/>
              </a:ext>
            </a:extLst>
          </p:cNvPr>
          <p:cNvCxnSpPr>
            <a:cxnSpLocks/>
          </p:cNvCxnSpPr>
          <p:nvPr/>
        </p:nvCxnSpPr>
        <p:spPr>
          <a:xfrm>
            <a:off x="3810693" y="1097035"/>
            <a:ext cx="888732" cy="0"/>
          </a:xfrm>
          <a:prstGeom prst="line">
            <a:avLst/>
          </a:prstGeom>
          <a:ln w="19050">
            <a:solidFill>
              <a:srgbClr val="0D6EF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554E66A-054F-9E40-CBC1-8721DC66FC37}"/>
              </a:ext>
            </a:extLst>
          </p:cNvPr>
          <p:cNvCxnSpPr>
            <a:cxnSpLocks/>
          </p:cNvCxnSpPr>
          <p:nvPr/>
        </p:nvCxnSpPr>
        <p:spPr>
          <a:xfrm>
            <a:off x="4423437" y="1097035"/>
            <a:ext cx="888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FDA4F7B-4776-90DC-1439-9768BA0CDBEB}"/>
              </a:ext>
            </a:extLst>
          </p:cNvPr>
          <p:cNvSpPr txBox="1"/>
          <p:nvPr/>
        </p:nvSpPr>
        <p:spPr>
          <a:xfrm>
            <a:off x="5022947" y="78233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회원정산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F53BEFF-7549-8D03-6CB8-90D825490556}"/>
              </a:ext>
            </a:extLst>
          </p:cNvPr>
          <p:cNvCxnSpPr>
            <a:cxnSpLocks/>
          </p:cNvCxnSpPr>
          <p:nvPr/>
        </p:nvCxnSpPr>
        <p:spPr>
          <a:xfrm>
            <a:off x="5295139" y="1097035"/>
            <a:ext cx="888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1341EF9-EE8A-0809-07C2-5DB644139A7A}"/>
              </a:ext>
            </a:extLst>
          </p:cNvPr>
          <p:cNvSpPr txBox="1"/>
          <p:nvPr/>
        </p:nvSpPr>
        <p:spPr>
          <a:xfrm>
            <a:off x="6259678" y="78233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당사정산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37F3324-DB3F-7C84-AF38-2455C7B2D44C}"/>
              </a:ext>
            </a:extLst>
          </p:cNvPr>
          <p:cNvCxnSpPr>
            <a:cxnSpLocks/>
          </p:cNvCxnSpPr>
          <p:nvPr/>
        </p:nvCxnSpPr>
        <p:spPr>
          <a:xfrm>
            <a:off x="6189770" y="1097035"/>
            <a:ext cx="888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BEEC1F-6E59-8511-575A-B43BEA5A9F34}"/>
              </a:ext>
            </a:extLst>
          </p:cNvPr>
          <p:cNvSpPr txBox="1"/>
          <p:nvPr/>
        </p:nvSpPr>
        <p:spPr>
          <a:xfrm>
            <a:off x="8170467" y="882838"/>
            <a:ext cx="14927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접수일시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</a:t>
            </a:r>
            <a:r>
              <a:rPr lang="en-US" altLang="ko-KR" sz="900" b="0" i="0">
                <a:solidFill>
                  <a:schemeClr val="bg1">
                    <a:lumMod val="50000"/>
                  </a:schemeClr>
                </a:solidFill>
                <a:effectLst/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2022.10.11 14:33</a:t>
            </a:r>
            <a:endParaRPr lang="ko-KR" altLang="en-US" sz="900">
              <a:solidFill>
                <a:schemeClr val="bg1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6C09A0-6FBE-3786-A312-AAE8EAA5A38E}"/>
              </a:ext>
            </a:extLst>
          </p:cNvPr>
          <p:cNvSpPr txBox="1"/>
          <p:nvPr/>
        </p:nvSpPr>
        <p:spPr>
          <a:xfrm>
            <a:off x="8177154" y="670786"/>
            <a:ext cx="1342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의전팀장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임영웅</a:t>
            </a:r>
          </a:p>
        </p:txBody>
      </p:sp>
      <p:sp>
        <p:nvSpPr>
          <p:cNvPr id="19" name="Edit User">
            <a:extLst>
              <a:ext uri="{FF2B5EF4-FFF2-40B4-BE49-F238E27FC236}">
                <a16:creationId xmlns:a16="http://schemas.microsoft.com/office/drawing/2014/main" id="{ECAE1709-0C6D-F6DB-A355-34647FDEAFE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56941" y="719247"/>
            <a:ext cx="179864" cy="178118"/>
          </a:xfrm>
          <a:custGeom>
            <a:avLst/>
            <a:gdLst>
              <a:gd name="T0" fmla="*/ 595 w 1409"/>
              <a:gd name="T1" fmla="*/ 0 h 1399"/>
              <a:gd name="T2" fmla="*/ 275 w 1409"/>
              <a:gd name="T3" fmla="*/ 339 h 1399"/>
              <a:gd name="T4" fmla="*/ 432 w 1409"/>
              <a:gd name="T5" fmla="*/ 724 h 1399"/>
              <a:gd name="T6" fmla="*/ 392 w 1409"/>
              <a:gd name="T7" fmla="*/ 855 h 1399"/>
              <a:gd name="T8" fmla="*/ 0 w 1409"/>
              <a:gd name="T9" fmla="*/ 1155 h 1399"/>
              <a:gd name="T10" fmla="*/ 0 w 1409"/>
              <a:gd name="T11" fmla="*/ 1199 h 1399"/>
              <a:gd name="T12" fmla="*/ 548 w 1409"/>
              <a:gd name="T13" fmla="*/ 1396 h 1399"/>
              <a:gd name="T14" fmla="*/ 549 w 1409"/>
              <a:gd name="T15" fmla="*/ 1331 h 1399"/>
              <a:gd name="T16" fmla="*/ 617 w 1409"/>
              <a:gd name="T17" fmla="*/ 1102 h 1399"/>
              <a:gd name="T18" fmla="*/ 656 w 1409"/>
              <a:gd name="T19" fmla="*/ 1040 h 1399"/>
              <a:gd name="T20" fmla="*/ 829 w 1409"/>
              <a:gd name="T21" fmla="*/ 868 h 1399"/>
              <a:gd name="T22" fmla="*/ 788 w 1409"/>
              <a:gd name="T23" fmla="*/ 855 h 1399"/>
              <a:gd name="T24" fmla="*/ 760 w 1409"/>
              <a:gd name="T25" fmla="*/ 723 h 1399"/>
              <a:gd name="T26" fmla="*/ 758 w 1409"/>
              <a:gd name="T27" fmla="*/ 723 h 1399"/>
              <a:gd name="T28" fmla="*/ 916 w 1409"/>
              <a:gd name="T29" fmla="*/ 339 h 1399"/>
              <a:gd name="T30" fmla="*/ 595 w 1409"/>
              <a:gd name="T31" fmla="*/ 0 h 1399"/>
              <a:gd name="T32" fmla="*/ 1236 w 1409"/>
              <a:gd name="T33" fmla="*/ 650 h 1399"/>
              <a:gd name="T34" fmla="*/ 1189 w 1409"/>
              <a:gd name="T35" fmla="*/ 668 h 1399"/>
              <a:gd name="T36" fmla="*/ 1160 w 1409"/>
              <a:gd name="T37" fmla="*/ 699 h 1399"/>
              <a:gd name="T38" fmla="*/ 1352 w 1409"/>
              <a:gd name="T39" fmla="*/ 892 h 1399"/>
              <a:gd name="T40" fmla="*/ 1382 w 1409"/>
              <a:gd name="T41" fmla="*/ 862 h 1399"/>
              <a:gd name="T42" fmla="*/ 1382 w 1409"/>
              <a:gd name="T43" fmla="*/ 767 h 1399"/>
              <a:gd name="T44" fmla="*/ 1285 w 1409"/>
              <a:gd name="T45" fmla="*/ 670 h 1399"/>
              <a:gd name="T46" fmla="*/ 1236 w 1409"/>
              <a:gd name="T47" fmla="*/ 650 h 1399"/>
              <a:gd name="T48" fmla="*/ 1128 w 1409"/>
              <a:gd name="T49" fmla="*/ 726 h 1399"/>
              <a:gd name="T50" fmla="*/ 1080 w 1409"/>
              <a:gd name="T51" fmla="*/ 768 h 1399"/>
              <a:gd name="T52" fmla="*/ 1282 w 1409"/>
              <a:gd name="T53" fmla="*/ 970 h 1399"/>
              <a:gd name="T54" fmla="*/ 1328 w 1409"/>
              <a:gd name="T55" fmla="*/ 928 h 1399"/>
              <a:gd name="T56" fmla="*/ 1128 w 1409"/>
              <a:gd name="T57" fmla="*/ 726 h 1399"/>
              <a:gd name="T58" fmla="*/ 1051 w 1409"/>
              <a:gd name="T59" fmla="*/ 801 h 1399"/>
              <a:gd name="T60" fmla="*/ 731 w 1409"/>
              <a:gd name="T61" fmla="*/ 1119 h 1399"/>
              <a:gd name="T62" fmla="*/ 721 w 1409"/>
              <a:gd name="T63" fmla="*/ 1133 h 1399"/>
              <a:gd name="T64" fmla="*/ 653 w 1409"/>
              <a:gd name="T65" fmla="*/ 1362 h 1399"/>
              <a:gd name="T66" fmla="*/ 661 w 1409"/>
              <a:gd name="T67" fmla="*/ 1391 h 1399"/>
              <a:gd name="T68" fmla="*/ 682 w 1409"/>
              <a:gd name="T69" fmla="*/ 1399 h 1399"/>
              <a:gd name="T70" fmla="*/ 688 w 1409"/>
              <a:gd name="T71" fmla="*/ 1398 h 1399"/>
              <a:gd name="T72" fmla="*/ 919 w 1409"/>
              <a:gd name="T73" fmla="*/ 1330 h 1399"/>
              <a:gd name="T74" fmla="*/ 931 w 1409"/>
              <a:gd name="T75" fmla="*/ 1321 h 1399"/>
              <a:gd name="T76" fmla="*/ 1253 w 1409"/>
              <a:gd name="T77" fmla="*/ 1002 h 1399"/>
              <a:gd name="T78" fmla="*/ 1175 w 1409"/>
              <a:gd name="T79" fmla="*/ 924 h 1399"/>
              <a:gd name="T80" fmla="*/ 1123 w 1409"/>
              <a:gd name="T81" fmla="*/ 872 h 1399"/>
              <a:gd name="T82" fmla="*/ 1051 w 1409"/>
              <a:gd name="T83" fmla="*/ 801 h 1399"/>
              <a:gd name="T84" fmla="*/ 770 w 1409"/>
              <a:gd name="T85" fmla="*/ 1167 h 1399"/>
              <a:gd name="T86" fmla="*/ 785 w 1409"/>
              <a:gd name="T87" fmla="*/ 1182 h 1399"/>
              <a:gd name="T88" fmla="*/ 861 w 1409"/>
              <a:gd name="T89" fmla="*/ 1189 h 1399"/>
              <a:gd name="T90" fmla="*/ 866 w 1409"/>
              <a:gd name="T91" fmla="*/ 1262 h 1399"/>
              <a:gd name="T92" fmla="*/ 885 w 1409"/>
              <a:gd name="T93" fmla="*/ 1281 h 1399"/>
              <a:gd name="T94" fmla="*/ 761 w 1409"/>
              <a:gd name="T95" fmla="*/ 1318 h 1399"/>
              <a:gd name="T96" fmla="*/ 734 w 1409"/>
              <a:gd name="T97" fmla="*/ 1291 h 1399"/>
              <a:gd name="T98" fmla="*/ 770 w 1409"/>
              <a:gd name="T99" fmla="*/ 1167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09" h="1399">
                <a:moveTo>
                  <a:pt x="595" y="0"/>
                </a:moveTo>
                <a:cubicBezTo>
                  <a:pt x="423" y="0"/>
                  <a:pt x="275" y="116"/>
                  <a:pt x="275" y="339"/>
                </a:cubicBezTo>
                <a:cubicBezTo>
                  <a:pt x="275" y="485"/>
                  <a:pt x="343" y="633"/>
                  <a:pt x="432" y="724"/>
                </a:cubicBezTo>
                <a:cubicBezTo>
                  <a:pt x="467" y="816"/>
                  <a:pt x="405" y="850"/>
                  <a:pt x="392" y="855"/>
                </a:cubicBezTo>
                <a:cubicBezTo>
                  <a:pt x="211" y="920"/>
                  <a:pt x="0" y="1038"/>
                  <a:pt x="0" y="1155"/>
                </a:cubicBezTo>
                <a:lnTo>
                  <a:pt x="0" y="1199"/>
                </a:lnTo>
                <a:cubicBezTo>
                  <a:pt x="0" y="1350"/>
                  <a:pt x="276" y="1392"/>
                  <a:pt x="548" y="1396"/>
                </a:cubicBezTo>
                <a:cubicBezTo>
                  <a:pt x="544" y="1375"/>
                  <a:pt x="543" y="1353"/>
                  <a:pt x="549" y="1331"/>
                </a:cubicBezTo>
                <a:lnTo>
                  <a:pt x="617" y="1102"/>
                </a:lnTo>
                <a:cubicBezTo>
                  <a:pt x="624" y="1078"/>
                  <a:pt x="637" y="1057"/>
                  <a:pt x="656" y="1040"/>
                </a:cubicBezTo>
                <a:lnTo>
                  <a:pt x="829" y="868"/>
                </a:lnTo>
                <a:cubicBezTo>
                  <a:pt x="815" y="863"/>
                  <a:pt x="802" y="859"/>
                  <a:pt x="788" y="855"/>
                </a:cubicBezTo>
                <a:cubicBezTo>
                  <a:pt x="780" y="852"/>
                  <a:pt x="726" y="826"/>
                  <a:pt x="760" y="723"/>
                </a:cubicBezTo>
                <a:lnTo>
                  <a:pt x="758" y="723"/>
                </a:lnTo>
                <a:cubicBezTo>
                  <a:pt x="847" y="631"/>
                  <a:pt x="916" y="484"/>
                  <a:pt x="916" y="339"/>
                </a:cubicBezTo>
                <a:cubicBezTo>
                  <a:pt x="916" y="116"/>
                  <a:pt x="767" y="0"/>
                  <a:pt x="595" y="0"/>
                </a:cubicBezTo>
                <a:close/>
                <a:moveTo>
                  <a:pt x="1236" y="650"/>
                </a:moveTo>
                <a:cubicBezTo>
                  <a:pt x="1219" y="650"/>
                  <a:pt x="1202" y="655"/>
                  <a:pt x="1189" y="668"/>
                </a:cubicBezTo>
                <a:lnTo>
                  <a:pt x="1160" y="699"/>
                </a:lnTo>
                <a:lnTo>
                  <a:pt x="1352" y="892"/>
                </a:lnTo>
                <a:lnTo>
                  <a:pt x="1382" y="862"/>
                </a:lnTo>
                <a:cubicBezTo>
                  <a:pt x="1408" y="835"/>
                  <a:pt x="1409" y="793"/>
                  <a:pt x="1382" y="767"/>
                </a:cubicBezTo>
                <a:lnTo>
                  <a:pt x="1285" y="670"/>
                </a:lnTo>
                <a:cubicBezTo>
                  <a:pt x="1272" y="657"/>
                  <a:pt x="1254" y="650"/>
                  <a:pt x="1236" y="650"/>
                </a:cubicBezTo>
                <a:close/>
                <a:moveTo>
                  <a:pt x="1128" y="726"/>
                </a:moveTo>
                <a:lnTo>
                  <a:pt x="1080" y="768"/>
                </a:lnTo>
                <a:lnTo>
                  <a:pt x="1282" y="970"/>
                </a:lnTo>
                <a:lnTo>
                  <a:pt x="1328" y="928"/>
                </a:lnTo>
                <a:lnTo>
                  <a:pt x="1128" y="726"/>
                </a:lnTo>
                <a:close/>
                <a:moveTo>
                  <a:pt x="1051" y="801"/>
                </a:moveTo>
                <a:lnTo>
                  <a:pt x="731" y="1119"/>
                </a:lnTo>
                <a:cubicBezTo>
                  <a:pt x="726" y="1123"/>
                  <a:pt x="722" y="1127"/>
                  <a:pt x="721" y="1133"/>
                </a:cubicBezTo>
                <a:lnTo>
                  <a:pt x="653" y="1362"/>
                </a:lnTo>
                <a:cubicBezTo>
                  <a:pt x="650" y="1372"/>
                  <a:pt x="654" y="1383"/>
                  <a:pt x="661" y="1391"/>
                </a:cubicBezTo>
                <a:cubicBezTo>
                  <a:pt x="667" y="1396"/>
                  <a:pt x="674" y="1399"/>
                  <a:pt x="682" y="1399"/>
                </a:cubicBezTo>
                <a:cubicBezTo>
                  <a:pt x="684" y="1399"/>
                  <a:pt x="686" y="1398"/>
                  <a:pt x="688" y="1398"/>
                </a:cubicBezTo>
                <a:lnTo>
                  <a:pt x="919" y="1330"/>
                </a:lnTo>
                <a:cubicBezTo>
                  <a:pt x="924" y="1328"/>
                  <a:pt x="927" y="1325"/>
                  <a:pt x="931" y="1321"/>
                </a:cubicBezTo>
                <a:lnTo>
                  <a:pt x="1253" y="1002"/>
                </a:lnTo>
                <a:lnTo>
                  <a:pt x="1175" y="924"/>
                </a:lnTo>
                <a:lnTo>
                  <a:pt x="1123" y="872"/>
                </a:lnTo>
                <a:lnTo>
                  <a:pt x="1051" y="801"/>
                </a:lnTo>
                <a:close/>
                <a:moveTo>
                  <a:pt x="770" y="1167"/>
                </a:moveTo>
                <a:lnTo>
                  <a:pt x="785" y="1182"/>
                </a:lnTo>
                <a:lnTo>
                  <a:pt x="861" y="1189"/>
                </a:lnTo>
                <a:lnTo>
                  <a:pt x="866" y="1262"/>
                </a:lnTo>
                <a:lnTo>
                  <a:pt x="885" y="1281"/>
                </a:lnTo>
                <a:lnTo>
                  <a:pt x="761" y="1318"/>
                </a:lnTo>
                <a:lnTo>
                  <a:pt x="734" y="1291"/>
                </a:lnTo>
                <a:lnTo>
                  <a:pt x="770" y="1167"/>
                </a:lnTo>
                <a:close/>
              </a:path>
            </a:pathLst>
          </a:custGeom>
          <a:solidFill>
            <a:srgbClr val="10834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94AF561-B4D7-7DFB-5844-050A58A66ADC}"/>
              </a:ext>
            </a:extLst>
          </p:cNvPr>
          <p:cNvGrpSpPr/>
          <p:nvPr/>
        </p:nvGrpSpPr>
        <p:grpSpPr>
          <a:xfrm>
            <a:off x="8012585" y="701790"/>
            <a:ext cx="213859" cy="213859"/>
            <a:chOff x="8157682" y="6501270"/>
            <a:chExt cx="235245" cy="235245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D3D9545-AEF0-F5C9-C4D5-71ADE1374435}"/>
                </a:ext>
              </a:extLst>
            </p:cNvPr>
            <p:cNvSpPr/>
            <p:nvPr/>
          </p:nvSpPr>
          <p:spPr>
            <a:xfrm>
              <a:off x="8157682" y="6501270"/>
              <a:ext cx="235245" cy="2352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Phone">
              <a:extLst>
                <a:ext uri="{FF2B5EF4-FFF2-40B4-BE49-F238E27FC236}">
                  <a16:creationId xmlns:a16="http://schemas.microsoft.com/office/drawing/2014/main" id="{C7C98E4A-E3ED-366C-F9F8-CDF35BC3428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32974" y="6553632"/>
              <a:ext cx="118078" cy="124042"/>
            </a:xfrm>
            <a:custGeom>
              <a:avLst/>
              <a:gdLst>
                <a:gd name="T0" fmla="*/ 1175 w 1361"/>
                <a:gd name="T1" fmla="*/ 1009 h 1433"/>
                <a:gd name="T2" fmla="*/ 923 w 1361"/>
                <a:gd name="T3" fmla="*/ 965 h 1433"/>
                <a:gd name="T4" fmla="*/ 873 w 1361"/>
                <a:gd name="T5" fmla="*/ 1008 h 1433"/>
                <a:gd name="T6" fmla="*/ 509 w 1361"/>
                <a:gd name="T7" fmla="*/ 887 h 1433"/>
                <a:gd name="T8" fmla="*/ 440 w 1361"/>
                <a:gd name="T9" fmla="*/ 510 h 1433"/>
                <a:gd name="T10" fmla="*/ 490 w 1361"/>
                <a:gd name="T11" fmla="*/ 466 h 1433"/>
                <a:gd name="T12" fmla="*/ 481 w 1361"/>
                <a:gd name="T13" fmla="*/ 211 h 1433"/>
                <a:gd name="T14" fmla="*/ 446 w 1361"/>
                <a:gd name="T15" fmla="*/ 154 h 1433"/>
                <a:gd name="T16" fmla="*/ 238 w 1361"/>
                <a:gd name="T17" fmla="*/ 72 h 1433"/>
                <a:gd name="T18" fmla="*/ 193 w 1361"/>
                <a:gd name="T19" fmla="*/ 111 h 1433"/>
                <a:gd name="T20" fmla="*/ 29 w 1361"/>
                <a:gd name="T21" fmla="*/ 389 h 1433"/>
                <a:gd name="T22" fmla="*/ 310 w 1361"/>
                <a:gd name="T23" fmla="*/ 1061 h 1433"/>
                <a:gd name="T24" fmla="*/ 936 w 1361"/>
                <a:gd name="T25" fmla="*/ 1431 h 1433"/>
                <a:gd name="T26" fmla="*/ 1234 w 1361"/>
                <a:gd name="T27" fmla="*/ 1308 h 1433"/>
                <a:gd name="T28" fmla="*/ 1278 w 1361"/>
                <a:gd name="T29" fmla="*/ 1269 h 1433"/>
                <a:gd name="T30" fmla="*/ 1226 w 1361"/>
                <a:gd name="T31" fmla="*/ 1052 h 1433"/>
                <a:gd name="T32" fmla="*/ 1175 w 1361"/>
                <a:gd name="T33" fmla="*/ 1009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1" h="1433">
                  <a:moveTo>
                    <a:pt x="1175" y="1009"/>
                  </a:moveTo>
                  <a:cubicBezTo>
                    <a:pt x="1091" y="937"/>
                    <a:pt x="1006" y="893"/>
                    <a:pt x="923" y="965"/>
                  </a:cubicBezTo>
                  <a:lnTo>
                    <a:pt x="873" y="1008"/>
                  </a:lnTo>
                  <a:cubicBezTo>
                    <a:pt x="837" y="1040"/>
                    <a:pt x="770" y="1187"/>
                    <a:pt x="509" y="887"/>
                  </a:cubicBezTo>
                  <a:cubicBezTo>
                    <a:pt x="248" y="588"/>
                    <a:pt x="403" y="541"/>
                    <a:pt x="440" y="510"/>
                  </a:cubicBezTo>
                  <a:lnTo>
                    <a:pt x="490" y="466"/>
                  </a:lnTo>
                  <a:cubicBezTo>
                    <a:pt x="572" y="394"/>
                    <a:pt x="541" y="304"/>
                    <a:pt x="481" y="211"/>
                  </a:cubicBezTo>
                  <a:lnTo>
                    <a:pt x="446" y="154"/>
                  </a:lnTo>
                  <a:cubicBezTo>
                    <a:pt x="386" y="61"/>
                    <a:pt x="321" y="0"/>
                    <a:pt x="238" y="72"/>
                  </a:cubicBezTo>
                  <a:lnTo>
                    <a:pt x="193" y="111"/>
                  </a:lnTo>
                  <a:cubicBezTo>
                    <a:pt x="157" y="138"/>
                    <a:pt x="54" y="224"/>
                    <a:pt x="29" y="389"/>
                  </a:cubicBezTo>
                  <a:cubicBezTo>
                    <a:pt x="0" y="586"/>
                    <a:pt x="94" y="812"/>
                    <a:pt x="310" y="1061"/>
                  </a:cubicBezTo>
                  <a:cubicBezTo>
                    <a:pt x="525" y="1309"/>
                    <a:pt x="736" y="1433"/>
                    <a:pt x="936" y="1431"/>
                  </a:cubicBezTo>
                  <a:cubicBezTo>
                    <a:pt x="1102" y="1429"/>
                    <a:pt x="1202" y="1340"/>
                    <a:pt x="1234" y="1308"/>
                  </a:cubicBezTo>
                  <a:lnTo>
                    <a:pt x="1278" y="1269"/>
                  </a:lnTo>
                  <a:cubicBezTo>
                    <a:pt x="1361" y="1197"/>
                    <a:pt x="1310" y="1124"/>
                    <a:pt x="1226" y="1052"/>
                  </a:cubicBezTo>
                  <a:lnTo>
                    <a:pt x="1175" y="1009"/>
                  </a:lnTo>
                  <a:close/>
                </a:path>
              </a:pathLst>
            </a:custGeom>
            <a:solidFill>
              <a:srgbClr val="0D6E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사각형: 둥근 모서리 300">
            <a:extLst>
              <a:ext uri="{FF2B5EF4-FFF2-40B4-BE49-F238E27FC236}">
                <a16:creationId xmlns:a16="http://schemas.microsoft.com/office/drawing/2014/main" id="{2562AFEA-73FE-7F33-80A7-6E471F496512}"/>
              </a:ext>
            </a:extLst>
          </p:cNvPr>
          <p:cNvSpPr/>
          <p:nvPr/>
        </p:nvSpPr>
        <p:spPr>
          <a:xfrm>
            <a:off x="179704" y="1217285"/>
            <a:ext cx="9313086" cy="1827905"/>
          </a:xfrm>
          <a:prstGeom prst="roundRect">
            <a:avLst>
              <a:gd name="adj" fmla="val 214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AEFCDB-C2D5-FDAF-B075-435EE43A9BE9}"/>
              </a:ext>
            </a:extLst>
          </p:cNvPr>
          <p:cNvSpPr txBox="1"/>
          <p:nvPr/>
        </p:nvSpPr>
        <p:spPr>
          <a:xfrm>
            <a:off x="235211" y="1310258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D6EFD"/>
                </a:solidFill>
              </a:rPr>
              <a:t>회사지원서명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59DFBE7-65C2-6831-9FB8-42DCAE3D58EE}"/>
              </a:ext>
            </a:extLst>
          </p:cNvPr>
          <p:cNvCxnSpPr>
            <a:cxnSpLocks/>
          </p:cNvCxnSpPr>
          <p:nvPr/>
        </p:nvCxnSpPr>
        <p:spPr>
          <a:xfrm>
            <a:off x="304735" y="1637566"/>
            <a:ext cx="9008191" cy="0"/>
          </a:xfrm>
          <a:prstGeom prst="line">
            <a:avLst/>
          </a:prstGeom>
          <a:ln>
            <a:solidFill>
              <a:srgbClr val="0D6E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hevron Down">
            <a:extLst>
              <a:ext uri="{FF2B5EF4-FFF2-40B4-BE49-F238E27FC236}">
                <a16:creationId xmlns:a16="http://schemas.microsoft.com/office/drawing/2014/main" id="{57AEC63D-E9FF-81FB-A90E-2CE422E4711B}"/>
              </a:ext>
            </a:extLst>
          </p:cNvPr>
          <p:cNvSpPr>
            <a:spLocks noChangeAspect="1"/>
          </p:cNvSpPr>
          <p:nvPr/>
        </p:nvSpPr>
        <p:spPr bwMode="auto">
          <a:xfrm>
            <a:off x="9046059" y="1389725"/>
            <a:ext cx="144463" cy="79375"/>
          </a:xfrm>
          <a:custGeom>
            <a:avLst/>
            <a:gdLst>
              <a:gd name="T0" fmla="*/ 594 w 594"/>
              <a:gd name="T1" fmla="*/ 27 h 324"/>
              <a:gd name="T2" fmla="*/ 566 w 594"/>
              <a:gd name="T3" fmla="*/ 0 h 324"/>
              <a:gd name="T4" fmla="*/ 297 w 594"/>
              <a:gd name="T5" fmla="*/ 268 h 324"/>
              <a:gd name="T6" fmla="*/ 28 w 594"/>
              <a:gd name="T7" fmla="*/ 0 h 324"/>
              <a:gd name="T8" fmla="*/ 0 w 594"/>
              <a:gd name="T9" fmla="*/ 27 h 324"/>
              <a:gd name="T10" fmla="*/ 297 w 594"/>
              <a:gd name="T11" fmla="*/ 324 h 324"/>
              <a:gd name="T12" fmla="*/ 594 w 594"/>
              <a:gd name="T13" fmla="*/ 2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4" h="324">
                <a:moveTo>
                  <a:pt x="594" y="27"/>
                </a:moveTo>
                <a:lnTo>
                  <a:pt x="566" y="0"/>
                </a:lnTo>
                <a:lnTo>
                  <a:pt x="297" y="268"/>
                </a:lnTo>
                <a:lnTo>
                  <a:pt x="28" y="0"/>
                </a:lnTo>
                <a:lnTo>
                  <a:pt x="0" y="27"/>
                </a:lnTo>
                <a:lnTo>
                  <a:pt x="297" y="324"/>
                </a:lnTo>
                <a:lnTo>
                  <a:pt x="594" y="27"/>
                </a:lnTo>
                <a:close/>
              </a:path>
            </a:pathLst>
          </a:custGeom>
          <a:solidFill>
            <a:srgbClr val="0D6EF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B81C80C-9006-22D1-401F-E0A95C1EDEE0}"/>
              </a:ext>
            </a:extLst>
          </p:cNvPr>
          <p:cNvGrpSpPr/>
          <p:nvPr/>
        </p:nvGrpSpPr>
        <p:grpSpPr>
          <a:xfrm>
            <a:off x="10065119" y="3573200"/>
            <a:ext cx="1633197" cy="2217324"/>
            <a:chOff x="4031473" y="1362066"/>
            <a:chExt cx="1633197" cy="221732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1259612-BF4B-C7EC-65B5-4487F5CEC45C}"/>
                </a:ext>
              </a:extLst>
            </p:cNvPr>
            <p:cNvSpPr txBox="1"/>
            <p:nvPr/>
          </p:nvSpPr>
          <p:spPr>
            <a:xfrm>
              <a:off x="4037937" y="1362066"/>
              <a:ext cx="948978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ko-KR" altLang="en-US" sz="1000" b="1" dirty="0">
                  <a:latin typeface="+mn-ea"/>
                </a:rPr>
                <a:t>행사정보 </a:t>
              </a:r>
              <a:r>
                <a:rPr lang="en-US" altLang="ko-KR" sz="1000" b="1" dirty="0">
                  <a:latin typeface="+mn-ea"/>
                </a:rPr>
                <a:t>(</a:t>
              </a:r>
              <a:r>
                <a:rPr lang="ko-KR" altLang="en-US" sz="1000" b="1" dirty="0">
                  <a:latin typeface="+mn-ea"/>
                </a:rPr>
                <a:t>진행 시</a:t>
              </a:r>
              <a:r>
                <a:rPr lang="en-US" altLang="ko-KR" sz="1000" b="1" dirty="0">
                  <a:latin typeface="+mn-ea"/>
                </a:rPr>
                <a:t>)</a:t>
              </a: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C94C17D-976D-0D82-A69F-D6D7ADE6DD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1473" y="1544529"/>
              <a:ext cx="16331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9168337-8FC1-1CD5-3CCA-E7A7014C372F}"/>
                </a:ext>
              </a:extLst>
            </p:cNvPr>
            <p:cNvSpPr/>
            <p:nvPr/>
          </p:nvSpPr>
          <p:spPr>
            <a:xfrm>
              <a:off x="4079405" y="2071430"/>
              <a:ext cx="1512737" cy="320979"/>
            </a:xfrm>
            <a:prstGeom prst="rect">
              <a:avLst/>
            </a:prstGeom>
            <a:solidFill>
              <a:srgbClr val="3272DE">
                <a:alpha val="20000"/>
              </a:srgbClr>
            </a:solidFill>
            <a:ln w="3175">
              <a:solidFill>
                <a:srgbClr val="3272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ko-KR" altLang="en-US" sz="800" b="1" i="1" dirty="0">
                  <a:solidFill>
                    <a:srgbClr val="3272DD"/>
                  </a:solidFill>
                  <a:latin typeface="+mn-ea"/>
                </a:rPr>
                <a:t>회사지원서명</a:t>
              </a: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DB1B6AE-7678-E775-5EFC-9447A0E1866C}"/>
                </a:ext>
              </a:extLst>
            </p:cNvPr>
            <p:cNvSpPr/>
            <p:nvPr/>
          </p:nvSpPr>
          <p:spPr>
            <a:xfrm flipH="1">
              <a:off x="4087953" y="2095627"/>
              <a:ext cx="158123" cy="130680"/>
            </a:xfrm>
            <a:prstGeom prst="ellipse">
              <a:avLst/>
            </a:prstGeom>
            <a:solidFill>
              <a:srgbClr val="3272DE"/>
            </a:solidFill>
            <a:ln w="3175">
              <a:solidFill>
                <a:srgbClr val="3272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dirty="0">
                  <a:solidFill>
                    <a:prstClr val="white"/>
                  </a:solidFill>
                  <a:latin typeface="맑은 고딕" panose="020B0503020000020004" pitchFamily="50" charset="-127"/>
                  <a:cs typeface="Samsung Sharp Sans Medium" pitchFamily="2" charset="0"/>
                </a:rPr>
                <a:t>14</a:t>
              </a:r>
              <a:endParaRPr lang="ko-KR" altLang="en-US" sz="700" dirty="0">
                <a:solidFill>
                  <a:prstClr val="white"/>
                </a:solidFill>
                <a:latin typeface="맑은 고딕" panose="020B0503020000020004" pitchFamily="50" charset="-127"/>
                <a:cs typeface="Samsung Sharp Sans Medium" pitchFamily="2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EE3373B-F291-FAA7-21FB-1361CFAEAF30}"/>
                </a:ext>
              </a:extLst>
            </p:cNvPr>
            <p:cNvSpPr/>
            <p:nvPr/>
          </p:nvSpPr>
          <p:spPr>
            <a:xfrm>
              <a:off x="4066885" y="2488390"/>
              <a:ext cx="1512737" cy="320979"/>
            </a:xfrm>
            <a:prstGeom prst="rect">
              <a:avLst/>
            </a:prstGeom>
            <a:solidFill>
              <a:srgbClr val="3272DE">
                <a:alpha val="20000"/>
              </a:srgbClr>
            </a:solidFill>
            <a:ln w="3175">
              <a:solidFill>
                <a:srgbClr val="3272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ko-KR" altLang="en-US" sz="800" b="1" i="1">
                  <a:solidFill>
                    <a:srgbClr val="3272DD"/>
                  </a:solidFill>
                  <a:latin typeface="+mn-ea"/>
                </a:rPr>
                <a:t>기본정보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6F93BA8-AD86-298B-3136-3041A3E13B3F}"/>
                </a:ext>
              </a:extLst>
            </p:cNvPr>
            <p:cNvSpPr/>
            <p:nvPr/>
          </p:nvSpPr>
          <p:spPr>
            <a:xfrm flipH="1">
              <a:off x="4082620" y="2506053"/>
              <a:ext cx="143748" cy="143748"/>
            </a:xfrm>
            <a:prstGeom prst="ellipse">
              <a:avLst/>
            </a:prstGeom>
            <a:solidFill>
              <a:srgbClr val="3272DE"/>
            </a:solidFill>
            <a:ln w="3175">
              <a:solidFill>
                <a:srgbClr val="3272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>
                  <a:solidFill>
                    <a:prstClr val="white"/>
                  </a:solidFill>
                  <a:latin typeface="맑은 고딕" panose="020B0503020000020004" pitchFamily="50" charset="-127"/>
                  <a:cs typeface="Samsung Sharp Sans Medium" pitchFamily="2" charset="0"/>
                </a:rPr>
                <a:t>1</a:t>
              </a:r>
              <a:endParaRPr lang="ko-KR" altLang="en-US" sz="700">
                <a:solidFill>
                  <a:prstClr val="white"/>
                </a:solidFill>
                <a:latin typeface="맑은 고딕" panose="020B0503020000020004" pitchFamily="50" charset="-127"/>
                <a:cs typeface="Samsung Sharp Sans Medium" pitchFamily="2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91CE3C-25A5-77D6-59E3-3C6E86D511F3}"/>
                </a:ext>
              </a:extLst>
            </p:cNvPr>
            <p:cNvSpPr/>
            <p:nvPr/>
          </p:nvSpPr>
          <p:spPr>
            <a:xfrm>
              <a:off x="4066885" y="2873400"/>
              <a:ext cx="1512737" cy="320979"/>
            </a:xfrm>
            <a:prstGeom prst="rect">
              <a:avLst/>
            </a:prstGeom>
            <a:solidFill>
              <a:srgbClr val="3272DE">
                <a:alpha val="20000"/>
              </a:srgbClr>
            </a:solidFill>
            <a:ln w="3175">
              <a:solidFill>
                <a:srgbClr val="3272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ko-KR" altLang="en-US" sz="800" b="1" i="1">
                  <a:solidFill>
                    <a:srgbClr val="3272DD"/>
                  </a:solidFill>
                  <a:latin typeface="+mn-ea"/>
                </a:rPr>
                <a:t>고인정보</a:t>
              </a: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DF72ED1-3888-D66F-6988-AC04445B67B9}"/>
                </a:ext>
              </a:extLst>
            </p:cNvPr>
            <p:cNvSpPr/>
            <p:nvPr/>
          </p:nvSpPr>
          <p:spPr>
            <a:xfrm flipH="1">
              <a:off x="4082620" y="2891063"/>
              <a:ext cx="143748" cy="143748"/>
            </a:xfrm>
            <a:prstGeom prst="ellipse">
              <a:avLst/>
            </a:prstGeom>
            <a:solidFill>
              <a:srgbClr val="3272DE"/>
            </a:solidFill>
            <a:ln w="3175">
              <a:solidFill>
                <a:srgbClr val="3272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>
                  <a:solidFill>
                    <a:prstClr val="white"/>
                  </a:solidFill>
                  <a:latin typeface="맑은 고딕" panose="020B0503020000020004" pitchFamily="50" charset="-127"/>
                  <a:cs typeface="Samsung Sharp Sans Medium" pitchFamily="2" charset="0"/>
                </a:rPr>
                <a:t>2</a:t>
              </a:r>
              <a:endParaRPr lang="ko-KR" altLang="en-US" sz="700">
                <a:solidFill>
                  <a:prstClr val="white"/>
                </a:solidFill>
                <a:latin typeface="맑은 고딕" panose="020B0503020000020004" pitchFamily="50" charset="-127"/>
                <a:cs typeface="Samsung Sharp Sans Medium" pitchFamily="2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F74D8F0-F2B9-B20F-8A3D-51F63B59E9B0}"/>
                </a:ext>
              </a:extLst>
            </p:cNvPr>
            <p:cNvSpPr/>
            <p:nvPr/>
          </p:nvSpPr>
          <p:spPr>
            <a:xfrm>
              <a:off x="4066885" y="3258411"/>
              <a:ext cx="1512737" cy="320979"/>
            </a:xfrm>
            <a:prstGeom prst="rect">
              <a:avLst/>
            </a:prstGeom>
            <a:solidFill>
              <a:srgbClr val="3272DE">
                <a:alpha val="20000"/>
              </a:srgbClr>
            </a:solidFill>
            <a:ln w="3175">
              <a:solidFill>
                <a:srgbClr val="3272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ko-KR" altLang="en-US" sz="800" b="1" i="1">
                  <a:solidFill>
                    <a:srgbClr val="3272DD"/>
                  </a:solidFill>
                  <a:latin typeface="+mn-ea"/>
                </a:rPr>
                <a:t>기타정보</a:t>
              </a: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14E448F7-2A9C-25AC-C65B-5267A0ED24FB}"/>
                </a:ext>
              </a:extLst>
            </p:cNvPr>
            <p:cNvSpPr/>
            <p:nvPr/>
          </p:nvSpPr>
          <p:spPr>
            <a:xfrm flipH="1">
              <a:off x="4082620" y="3276074"/>
              <a:ext cx="143748" cy="143748"/>
            </a:xfrm>
            <a:prstGeom prst="ellipse">
              <a:avLst/>
            </a:prstGeom>
            <a:solidFill>
              <a:srgbClr val="3272DE"/>
            </a:solidFill>
            <a:ln w="3175">
              <a:solidFill>
                <a:srgbClr val="3272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>
                  <a:solidFill>
                    <a:prstClr val="white"/>
                  </a:solidFill>
                  <a:latin typeface="맑은 고딕" panose="020B0503020000020004" pitchFamily="50" charset="-127"/>
                  <a:cs typeface="Samsung Sharp Sans Medium" pitchFamily="2" charset="0"/>
                </a:rPr>
                <a:t>3</a:t>
              </a:r>
              <a:endParaRPr lang="ko-KR" altLang="en-US" sz="700">
                <a:solidFill>
                  <a:prstClr val="white"/>
                </a:solidFill>
                <a:latin typeface="맑은 고딕" panose="020B0503020000020004" pitchFamily="50" charset="-127"/>
                <a:cs typeface="Samsung Sharp Sans Medium" pitchFamily="2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345CEEC-1BE9-3DA9-45ED-16C72D014A4C}"/>
                </a:ext>
              </a:extLst>
            </p:cNvPr>
            <p:cNvSpPr/>
            <p:nvPr/>
          </p:nvSpPr>
          <p:spPr>
            <a:xfrm>
              <a:off x="4066885" y="1642077"/>
              <a:ext cx="1512737" cy="320979"/>
            </a:xfrm>
            <a:prstGeom prst="rect">
              <a:avLst/>
            </a:prstGeom>
            <a:solidFill>
              <a:srgbClr val="3272DE">
                <a:alpha val="20000"/>
              </a:srgbClr>
            </a:solidFill>
            <a:ln w="3175">
              <a:solidFill>
                <a:srgbClr val="3272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ko-KR" altLang="en-US" sz="800" b="1" i="1">
                  <a:solidFill>
                    <a:srgbClr val="3272DD"/>
                  </a:solidFill>
                  <a:latin typeface="+mn-ea"/>
                </a:rPr>
                <a:t>근무일지</a:t>
              </a: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BF86E805-99A7-D97C-9CC9-91ED12169308}"/>
                </a:ext>
              </a:extLst>
            </p:cNvPr>
            <p:cNvSpPr/>
            <p:nvPr/>
          </p:nvSpPr>
          <p:spPr>
            <a:xfrm flipH="1">
              <a:off x="4082620" y="1659740"/>
              <a:ext cx="143748" cy="143748"/>
            </a:xfrm>
            <a:prstGeom prst="ellipse">
              <a:avLst/>
            </a:prstGeom>
            <a:solidFill>
              <a:srgbClr val="3272DE"/>
            </a:solidFill>
            <a:ln w="3175">
              <a:solidFill>
                <a:srgbClr val="3272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dirty="0">
                  <a:solidFill>
                    <a:prstClr val="white"/>
                  </a:solidFill>
                  <a:latin typeface="맑은 고딕" panose="020B0503020000020004" pitchFamily="50" charset="-127"/>
                  <a:cs typeface="Samsung Sharp Sans Medium" pitchFamily="2" charset="0"/>
                </a:rPr>
                <a:t>4</a:t>
              </a:r>
              <a:endParaRPr lang="ko-KR" altLang="en-US" sz="700" dirty="0">
                <a:solidFill>
                  <a:prstClr val="white"/>
                </a:solidFill>
                <a:latin typeface="맑은 고딕" panose="020B0503020000020004" pitchFamily="50" charset="-127"/>
                <a:cs typeface="Samsung Sharp Sans Medium" pitchFamily="2" charset="0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59A9E68-596E-9983-8B58-1B0C040562FA}"/>
              </a:ext>
            </a:extLst>
          </p:cNvPr>
          <p:cNvGrpSpPr/>
          <p:nvPr/>
        </p:nvGrpSpPr>
        <p:grpSpPr>
          <a:xfrm>
            <a:off x="362534" y="1838963"/>
            <a:ext cx="982795" cy="982795"/>
            <a:chOff x="352148" y="1361642"/>
            <a:chExt cx="1278944" cy="1278944"/>
          </a:xfrm>
        </p:grpSpPr>
        <p:sp>
          <p:nvSpPr>
            <p:cNvPr id="41" name="사각형: 둥근 모서리 2">
              <a:extLst>
                <a:ext uri="{FF2B5EF4-FFF2-40B4-BE49-F238E27FC236}">
                  <a16:creationId xmlns:a16="http://schemas.microsoft.com/office/drawing/2014/main" id="{DE0A0670-3458-ACDF-23A2-A65AA151679C}"/>
                </a:ext>
              </a:extLst>
            </p:cNvPr>
            <p:cNvSpPr/>
            <p:nvPr/>
          </p:nvSpPr>
          <p:spPr>
            <a:xfrm>
              <a:off x="352148" y="1361642"/>
              <a:ext cx="1278944" cy="127894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Add User">
              <a:extLst>
                <a:ext uri="{FF2B5EF4-FFF2-40B4-BE49-F238E27FC236}">
                  <a16:creationId xmlns:a16="http://schemas.microsoft.com/office/drawing/2014/main" id="{39EB24E3-3D0B-828D-D943-F01D35030AD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88417" y="1744267"/>
              <a:ext cx="513172" cy="503210"/>
            </a:xfrm>
            <a:custGeom>
              <a:avLst/>
              <a:gdLst>
                <a:gd name="T0" fmla="*/ 147 w 668"/>
                <a:gd name="T1" fmla="*/ 65 h 661"/>
                <a:gd name="T2" fmla="*/ 136 w 668"/>
                <a:gd name="T3" fmla="*/ 231 h 661"/>
                <a:gd name="T4" fmla="*/ 161 w 668"/>
                <a:gd name="T5" fmla="*/ 274 h 661"/>
                <a:gd name="T6" fmla="*/ 184 w 668"/>
                <a:gd name="T7" fmla="*/ 331 h 661"/>
                <a:gd name="T8" fmla="*/ 189 w 668"/>
                <a:gd name="T9" fmla="*/ 384 h 661"/>
                <a:gd name="T10" fmla="*/ 97 w 668"/>
                <a:gd name="T11" fmla="*/ 437 h 661"/>
                <a:gd name="T12" fmla="*/ 1 w 668"/>
                <a:gd name="T13" fmla="*/ 554 h 661"/>
                <a:gd name="T14" fmla="*/ 334 w 668"/>
                <a:gd name="T15" fmla="*/ 568 h 661"/>
                <a:gd name="T16" fmla="*/ 31 w 668"/>
                <a:gd name="T17" fmla="*/ 541 h 661"/>
                <a:gd name="T18" fmla="*/ 108 w 668"/>
                <a:gd name="T19" fmla="*/ 462 h 661"/>
                <a:gd name="T20" fmla="*/ 215 w 668"/>
                <a:gd name="T21" fmla="*/ 393 h 661"/>
                <a:gd name="T22" fmla="*/ 216 w 668"/>
                <a:gd name="T23" fmla="*/ 389 h 661"/>
                <a:gd name="T24" fmla="*/ 217 w 668"/>
                <a:gd name="T25" fmla="*/ 324 h 661"/>
                <a:gd name="T26" fmla="*/ 206 w 668"/>
                <a:gd name="T27" fmla="*/ 315 h 661"/>
                <a:gd name="T28" fmla="*/ 186 w 668"/>
                <a:gd name="T29" fmla="*/ 265 h 661"/>
                <a:gd name="T30" fmla="*/ 174 w 668"/>
                <a:gd name="T31" fmla="*/ 253 h 661"/>
                <a:gd name="T32" fmla="*/ 163 w 668"/>
                <a:gd name="T33" fmla="*/ 228 h 661"/>
                <a:gd name="T34" fmla="*/ 175 w 668"/>
                <a:gd name="T35" fmla="*/ 208 h 661"/>
                <a:gd name="T36" fmla="*/ 171 w 668"/>
                <a:gd name="T37" fmla="*/ 76 h 661"/>
                <a:gd name="T38" fmla="*/ 316 w 668"/>
                <a:gd name="T39" fmla="*/ 43 h 661"/>
                <a:gd name="T40" fmla="*/ 325 w 668"/>
                <a:gd name="T41" fmla="*/ 50 h 661"/>
                <a:gd name="T42" fmla="*/ 375 w 668"/>
                <a:gd name="T43" fmla="*/ 110 h 661"/>
                <a:gd name="T44" fmla="*/ 359 w 668"/>
                <a:gd name="T45" fmla="*/ 208 h 661"/>
                <a:gd name="T46" fmla="*/ 372 w 668"/>
                <a:gd name="T47" fmla="*/ 228 h 661"/>
                <a:gd name="T48" fmla="*/ 361 w 668"/>
                <a:gd name="T49" fmla="*/ 253 h 661"/>
                <a:gd name="T50" fmla="*/ 349 w 668"/>
                <a:gd name="T51" fmla="*/ 265 h 661"/>
                <a:gd name="T52" fmla="*/ 330 w 668"/>
                <a:gd name="T53" fmla="*/ 316 h 661"/>
                <a:gd name="T54" fmla="*/ 319 w 668"/>
                <a:gd name="T55" fmla="*/ 324 h 661"/>
                <a:gd name="T56" fmla="*/ 320 w 668"/>
                <a:gd name="T57" fmla="*/ 389 h 661"/>
                <a:gd name="T58" fmla="*/ 321 w 668"/>
                <a:gd name="T59" fmla="*/ 393 h 661"/>
                <a:gd name="T60" fmla="*/ 359 w 668"/>
                <a:gd name="T61" fmla="*/ 400 h 661"/>
                <a:gd name="T62" fmla="*/ 346 w 668"/>
                <a:gd name="T63" fmla="*/ 337 h 661"/>
                <a:gd name="T64" fmla="*/ 362 w 668"/>
                <a:gd name="T65" fmla="*/ 314 h 661"/>
                <a:gd name="T66" fmla="*/ 386 w 668"/>
                <a:gd name="T67" fmla="*/ 267 h 661"/>
                <a:gd name="T68" fmla="*/ 390 w 668"/>
                <a:gd name="T69" fmla="*/ 199 h 661"/>
                <a:gd name="T70" fmla="*/ 384 w 668"/>
                <a:gd name="T71" fmla="*/ 54 h 661"/>
                <a:gd name="T72" fmla="*/ 266 w 668"/>
                <a:gd name="T73" fmla="*/ 0 h 661"/>
                <a:gd name="T74" fmla="*/ 508 w 668"/>
                <a:gd name="T75" fmla="*/ 341 h 661"/>
                <a:gd name="T76" fmla="*/ 508 w 668"/>
                <a:gd name="T77" fmla="*/ 661 h 661"/>
                <a:gd name="T78" fmla="*/ 508 w 668"/>
                <a:gd name="T79" fmla="*/ 341 h 661"/>
                <a:gd name="T80" fmla="*/ 641 w 668"/>
                <a:gd name="T81" fmla="*/ 501 h 661"/>
                <a:gd name="T82" fmla="*/ 374 w 668"/>
                <a:gd name="T83" fmla="*/ 501 h 661"/>
                <a:gd name="T84" fmla="*/ 494 w 668"/>
                <a:gd name="T85" fmla="*/ 421 h 661"/>
                <a:gd name="T86" fmla="*/ 428 w 668"/>
                <a:gd name="T87" fmla="*/ 488 h 661"/>
                <a:gd name="T88" fmla="*/ 494 w 668"/>
                <a:gd name="T89" fmla="*/ 514 h 661"/>
                <a:gd name="T90" fmla="*/ 521 w 668"/>
                <a:gd name="T91" fmla="*/ 581 h 661"/>
                <a:gd name="T92" fmla="*/ 588 w 668"/>
                <a:gd name="T93" fmla="*/ 514 h 661"/>
                <a:gd name="T94" fmla="*/ 521 w 668"/>
                <a:gd name="T95" fmla="*/ 488 h 661"/>
                <a:gd name="T96" fmla="*/ 494 w 668"/>
                <a:gd name="T97" fmla="*/ 42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8" h="661">
                  <a:moveTo>
                    <a:pt x="266" y="0"/>
                  </a:moveTo>
                  <a:cubicBezTo>
                    <a:pt x="204" y="1"/>
                    <a:pt x="164" y="26"/>
                    <a:pt x="147" y="65"/>
                  </a:cubicBezTo>
                  <a:cubicBezTo>
                    <a:pt x="131" y="103"/>
                    <a:pt x="134" y="150"/>
                    <a:pt x="146" y="198"/>
                  </a:cubicBezTo>
                  <a:cubicBezTo>
                    <a:pt x="140" y="206"/>
                    <a:pt x="135" y="216"/>
                    <a:pt x="136" y="231"/>
                  </a:cubicBezTo>
                  <a:cubicBezTo>
                    <a:pt x="138" y="244"/>
                    <a:pt x="144" y="257"/>
                    <a:pt x="149" y="267"/>
                  </a:cubicBezTo>
                  <a:cubicBezTo>
                    <a:pt x="153" y="271"/>
                    <a:pt x="157" y="272"/>
                    <a:pt x="161" y="274"/>
                  </a:cubicBezTo>
                  <a:cubicBezTo>
                    <a:pt x="164" y="288"/>
                    <a:pt x="168" y="302"/>
                    <a:pt x="174" y="314"/>
                  </a:cubicBezTo>
                  <a:cubicBezTo>
                    <a:pt x="177" y="320"/>
                    <a:pt x="181" y="326"/>
                    <a:pt x="184" y="331"/>
                  </a:cubicBezTo>
                  <a:cubicBezTo>
                    <a:pt x="186" y="334"/>
                    <a:pt x="188" y="335"/>
                    <a:pt x="190" y="337"/>
                  </a:cubicBezTo>
                  <a:cubicBezTo>
                    <a:pt x="190" y="353"/>
                    <a:pt x="191" y="367"/>
                    <a:pt x="189" y="384"/>
                  </a:cubicBezTo>
                  <a:cubicBezTo>
                    <a:pt x="185" y="395"/>
                    <a:pt x="175" y="403"/>
                    <a:pt x="158" y="412"/>
                  </a:cubicBezTo>
                  <a:cubicBezTo>
                    <a:pt x="141" y="420"/>
                    <a:pt x="119" y="428"/>
                    <a:pt x="97" y="437"/>
                  </a:cubicBezTo>
                  <a:cubicBezTo>
                    <a:pt x="75" y="447"/>
                    <a:pt x="52" y="458"/>
                    <a:pt x="34" y="477"/>
                  </a:cubicBezTo>
                  <a:cubicBezTo>
                    <a:pt x="16" y="495"/>
                    <a:pt x="3" y="520"/>
                    <a:pt x="1" y="554"/>
                  </a:cubicBezTo>
                  <a:lnTo>
                    <a:pt x="0" y="568"/>
                  </a:lnTo>
                  <a:lnTo>
                    <a:pt x="334" y="568"/>
                  </a:lnTo>
                  <a:lnTo>
                    <a:pt x="326" y="541"/>
                  </a:lnTo>
                  <a:lnTo>
                    <a:pt x="31" y="541"/>
                  </a:lnTo>
                  <a:cubicBezTo>
                    <a:pt x="34" y="522"/>
                    <a:pt x="42" y="507"/>
                    <a:pt x="53" y="495"/>
                  </a:cubicBezTo>
                  <a:cubicBezTo>
                    <a:pt x="67" y="481"/>
                    <a:pt x="87" y="471"/>
                    <a:pt x="108" y="462"/>
                  </a:cubicBezTo>
                  <a:cubicBezTo>
                    <a:pt x="128" y="453"/>
                    <a:pt x="151" y="445"/>
                    <a:pt x="170" y="435"/>
                  </a:cubicBezTo>
                  <a:cubicBezTo>
                    <a:pt x="190" y="426"/>
                    <a:pt x="207" y="413"/>
                    <a:pt x="215" y="393"/>
                  </a:cubicBezTo>
                  <a:lnTo>
                    <a:pt x="216" y="391"/>
                  </a:lnTo>
                  <a:lnTo>
                    <a:pt x="216" y="389"/>
                  </a:lnTo>
                  <a:cubicBezTo>
                    <a:pt x="218" y="367"/>
                    <a:pt x="217" y="351"/>
                    <a:pt x="217" y="332"/>
                  </a:cubicBezTo>
                  <a:lnTo>
                    <a:pt x="217" y="324"/>
                  </a:lnTo>
                  <a:lnTo>
                    <a:pt x="210" y="320"/>
                  </a:lnTo>
                  <a:cubicBezTo>
                    <a:pt x="211" y="321"/>
                    <a:pt x="208" y="319"/>
                    <a:pt x="206" y="315"/>
                  </a:cubicBezTo>
                  <a:cubicBezTo>
                    <a:pt x="203" y="312"/>
                    <a:pt x="200" y="307"/>
                    <a:pt x="198" y="302"/>
                  </a:cubicBezTo>
                  <a:cubicBezTo>
                    <a:pt x="192" y="291"/>
                    <a:pt x="187" y="277"/>
                    <a:pt x="186" y="265"/>
                  </a:cubicBezTo>
                  <a:lnTo>
                    <a:pt x="185" y="254"/>
                  </a:lnTo>
                  <a:lnTo>
                    <a:pt x="174" y="253"/>
                  </a:lnTo>
                  <a:cubicBezTo>
                    <a:pt x="174" y="253"/>
                    <a:pt x="173" y="254"/>
                    <a:pt x="170" y="251"/>
                  </a:cubicBezTo>
                  <a:cubicBezTo>
                    <a:pt x="168" y="247"/>
                    <a:pt x="164" y="241"/>
                    <a:pt x="163" y="228"/>
                  </a:cubicBezTo>
                  <a:cubicBezTo>
                    <a:pt x="161" y="222"/>
                    <a:pt x="165" y="217"/>
                    <a:pt x="167" y="213"/>
                  </a:cubicBezTo>
                  <a:lnTo>
                    <a:pt x="175" y="208"/>
                  </a:lnTo>
                  <a:lnTo>
                    <a:pt x="173" y="198"/>
                  </a:lnTo>
                  <a:cubicBezTo>
                    <a:pt x="160" y="150"/>
                    <a:pt x="158" y="106"/>
                    <a:pt x="171" y="76"/>
                  </a:cubicBezTo>
                  <a:cubicBezTo>
                    <a:pt x="184" y="46"/>
                    <a:pt x="211" y="27"/>
                    <a:pt x="266" y="26"/>
                  </a:cubicBezTo>
                  <a:cubicBezTo>
                    <a:pt x="293" y="26"/>
                    <a:pt x="311" y="34"/>
                    <a:pt x="316" y="43"/>
                  </a:cubicBezTo>
                  <a:lnTo>
                    <a:pt x="319" y="49"/>
                  </a:lnTo>
                  <a:lnTo>
                    <a:pt x="325" y="50"/>
                  </a:lnTo>
                  <a:cubicBezTo>
                    <a:pt x="344" y="52"/>
                    <a:pt x="355" y="59"/>
                    <a:pt x="362" y="70"/>
                  </a:cubicBezTo>
                  <a:cubicBezTo>
                    <a:pt x="370" y="80"/>
                    <a:pt x="374" y="94"/>
                    <a:pt x="375" y="110"/>
                  </a:cubicBezTo>
                  <a:cubicBezTo>
                    <a:pt x="377" y="142"/>
                    <a:pt x="368" y="180"/>
                    <a:pt x="363" y="197"/>
                  </a:cubicBezTo>
                  <a:lnTo>
                    <a:pt x="359" y="208"/>
                  </a:lnTo>
                  <a:lnTo>
                    <a:pt x="368" y="213"/>
                  </a:lnTo>
                  <a:cubicBezTo>
                    <a:pt x="368" y="213"/>
                    <a:pt x="374" y="217"/>
                    <a:pt x="372" y="228"/>
                  </a:cubicBezTo>
                  <a:cubicBezTo>
                    <a:pt x="371" y="241"/>
                    <a:pt x="367" y="248"/>
                    <a:pt x="365" y="251"/>
                  </a:cubicBezTo>
                  <a:cubicBezTo>
                    <a:pt x="362" y="254"/>
                    <a:pt x="361" y="253"/>
                    <a:pt x="361" y="253"/>
                  </a:cubicBezTo>
                  <a:lnTo>
                    <a:pt x="350" y="254"/>
                  </a:lnTo>
                  <a:lnTo>
                    <a:pt x="349" y="265"/>
                  </a:lnTo>
                  <a:cubicBezTo>
                    <a:pt x="348" y="277"/>
                    <a:pt x="343" y="291"/>
                    <a:pt x="338" y="302"/>
                  </a:cubicBezTo>
                  <a:cubicBezTo>
                    <a:pt x="335" y="307"/>
                    <a:pt x="332" y="312"/>
                    <a:pt x="330" y="316"/>
                  </a:cubicBezTo>
                  <a:cubicBezTo>
                    <a:pt x="327" y="319"/>
                    <a:pt x="325" y="321"/>
                    <a:pt x="326" y="320"/>
                  </a:cubicBezTo>
                  <a:lnTo>
                    <a:pt x="319" y="324"/>
                  </a:lnTo>
                  <a:lnTo>
                    <a:pt x="319" y="332"/>
                  </a:lnTo>
                  <a:cubicBezTo>
                    <a:pt x="319" y="351"/>
                    <a:pt x="318" y="367"/>
                    <a:pt x="320" y="389"/>
                  </a:cubicBezTo>
                  <a:lnTo>
                    <a:pt x="320" y="391"/>
                  </a:lnTo>
                  <a:lnTo>
                    <a:pt x="321" y="393"/>
                  </a:lnTo>
                  <a:cubicBezTo>
                    <a:pt x="325" y="404"/>
                    <a:pt x="333" y="416"/>
                    <a:pt x="345" y="423"/>
                  </a:cubicBezTo>
                  <a:lnTo>
                    <a:pt x="359" y="400"/>
                  </a:lnTo>
                  <a:cubicBezTo>
                    <a:pt x="353" y="397"/>
                    <a:pt x="349" y="391"/>
                    <a:pt x="347" y="384"/>
                  </a:cubicBezTo>
                  <a:cubicBezTo>
                    <a:pt x="345" y="367"/>
                    <a:pt x="345" y="353"/>
                    <a:pt x="346" y="337"/>
                  </a:cubicBezTo>
                  <a:cubicBezTo>
                    <a:pt x="347" y="335"/>
                    <a:pt x="350" y="334"/>
                    <a:pt x="351" y="331"/>
                  </a:cubicBezTo>
                  <a:cubicBezTo>
                    <a:pt x="355" y="326"/>
                    <a:pt x="358" y="320"/>
                    <a:pt x="362" y="314"/>
                  </a:cubicBezTo>
                  <a:cubicBezTo>
                    <a:pt x="367" y="302"/>
                    <a:pt x="371" y="288"/>
                    <a:pt x="374" y="274"/>
                  </a:cubicBezTo>
                  <a:cubicBezTo>
                    <a:pt x="378" y="272"/>
                    <a:pt x="382" y="271"/>
                    <a:pt x="386" y="267"/>
                  </a:cubicBezTo>
                  <a:cubicBezTo>
                    <a:pt x="392" y="259"/>
                    <a:pt x="397" y="247"/>
                    <a:pt x="399" y="231"/>
                  </a:cubicBezTo>
                  <a:cubicBezTo>
                    <a:pt x="400" y="216"/>
                    <a:pt x="396" y="206"/>
                    <a:pt x="390" y="199"/>
                  </a:cubicBezTo>
                  <a:cubicBezTo>
                    <a:pt x="396" y="178"/>
                    <a:pt x="404" y="143"/>
                    <a:pt x="402" y="108"/>
                  </a:cubicBezTo>
                  <a:cubicBezTo>
                    <a:pt x="400" y="89"/>
                    <a:pt x="395" y="70"/>
                    <a:pt x="384" y="54"/>
                  </a:cubicBezTo>
                  <a:cubicBezTo>
                    <a:pt x="373" y="40"/>
                    <a:pt x="356" y="29"/>
                    <a:pt x="335" y="25"/>
                  </a:cubicBezTo>
                  <a:cubicBezTo>
                    <a:pt x="321" y="7"/>
                    <a:pt x="296" y="0"/>
                    <a:pt x="266" y="0"/>
                  </a:cubicBezTo>
                  <a:lnTo>
                    <a:pt x="266" y="0"/>
                  </a:lnTo>
                  <a:close/>
                  <a:moveTo>
                    <a:pt x="508" y="341"/>
                  </a:moveTo>
                  <a:cubicBezTo>
                    <a:pt x="419" y="341"/>
                    <a:pt x="348" y="413"/>
                    <a:pt x="348" y="501"/>
                  </a:cubicBezTo>
                  <a:cubicBezTo>
                    <a:pt x="348" y="589"/>
                    <a:pt x="419" y="661"/>
                    <a:pt x="508" y="661"/>
                  </a:cubicBezTo>
                  <a:cubicBezTo>
                    <a:pt x="596" y="661"/>
                    <a:pt x="668" y="589"/>
                    <a:pt x="668" y="501"/>
                  </a:cubicBezTo>
                  <a:cubicBezTo>
                    <a:pt x="668" y="413"/>
                    <a:pt x="596" y="341"/>
                    <a:pt x="508" y="341"/>
                  </a:cubicBezTo>
                  <a:close/>
                  <a:moveTo>
                    <a:pt x="508" y="368"/>
                  </a:moveTo>
                  <a:cubicBezTo>
                    <a:pt x="581" y="368"/>
                    <a:pt x="641" y="427"/>
                    <a:pt x="641" y="501"/>
                  </a:cubicBezTo>
                  <a:cubicBezTo>
                    <a:pt x="641" y="575"/>
                    <a:pt x="581" y="634"/>
                    <a:pt x="508" y="634"/>
                  </a:cubicBezTo>
                  <a:cubicBezTo>
                    <a:pt x="434" y="634"/>
                    <a:pt x="374" y="575"/>
                    <a:pt x="374" y="501"/>
                  </a:cubicBezTo>
                  <a:cubicBezTo>
                    <a:pt x="374" y="427"/>
                    <a:pt x="434" y="368"/>
                    <a:pt x="508" y="368"/>
                  </a:cubicBezTo>
                  <a:close/>
                  <a:moveTo>
                    <a:pt x="494" y="421"/>
                  </a:moveTo>
                  <a:lnTo>
                    <a:pt x="494" y="488"/>
                  </a:lnTo>
                  <a:lnTo>
                    <a:pt x="428" y="488"/>
                  </a:lnTo>
                  <a:lnTo>
                    <a:pt x="428" y="514"/>
                  </a:lnTo>
                  <a:lnTo>
                    <a:pt x="494" y="514"/>
                  </a:lnTo>
                  <a:lnTo>
                    <a:pt x="494" y="581"/>
                  </a:lnTo>
                  <a:lnTo>
                    <a:pt x="521" y="581"/>
                  </a:lnTo>
                  <a:lnTo>
                    <a:pt x="521" y="514"/>
                  </a:lnTo>
                  <a:lnTo>
                    <a:pt x="588" y="514"/>
                  </a:lnTo>
                  <a:lnTo>
                    <a:pt x="588" y="488"/>
                  </a:lnTo>
                  <a:lnTo>
                    <a:pt x="521" y="488"/>
                  </a:lnTo>
                  <a:lnTo>
                    <a:pt x="521" y="421"/>
                  </a:lnTo>
                  <a:lnTo>
                    <a:pt x="494" y="421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3" name="사각형: 둥근 모서리 15">
            <a:extLst>
              <a:ext uri="{FF2B5EF4-FFF2-40B4-BE49-F238E27FC236}">
                <a16:creationId xmlns:a16="http://schemas.microsoft.com/office/drawing/2014/main" id="{3C7CCDBF-278F-E730-6131-05B97940B2B2}"/>
              </a:ext>
            </a:extLst>
          </p:cNvPr>
          <p:cNvSpPr/>
          <p:nvPr/>
        </p:nvSpPr>
        <p:spPr>
          <a:xfrm>
            <a:off x="2112603" y="1842579"/>
            <a:ext cx="6979203" cy="981098"/>
          </a:xfrm>
          <a:prstGeom prst="roundRect">
            <a:avLst>
              <a:gd name="adj" fmla="val 3764"/>
            </a:avLst>
          </a:prstGeom>
          <a:ln>
            <a:solidFill>
              <a:srgbClr val="6C75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4441673-1BD5-3C6D-B054-B7A96FD7CF4B}"/>
              </a:ext>
            </a:extLst>
          </p:cNvPr>
          <p:cNvGrpSpPr/>
          <p:nvPr/>
        </p:nvGrpSpPr>
        <p:grpSpPr>
          <a:xfrm>
            <a:off x="5107073" y="1927259"/>
            <a:ext cx="1164840" cy="304375"/>
            <a:chOff x="7349410" y="1769674"/>
            <a:chExt cx="1164840" cy="304375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01636588-5968-0640-1424-339BAF10ECA6}"/>
                </a:ext>
              </a:extLst>
            </p:cNvPr>
            <p:cNvGrpSpPr/>
            <p:nvPr/>
          </p:nvGrpSpPr>
          <p:grpSpPr>
            <a:xfrm>
              <a:off x="7349410" y="1769674"/>
              <a:ext cx="1164840" cy="304375"/>
              <a:chOff x="677722" y="6037884"/>
              <a:chExt cx="2083563" cy="304375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C7983098-0F69-1C20-196F-E68EEB9F1747}"/>
                  </a:ext>
                </a:extLst>
              </p:cNvPr>
              <p:cNvSpPr/>
              <p:nvPr/>
            </p:nvSpPr>
            <p:spPr>
              <a:xfrm>
                <a:off x="677722" y="6104243"/>
                <a:ext cx="2083563" cy="23801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4BBDEB1-91B6-C186-0B96-69C525751F8D}"/>
                  </a:ext>
                </a:extLst>
              </p:cNvPr>
              <p:cNvSpPr txBox="1"/>
              <p:nvPr/>
            </p:nvSpPr>
            <p:spPr>
              <a:xfrm>
                <a:off x="802678" y="6037884"/>
                <a:ext cx="817234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800" dirty="0">
                    <a:latin typeface="+mn-ea"/>
                  </a:rPr>
                  <a:t>출동일시</a:t>
                </a:r>
                <a:endParaRPr lang="en-US" altLang="ko-KR" sz="800" dirty="0">
                  <a:latin typeface="+mn-ea"/>
                </a:endParaRPr>
              </a:p>
            </p:txBody>
          </p:sp>
        </p:grpSp>
        <p:sp>
          <p:nvSpPr>
            <p:cNvPr id="46" name="Calenda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2EF2371-23B7-E008-FB8A-17BBE66536BB}"/>
                </a:ext>
              </a:extLst>
            </p:cNvPr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8312421" y="1883422"/>
              <a:ext cx="140225" cy="132541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6B879BF-F6A0-8BE3-AC6F-3A4C8E3704CA}"/>
              </a:ext>
            </a:extLst>
          </p:cNvPr>
          <p:cNvGrpSpPr/>
          <p:nvPr/>
        </p:nvGrpSpPr>
        <p:grpSpPr>
          <a:xfrm>
            <a:off x="4500556" y="1920829"/>
            <a:ext cx="460202" cy="304375"/>
            <a:chOff x="924629" y="6037884"/>
            <a:chExt cx="823168" cy="30437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3B13427-7FB2-A641-3CCB-504E3E7394AD}"/>
                </a:ext>
              </a:extLst>
            </p:cNvPr>
            <p:cNvSpPr/>
            <p:nvPr/>
          </p:nvSpPr>
          <p:spPr>
            <a:xfrm>
              <a:off x="924629" y="6104243"/>
              <a:ext cx="823168" cy="2380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16ACC0C-015C-358F-C420-9D129B2D3601}"/>
                </a:ext>
              </a:extLst>
            </p:cNvPr>
            <p:cNvSpPr txBox="1"/>
            <p:nvPr/>
          </p:nvSpPr>
          <p:spPr>
            <a:xfrm>
              <a:off x="982192" y="6037884"/>
              <a:ext cx="445301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ko-KR" altLang="en-US" sz="800" dirty="0">
                  <a:latin typeface="+mn-ea"/>
                </a:rPr>
                <a:t>일차</a:t>
              </a:r>
              <a:endParaRPr lang="en-US" altLang="ko-KR" sz="800" dirty="0">
                <a:latin typeface="+mn-ea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3433A84-6F96-BB60-D3CA-AB6938506F14}"/>
              </a:ext>
            </a:extLst>
          </p:cNvPr>
          <p:cNvGrpSpPr/>
          <p:nvPr/>
        </p:nvGrpSpPr>
        <p:grpSpPr>
          <a:xfrm>
            <a:off x="2229796" y="1920829"/>
            <a:ext cx="2077060" cy="304375"/>
            <a:chOff x="924629" y="6037884"/>
            <a:chExt cx="3715260" cy="30437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F2D1609-5BB8-8610-7F7B-146F7579E2AE}"/>
                </a:ext>
              </a:extLst>
            </p:cNvPr>
            <p:cNvSpPr/>
            <p:nvPr/>
          </p:nvSpPr>
          <p:spPr>
            <a:xfrm>
              <a:off x="924629" y="6104243"/>
              <a:ext cx="3715260" cy="2380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 err="1">
                  <a:solidFill>
                    <a:schemeClr val="bg1">
                      <a:lumMod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오혜성</a:t>
              </a:r>
              <a:endPara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7B6E371-DBD6-C8C0-765B-C636B28316E1}"/>
                </a:ext>
              </a:extLst>
            </p:cNvPr>
            <p:cNvSpPr txBox="1"/>
            <p:nvPr/>
          </p:nvSpPr>
          <p:spPr>
            <a:xfrm>
              <a:off x="982192" y="6037884"/>
              <a:ext cx="445301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ko-KR" altLang="en-US" sz="800" dirty="0">
                  <a:latin typeface="+mn-ea"/>
                </a:rPr>
                <a:t>이름</a:t>
              </a:r>
              <a:endParaRPr lang="en-US" altLang="ko-KR" sz="800" dirty="0">
                <a:latin typeface="+mn-ea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B4A332F-36AB-F123-220B-E25B7F33C028}"/>
              </a:ext>
            </a:extLst>
          </p:cNvPr>
          <p:cNvGrpSpPr/>
          <p:nvPr/>
        </p:nvGrpSpPr>
        <p:grpSpPr>
          <a:xfrm>
            <a:off x="4103413" y="2040342"/>
            <a:ext cx="161235" cy="161235"/>
            <a:chOff x="10088916" y="3880080"/>
            <a:chExt cx="214604" cy="21460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07F26A7-65AF-8576-AFA6-6845BD7526C0}"/>
                </a:ext>
              </a:extLst>
            </p:cNvPr>
            <p:cNvSpPr/>
            <p:nvPr/>
          </p:nvSpPr>
          <p:spPr>
            <a:xfrm>
              <a:off x="10088916" y="3880080"/>
              <a:ext cx="214604" cy="214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Search">
              <a:extLst>
                <a:ext uri="{FF2B5EF4-FFF2-40B4-BE49-F238E27FC236}">
                  <a16:creationId xmlns:a16="http://schemas.microsoft.com/office/drawing/2014/main" id="{3414A96A-0EE9-4408-1CD5-0C54DD2195B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115256" y="3906420"/>
              <a:ext cx="161925" cy="161925"/>
            </a:xfrm>
            <a:custGeom>
              <a:avLst/>
              <a:gdLst>
                <a:gd name="T0" fmla="*/ 533 w 1402"/>
                <a:gd name="T1" fmla="*/ 0 h 1402"/>
                <a:gd name="T2" fmla="*/ 0 w 1402"/>
                <a:gd name="T3" fmla="*/ 532 h 1402"/>
                <a:gd name="T4" fmla="*/ 533 w 1402"/>
                <a:gd name="T5" fmla="*/ 1065 h 1402"/>
                <a:gd name="T6" fmla="*/ 862 w 1402"/>
                <a:gd name="T7" fmla="*/ 950 h 1402"/>
                <a:gd name="T8" fmla="*/ 909 w 1402"/>
                <a:gd name="T9" fmla="*/ 997 h 1402"/>
                <a:gd name="T10" fmla="*/ 928 w 1402"/>
                <a:gd name="T11" fmla="*/ 1113 h 1402"/>
                <a:gd name="T12" fmla="*/ 1177 w 1402"/>
                <a:gd name="T13" fmla="*/ 1364 h 1402"/>
                <a:gd name="T14" fmla="*/ 1318 w 1402"/>
                <a:gd name="T15" fmla="*/ 1364 h 1402"/>
                <a:gd name="T16" fmla="*/ 1364 w 1402"/>
                <a:gd name="T17" fmla="*/ 1318 h 1402"/>
                <a:gd name="T18" fmla="*/ 1364 w 1402"/>
                <a:gd name="T19" fmla="*/ 1177 h 1402"/>
                <a:gd name="T20" fmla="*/ 1114 w 1402"/>
                <a:gd name="T21" fmla="*/ 926 h 1402"/>
                <a:gd name="T22" fmla="*/ 997 w 1402"/>
                <a:gd name="T23" fmla="*/ 909 h 1402"/>
                <a:gd name="T24" fmla="*/ 950 w 1402"/>
                <a:gd name="T25" fmla="*/ 861 h 1402"/>
                <a:gd name="T26" fmla="*/ 1065 w 1402"/>
                <a:gd name="T27" fmla="*/ 532 h 1402"/>
                <a:gd name="T28" fmla="*/ 533 w 1402"/>
                <a:gd name="T29" fmla="*/ 0 h 1402"/>
                <a:gd name="T30" fmla="*/ 533 w 1402"/>
                <a:gd name="T31" fmla="*/ 98 h 1402"/>
                <a:gd name="T32" fmla="*/ 967 w 1402"/>
                <a:gd name="T33" fmla="*/ 532 h 1402"/>
                <a:gd name="T34" fmla="*/ 533 w 1402"/>
                <a:gd name="T35" fmla="*/ 965 h 1402"/>
                <a:gd name="T36" fmla="*/ 98 w 1402"/>
                <a:gd name="T37" fmla="*/ 532 h 1402"/>
                <a:gd name="T38" fmla="*/ 533 w 1402"/>
                <a:gd name="T39" fmla="*/ 98 h 1402"/>
                <a:gd name="T40" fmla="*/ 258 w 1402"/>
                <a:gd name="T41" fmla="*/ 393 h 1402"/>
                <a:gd name="T42" fmla="*/ 214 w 1402"/>
                <a:gd name="T43" fmla="*/ 549 h 1402"/>
                <a:gd name="T44" fmla="*/ 511 w 1402"/>
                <a:gd name="T45" fmla="*/ 848 h 1402"/>
                <a:gd name="T46" fmla="*/ 682 w 1402"/>
                <a:gd name="T47" fmla="*/ 794 h 1402"/>
                <a:gd name="T48" fmla="*/ 641 w 1402"/>
                <a:gd name="T49" fmla="*/ 795 h 1402"/>
                <a:gd name="T50" fmla="*/ 256 w 1402"/>
                <a:gd name="T51" fmla="*/ 410 h 1402"/>
                <a:gd name="T52" fmla="*/ 258 w 1402"/>
                <a:gd name="T53" fmla="*/ 393 h 1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02" h="1402">
                  <a:moveTo>
                    <a:pt x="533" y="0"/>
                  </a:moveTo>
                  <a:cubicBezTo>
                    <a:pt x="238" y="0"/>
                    <a:pt x="0" y="238"/>
                    <a:pt x="0" y="532"/>
                  </a:cubicBezTo>
                  <a:cubicBezTo>
                    <a:pt x="0" y="827"/>
                    <a:pt x="238" y="1065"/>
                    <a:pt x="533" y="1065"/>
                  </a:cubicBezTo>
                  <a:cubicBezTo>
                    <a:pt x="657" y="1065"/>
                    <a:pt x="771" y="1021"/>
                    <a:pt x="862" y="950"/>
                  </a:cubicBezTo>
                  <a:lnTo>
                    <a:pt x="909" y="997"/>
                  </a:lnTo>
                  <a:cubicBezTo>
                    <a:pt x="890" y="1035"/>
                    <a:pt x="896" y="1081"/>
                    <a:pt x="928" y="1113"/>
                  </a:cubicBezTo>
                  <a:lnTo>
                    <a:pt x="1177" y="1364"/>
                  </a:lnTo>
                  <a:cubicBezTo>
                    <a:pt x="1216" y="1402"/>
                    <a:pt x="1279" y="1402"/>
                    <a:pt x="1318" y="1364"/>
                  </a:cubicBezTo>
                  <a:lnTo>
                    <a:pt x="1364" y="1318"/>
                  </a:lnTo>
                  <a:cubicBezTo>
                    <a:pt x="1402" y="1279"/>
                    <a:pt x="1402" y="1216"/>
                    <a:pt x="1364" y="1177"/>
                  </a:cubicBezTo>
                  <a:lnTo>
                    <a:pt x="1114" y="926"/>
                  </a:lnTo>
                  <a:cubicBezTo>
                    <a:pt x="1083" y="894"/>
                    <a:pt x="1035" y="889"/>
                    <a:pt x="997" y="909"/>
                  </a:cubicBezTo>
                  <a:lnTo>
                    <a:pt x="950" y="861"/>
                  </a:lnTo>
                  <a:cubicBezTo>
                    <a:pt x="1022" y="771"/>
                    <a:pt x="1065" y="657"/>
                    <a:pt x="1065" y="532"/>
                  </a:cubicBezTo>
                  <a:cubicBezTo>
                    <a:pt x="1065" y="238"/>
                    <a:pt x="827" y="0"/>
                    <a:pt x="533" y="0"/>
                  </a:cubicBezTo>
                  <a:close/>
                  <a:moveTo>
                    <a:pt x="533" y="98"/>
                  </a:moveTo>
                  <a:cubicBezTo>
                    <a:pt x="772" y="98"/>
                    <a:pt x="967" y="293"/>
                    <a:pt x="967" y="532"/>
                  </a:cubicBezTo>
                  <a:cubicBezTo>
                    <a:pt x="967" y="772"/>
                    <a:pt x="772" y="965"/>
                    <a:pt x="533" y="965"/>
                  </a:cubicBezTo>
                  <a:cubicBezTo>
                    <a:pt x="293" y="965"/>
                    <a:pt x="98" y="772"/>
                    <a:pt x="98" y="532"/>
                  </a:cubicBezTo>
                  <a:cubicBezTo>
                    <a:pt x="98" y="293"/>
                    <a:pt x="293" y="98"/>
                    <a:pt x="533" y="98"/>
                  </a:cubicBezTo>
                  <a:close/>
                  <a:moveTo>
                    <a:pt x="258" y="393"/>
                  </a:moveTo>
                  <a:cubicBezTo>
                    <a:pt x="230" y="439"/>
                    <a:pt x="214" y="492"/>
                    <a:pt x="214" y="549"/>
                  </a:cubicBezTo>
                  <a:cubicBezTo>
                    <a:pt x="214" y="714"/>
                    <a:pt x="346" y="848"/>
                    <a:pt x="511" y="848"/>
                  </a:cubicBezTo>
                  <a:cubicBezTo>
                    <a:pt x="574" y="848"/>
                    <a:pt x="634" y="827"/>
                    <a:pt x="682" y="794"/>
                  </a:cubicBezTo>
                  <a:cubicBezTo>
                    <a:pt x="669" y="795"/>
                    <a:pt x="654" y="795"/>
                    <a:pt x="641" y="795"/>
                  </a:cubicBezTo>
                  <a:cubicBezTo>
                    <a:pt x="429" y="795"/>
                    <a:pt x="256" y="623"/>
                    <a:pt x="256" y="410"/>
                  </a:cubicBezTo>
                  <a:cubicBezTo>
                    <a:pt x="256" y="405"/>
                    <a:pt x="258" y="399"/>
                    <a:pt x="258" y="393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E58F39E-0DE5-4B99-6439-5E572730E992}"/>
              </a:ext>
            </a:extLst>
          </p:cNvPr>
          <p:cNvGrpSpPr/>
          <p:nvPr/>
        </p:nvGrpSpPr>
        <p:grpSpPr>
          <a:xfrm>
            <a:off x="6417492" y="1932835"/>
            <a:ext cx="1164840" cy="304375"/>
            <a:chOff x="7349410" y="1769674"/>
            <a:chExt cx="1164840" cy="304375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CCB67E39-E8B9-6FDB-273F-A01AF3A7C984}"/>
                </a:ext>
              </a:extLst>
            </p:cNvPr>
            <p:cNvGrpSpPr/>
            <p:nvPr/>
          </p:nvGrpSpPr>
          <p:grpSpPr>
            <a:xfrm>
              <a:off x="7349410" y="1769674"/>
              <a:ext cx="1164840" cy="304375"/>
              <a:chOff x="677722" y="6037884"/>
              <a:chExt cx="2083563" cy="304375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CC1A751D-D156-96C8-AE39-BE2A7DE694A5}"/>
                  </a:ext>
                </a:extLst>
              </p:cNvPr>
              <p:cNvSpPr/>
              <p:nvPr/>
            </p:nvSpPr>
            <p:spPr>
              <a:xfrm>
                <a:off x="677722" y="6104243"/>
                <a:ext cx="2083563" cy="23801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4A050B-EE2D-375C-D03B-535A39F00F1A}"/>
                  </a:ext>
                </a:extLst>
              </p:cNvPr>
              <p:cNvSpPr txBox="1"/>
              <p:nvPr/>
            </p:nvSpPr>
            <p:spPr>
              <a:xfrm>
                <a:off x="802678" y="6037884"/>
                <a:ext cx="817234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800" dirty="0">
                    <a:latin typeface="+mn-ea"/>
                  </a:rPr>
                  <a:t>종료일시</a:t>
                </a:r>
                <a:endParaRPr lang="en-US" altLang="ko-KR" sz="800" dirty="0">
                  <a:latin typeface="+mn-ea"/>
                </a:endParaRPr>
              </a:p>
            </p:txBody>
          </p:sp>
        </p:grpSp>
        <p:sp>
          <p:nvSpPr>
            <p:cNvPr id="60" name="Calenda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1B14F7E-69CC-6E17-A85C-AED9E180670C}"/>
                </a:ext>
              </a:extLst>
            </p:cNvPr>
            <p:cNvSpPr>
              <a:spLocks noChangeAspect="1"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8312421" y="1883422"/>
              <a:ext cx="140225" cy="132541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Arrow Down">
            <a:extLst>
              <a:ext uri="{FF2B5EF4-FFF2-40B4-BE49-F238E27FC236}">
                <a16:creationId xmlns:a16="http://schemas.microsoft.com/office/drawing/2014/main" id="{0F32AEB1-3051-0311-3330-8E49ED217BAF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4818675" y="2077184"/>
            <a:ext cx="84539" cy="4377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7BD8C66-86B2-9D5F-AB23-6E75C3DC3575}"/>
              </a:ext>
            </a:extLst>
          </p:cNvPr>
          <p:cNvSpPr/>
          <p:nvPr/>
        </p:nvSpPr>
        <p:spPr>
          <a:xfrm>
            <a:off x="307777" y="1777522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C52EF924-DFA6-C268-B419-53A3CB6EBFEB}"/>
              </a:ext>
            </a:extLst>
          </p:cNvPr>
          <p:cNvGrpSpPr/>
          <p:nvPr/>
        </p:nvGrpSpPr>
        <p:grpSpPr>
          <a:xfrm>
            <a:off x="7739459" y="1918947"/>
            <a:ext cx="1262238" cy="344350"/>
            <a:chOff x="2594313" y="1528470"/>
            <a:chExt cx="1850085" cy="344350"/>
          </a:xfrm>
        </p:grpSpPr>
        <p:sp>
          <p:nvSpPr>
            <p:cNvPr id="66" name="Input">
              <a:extLst>
                <a:ext uri="{FF2B5EF4-FFF2-40B4-BE49-F238E27FC236}">
                  <a16:creationId xmlns:a16="http://schemas.microsoft.com/office/drawing/2014/main" id="{61879A02-4C47-13BF-0B3E-25FC9F0F284B}"/>
                </a:ext>
              </a:extLst>
            </p:cNvPr>
            <p:cNvSpPr/>
            <p:nvPr/>
          </p:nvSpPr>
          <p:spPr>
            <a:xfrm>
              <a:off x="2594313" y="1605799"/>
              <a:ext cx="1850085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747B40A-CE81-0C06-70E2-7E2EF135C5E5}"/>
                </a:ext>
              </a:extLst>
            </p:cNvPr>
            <p:cNvSpPr txBox="1"/>
            <p:nvPr/>
          </p:nvSpPr>
          <p:spPr>
            <a:xfrm>
              <a:off x="2620741" y="1528470"/>
              <a:ext cx="639729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bIns="0" rtlCol="0">
              <a:spAutoFit/>
            </a:bodyPr>
            <a:lstStyle/>
            <a:p>
              <a:r>
                <a:rPr lang="ko-KR" altLang="en-US" sz="800" dirty="0" smtClean="0"/>
                <a:t>단체명</a:t>
              </a:r>
              <a:endParaRPr lang="ko-KR" altLang="en-US" sz="800" dirty="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52EF924-DFA6-C268-B419-53A3CB6EBFEB}"/>
              </a:ext>
            </a:extLst>
          </p:cNvPr>
          <p:cNvGrpSpPr/>
          <p:nvPr/>
        </p:nvGrpSpPr>
        <p:grpSpPr>
          <a:xfrm>
            <a:off x="2229796" y="2365531"/>
            <a:ext cx="1262238" cy="344350"/>
            <a:chOff x="2594313" y="1528470"/>
            <a:chExt cx="1850085" cy="344350"/>
          </a:xfrm>
        </p:grpSpPr>
        <p:sp>
          <p:nvSpPr>
            <p:cNvPr id="69" name="Input">
              <a:extLst>
                <a:ext uri="{FF2B5EF4-FFF2-40B4-BE49-F238E27FC236}">
                  <a16:creationId xmlns:a16="http://schemas.microsoft.com/office/drawing/2014/main" id="{61879A02-4C47-13BF-0B3E-25FC9F0F284B}"/>
                </a:ext>
              </a:extLst>
            </p:cNvPr>
            <p:cNvSpPr/>
            <p:nvPr/>
          </p:nvSpPr>
          <p:spPr>
            <a:xfrm>
              <a:off x="2594313" y="1605799"/>
              <a:ext cx="1850085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747B40A-CE81-0C06-70E2-7E2EF135C5E5}"/>
                </a:ext>
              </a:extLst>
            </p:cNvPr>
            <p:cNvSpPr txBox="1"/>
            <p:nvPr/>
          </p:nvSpPr>
          <p:spPr>
            <a:xfrm>
              <a:off x="2620741" y="1528470"/>
              <a:ext cx="639729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bIns="0" rtlCol="0">
              <a:spAutoFit/>
            </a:bodyPr>
            <a:lstStyle/>
            <a:p>
              <a:r>
                <a:rPr lang="ko-KR" altLang="en-US" sz="800" dirty="0" smtClean="0"/>
                <a:t>사업장</a:t>
              </a:r>
              <a:endParaRPr lang="ko-KR" altLang="en-US" sz="800" dirty="0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52EF924-DFA6-C268-B419-53A3CB6EBFEB}"/>
              </a:ext>
            </a:extLst>
          </p:cNvPr>
          <p:cNvGrpSpPr/>
          <p:nvPr/>
        </p:nvGrpSpPr>
        <p:grpSpPr>
          <a:xfrm>
            <a:off x="4031884" y="2365531"/>
            <a:ext cx="1262238" cy="344350"/>
            <a:chOff x="2594313" y="1528470"/>
            <a:chExt cx="1850085" cy="344350"/>
          </a:xfrm>
        </p:grpSpPr>
        <p:sp>
          <p:nvSpPr>
            <p:cNvPr id="72" name="Input">
              <a:extLst>
                <a:ext uri="{FF2B5EF4-FFF2-40B4-BE49-F238E27FC236}">
                  <a16:creationId xmlns:a16="http://schemas.microsoft.com/office/drawing/2014/main" id="{61879A02-4C47-13BF-0B3E-25FC9F0F284B}"/>
                </a:ext>
              </a:extLst>
            </p:cNvPr>
            <p:cNvSpPr/>
            <p:nvPr/>
          </p:nvSpPr>
          <p:spPr>
            <a:xfrm>
              <a:off x="2594313" y="1605799"/>
              <a:ext cx="1850085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747B40A-CE81-0C06-70E2-7E2EF135C5E5}"/>
                </a:ext>
              </a:extLst>
            </p:cNvPr>
            <p:cNvSpPr txBox="1"/>
            <p:nvPr/>
          </p:nvSpPr>
          <p:spPr>
            <a:xfrm>
              <a:off x="2620741" y="1528470"/>
              <a:ext cx="489358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bIns="0" rtlCol="0">
              <a:spAutoFit/>
            </a:bodyPr>
            <a:lstStyle/>
            <a:p>
              <a:r>
                <a:rPr lang="ko-KR" altLang="en-US" sz="800" dirty="0" smtClean="0"/>
                <a:t>직책</a:t>
              </a:r>
              <a:endParaRPr lang="ko-KR" altLang="en-US" sz="800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C52EF924-DFA6-C268-B419-53A3CB6EBFEB}"/>
              </a:ext>
            </a:extLst>
          </p:cNvPr>
          <p:cNvGrpSpPr/>
          <p:nvPr/>
        </p:nvGrpSpPr>
        <p:grpSpPr>
          <a:xfrm>
            <a:off x="5860139" y="2365531"/>
            <a:ext cx="1262238" cy="344350"/>
            <a:chOff x="2594313" y="1528470"/>
            <a:chExt cx="1850085" cy="344350"/>
          </a:xfrm>
        </p:grpSpPr>
        <p:sp>
          <p:nvSpPr>
            <p:cNvPr id="75" name="Input">
              <a:extLst>
                <a:ext uri="{FF2B5EF4-FFF2-40B4-BE49-F238E27FC236}">
                  <a16:creationId xmlns:a16="http://schemas.microsoft.com/office/drawing/2014/main" id="{61879A02-4C47-13BF-0B3E-25FC9F0F284B}"/>
                </a:ext>
              </a:extLst>
            </p:cNvPr>
            <p:cNvSpPr/>
            <p:nvPr/>
          </p:nvSpPr>
          <p:spPr>
            <a:xfrm>
              <a:off x="2594313" y="1605799"/>
              <a:ext cx="1850085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747B40A-CE81-0C06-70E2-7E2EF135C5E5}"/>
                </a:ext>
              </a:extLst>
            </p:cNvPr>
            <p:cNvSpPr txBox="1"/>
            <p:nvPr/>
          </p:nvSpPr>
          <p:spPr>
            <a:xfrm>
              <a:off x="2620741" y="1528470"/>
              <a:ext cx="489358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bIns="0" rtlCol="0">
              <a:spAutoFit/>
            </a:bodyPr>
            <a:lstStyle/>
            <a:p>
              <a:r>
                <a:rPr lang="ko-KR" altLang="en-US" sz="800" dirty="0" smtClean="0"/>
                <a:t>사번</a:t>
              </a:r>
              <a:endParaRPr lang="ko-KR" altLang="en-US" sz="800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C52EF924-DFA6-C268-B419-53A3CB6EBFEB}"/>
              </a:ext>
            </a:extLst>
          </p:cNvPr>
          <p:cNvGrpSpPr/>
          <p:nvPr/>
        </p:nvGrpSpPr>
        <p:grpSpPr>
          <a:xfrm>
            <a:off x="7738018" y="2365531"/>
            <a:ext cx="1262238" cy="344350"/>
            <a:chOff x="2594313" y="1528470"/>
            <a:chExt cx="1850085" cy="344350"/>
          </a:xfrm>
        </p:grpSpPr>
        <p:sp>
          <p:nvSpPr>
            <p:cNvPr id="78" name="Input">
              <a:extLst>
                <a:ext uri="{FF2B5EF4-FFF2-40B4-BE49-F238E27FC236}">
                  <a16:creationId xmlns:a16="http://schemas.microsoft.com/office/drawing/2014/main" id="{61879A02-4C47-13BF-0B3E-25FC9F0F284B}"/>
                </a:ext>
              </a:extLst>
            </p:cNvPr>
            <p:cNvSpPr/>
            <p:nvPr/>
          </p:nvSpPr>
          <p:spPr>
            <a:xfrm>
              <a:off x="2594313" y="1605799"/>
              <a:ext cx="1850085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747B40A-CE81-0C06-70E2-7E2EF135C5E5}"/>
                </a:ext>
              </a:extLst>
            </p:cNvPr>
            <p:cNvSpPr txBox="1"/>
            <p:nvPr/>
          </p:nvSpPr>
          <p:spPr>
            <a:xfrm>
              <a:off x="2620741" y="1528470"/>
              <a:ext cx="7901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bIns="0" rtlCol="0">
              <a:spAutoFit/>
            </a:bodyPr>
            <a:lstStyle/>
            <a:p>
              <a:r>
                <a:rPr lang="ko-KR" altLang="en-US" sz="800" dirty="0" smtClean="0"/>
                <a:t>선택상품</a:t>
              </a:r>
              <a:endParaRPr lang="ko-KR" altLang="en-US" sz="800" dirty="0"/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AA4610C-6316-E130-ED12-25CBD8318A5B}"/>
              </a:ext>
            </a:extLst>
          </p:cNvPr>
          <p:cNvSpPr/>
          <p:nvPr/>
        </p:nvSpPr>
        <p:spPr>
          <a:xfrm>
            <a:off x="171943" y="1212465"/>
            <a:ext cx="9347627" cy="1832726"/>
          </a:xfrm>
          <a:prstGeom prst="rect">
            <a:avLst/>
          </a:prstGeom>
          <a:noFill/>
          <a:ln>
            <a:solidFill>
              <a:srgbClr val="DC3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7BD8C66-86B2-9D5F-AB23-6E75C3DC3575}"/>
              </a:ext>
            </a:extLst>
          </p:cNvPr>
          <p:cNvSpPr/>
          <p:nvPr/>
        </p:nvSpPr>
        <p:spPr>
          <a:xfrm>
            <a:off x="48077" y="115223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smtClean="0"/>
              <a:t>1</a:t>
            </a:r>
            <a:endParaRPr lang="ko-KR" altLang="en-US" sz="600" dirty="0"/>
          </a:p>
        </p:txBody>
      </p:sp>
      <p:sp>
        <p:nvSpPr>
          <p:cNvPr id="82" name="사각형: 둥근 모서리 300">
            <a:extLst>
              <a:ext uri="{FF2B5EF4-FFF2-40B4-BE49-F238E27FC236}">
                <a16:creationId xmlns:a16="http://schemas.microsoft.com/office/drawing/2014/main" id="{2562AFEA-73FE-7F33-80A7-6E471F496512}"/>
              </a:ext>
            </a:extLst>
          </p:cNvPr>
          <p:cNvSpPr/>
          <p:nvPr/>
        </p:nvSpPr>
        <p:spPr>
          <a:xfrm>
            <a:off x="185694" y="3118800"/>
            <a:ext cx="3017816" cy="2255586"/>
          </a:xfrm>
          <a:prstGeom prst="roundRect">
            <a:avLst>
              <a:gd name="adj" fmla="val 214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3" name="Placeholder Photo">
            <a:extLst>
              <a:ext uri="{FF2B5EF4-FFF2-40B4-BE49-F238E27FC236}">
                <a16:creationId xmlns:a16="http://schemas.microsoft.com/office/drawing/2014/main" id="{FB9EEBAB-6B4B-CC7D-CEAA-9FCE0F7E15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52" y="3991690"/>
            <a:ext cx="807905" cy="807905"/>
          </a:xfrm>
          <a:prstGeom prst="rect">
            <a:avLst/>
          </a:prstGeom>
        </p:spPr>
      </p:pic>
      <p:sp>
        <p:nvSpPr>
          <p:cNvPr id="84" name="사각형: 둥근 모서리 334">
            <a:extLst>
              <a:ext uri="{FF2B5EF4-FFF2-40B4-BE49-F238E27FC236}">
                <a16:creationId xmlns:a16="http://schemas.microsoft.com/office/drawing/2014/main" id="{7251B2F1-AEBF-DE68-85F2-F45FBDEEDD4A}"/>
              </a:ext>
            </a:extLst>
          </p:cNvPr>
          <p:cNvSpPr/>
          <p:nvPr/>
        </p:nvSpPr>
        <p:spPr>
          <a:xfrm>
            <a:off x="1666516" y="3986423"/>
            <a:ext cx="807905" cy="80790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85" name="Add">
            <a:extLst>
              <a:ext uri="{FF2B5EF4-FFF2-40B4-BE49-F238E27FC236}">
                <a16:creationId xmlns:a16="http://schemas.microsoft.com/office/drawing/2014/main" id="{0CA2A107-F6FE-C901-895A-570CE817A302}"/>
              </a:ext>
            </a:extLst>
          </p:cNvPr>
          <p:cNvSpPr>
            <a:spLocks noChangeAspect="1"/>
          </p:cNvSpPr>
          <p:nvPr/>
        </p:nvSpPr>
        <p:spPr bwMode="auto">
          <a:xfrm>
            <a:off x="1980271" y="4291350"/>
            <a:ext cx="185616" cy="185616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6A591F8-3A59-AC38-3760-37BC90AC94C2}"/>
              </a:ext>
            </a:extLst>
          </p:cNvPr>
          <p:cNvSpPr/>
          <p:nvPr/>
        </p:nvSpPr>
        <p:spPr>
          <a:xfrm>
            <a:off x="736152" y="4463824"/>
            <a:ext cx="807905" cy="334811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2022.12.31 00:00</a:t>
            </a:r>
            <a:endParaRPr lang="ko-KR" altLang="en-US" sz="6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D701290-FF01-4D98-F7FE-33B456C6F0BE}"/>
              </a:ext>
            </a:extLst>
          </p:cNvPr>
          <p:cNvSpPr/>
          <p:nvPr/>
        </p:nvSpPr>
        <p:spPr>
          <a:xfrm>
            <a:off x="2215239" y="4088955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smtClean="0"/>
              <a:t>3</a:t>
            </a:r>
            <a:endParaRPr lang="ko-KR" altLang="en-US" sz="6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4908147-590D-4B44-D647-829D7F3EE3A6}"/>
              </a:ext>
            </a:extLst>
          </p:cNvPr>
          <p:cNvSpPr/>
          <p:nvPr/>
        </p:nvSpPr>
        <p:spPr>
          <a:xfrm>
            <a:off x="1419838" y="4537345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smtClean="0"/>
              <a:t>4</a:t>
            </a:r>
            <a:endParaRPr lang="ko-KR" altLang="en-US" sz="6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AAEFCDB-C2D5-FDAF-B075-435EE43A9BE9}"/>
              </a:ext>
            </a:extLst>
          </p:cNvPr>
          <p:cNvSpPr txBox="1"/>
          <p:nvPr/>
        </p:nvSpPr>
        <p:spPr>
          <a:xfrm>
            <a:off x="230436" y="321821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0D6EFD"/>
                </a:solidFill>
              </a:rPr>
              <a:t>사진첨부</a:t>
            </a:r>
            <a:endParaRPr lang="ko-KR" altLang="en-US" sz="1100" dirty="0">
              <a:solidFill>
                <a:srgbClr val="0D6EFD"/>
              </a:solidFill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159DFBE7-65C2-6831-9FB8-42DCAE3D58EE}"/>
              </a:ext>
            </a:extLst>
          </p:cNvPr>
          <p:cNvCxnSpPr>
            <a:cxnSpLocks/>
          </p:cNvCxnSpPr>
          <p:nvPr/>
        </p:nvCxnSpPr>
        <p:spPr>
          <a:xfrm>
            <a:off x="304735" y="3559945"/>
            <a:ext cx="2610822" cy="0"/>
          </a:xfrm>
          <a:prstGeom prst="line">
            <a:avLst/>
          </a:prstGeom>
          <a:ln>
            <a:solidFill>
              <a:srgbClr val="0D6E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277">
            <a:extLst>
              <a:ext uri="{FF2B5EF4-FFF2-40B4-BE49-F238E27FC236}">
                <a16:creationId xmlns:a16="http://schemas.microsoft.com/office/drawing/2014/main" id="{813CA75A-215B-5048-2649-1E2912CF62E6}"/>
              </a:ext>
            </a:extLst>
          </p:cNvPr>
          <p:cNvSpPr/>
          <p:nvPr/>
        </p:nvSpPr>
        <p:spPr>
          <a:xfrm>
            <a:off x="3268326" y="3118799"/>
            <a:ext cx="6233751" cy="2255586"/>
          </a:xfrm>
          <a:prstGeom prst="roundRect">
            <a:avLst>
              <a:gd name="adj" fmla="val 214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10696D-2E2A-648F-CC4E-F848BCDF914E}"/>
              </a:ext>
            </a:extLst>
          </p:cNvPr>
          <p:cNvSpPr txBox="1"/>
          <p:nvPr/>
        </p:nvSpPr>
        <p:spPr>
          <a:xfrm>
            <a:off x="3321659" y="3220229"/>
            <a:ext cx="829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D6EFD"/>
                </a:solidFill>
              </a:rPr>
              <a:t>인수자 서명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E0855DD-D8F0-92FC-5134-4BA39AA88831}"/>
              </a:ext>
            </a:extLst>
          </p:cNvPr>
          <p:cNvCxnSpPr>
            <a:cxnSpLocks/>
          </p:cNvCxnSpPr>
          <p:nvPr/>
        </p:nvCxnSpPr>
        <p:spPr>
          <a:xfrm>
            <a:off x="3391183" y="3547537"/>
            <a:ext cx="6042645" cy="7003"/>
          </a:xfrm>
          <a:prstGeom prst="line">
            <a:avLst/>
          </a:prstGeom>
          <a:ln>
            <a:solidFill>
              <a:srgbClr val="0D6E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그림 93">
            <a:extLst>
              <a:ext uri="{FF2B5EF4-FFF2-40B4-BE49-F238E27FC236}">
                <a16:creationId xmlns:a16="http://schemas.microsoft.com/office/drawing/2014/main" id="{F3EDE7A5-E3D1-6D3D-23A3-0277E5C973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3311" r="83929"/>
          <a:stretch/>
        </p:blipFill>
        <p:spPr>
          <a:xfrm>
            <a:off x="3396600" y="3618440"/>
            <a:ext cx="267884" cy="249039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8A4B1FE9-81FB-B5DB-DE50-3567E7F1BCCB}"/>
              </a:ext>
            </a:extLst>
          </p:cNvPr>
          <p:cNvSpPr txBox="1"/>
          <p:nvPr/>
        </p:nvSpPr>
        <p:spPr>
          <a:xfrm>
            <a:off x="3641407" y="3602505"/>
            <a:ext cx="2675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위와 같이 서비스를 제공받았음을 확인합니다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588549D-1885-4BCA-F7E8-CC9C39746B3F}"/>
              </a:ext>
            </a:extLst>
          </p:cNvPr>
          <p:cNvSpPr txBox="1"/>
          <p:nvPr/>
        </p:nvSpPr>
        <p:spPr>
          <a:xfrm>
            <a:off x="7766384" y="3211770"/>
            <a:ext cx="16674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서명시간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2022.12.31 12:33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8F11431-9CF3-3AF0-B9D0-407FCDA13306}"/>
              </a:ext>
            </a:extLst>
          </p:cNvPr>
          <p:cNvSpPr/>
          <p:nvPr/>
        </p:nvSpPr>
        <p:spPr>
          <a:xfrm>
            <a:off x="3492034" y="3951207"/>
            <a:ext cx="5854839" cy="1255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9B8F5523-4596-4508-9DDF-1605190B9E11}"/>
              </a:ext>
            </a:extLst>
          </p:cNvPr>
          <p:cNvGrpSpPr/>
          <p:nvPr/>
        </p:nvGrpSpPr>
        <p:grpSpPr>
          <a:xfrm>
            <a:off x="8655905" y="5676437"/>
            <a:ext cx="811764" cy="340368"/>
            <a:chOff x="7459478" y="5988238"/>
            <a:chExt cx="811764" cy="340368"/>
          </a:xfrm>
        </p:grpSpPr>
        <p:sp>
          <p:nvSpPr>
            <p:cNvPr id="99" name="사각형: 둥근 모서리 344">
              <a:extLst>
                <a:ext uri="{FF2B5EF4-FFF2-40B4-BE49-F238E27FC236}">
                  <a16:creationId xmlns:a16="http://schemas.microsoft.com/office/drawing/2014/main" id="{0C7232B1-9992-F311-EC48-38B9FC6375D3}"/>
                </a:ext>
              </a:extLst>
            </p:cNvPr>
            <p:cNvSpPr/>
            <p:nvPr/>
          </p:nvSpPr>
          <p:spPr>
            <a:xfrm>
              <a:off x="7459478" y="5988238"/>
              <a:ext cx="811764" cy="340368"/>
            </a:xfrm>
            <a:prstGeom prst="roundRect">
              <a:avLst>
                <a:gd name="adj" fmla="val 50000"/>
              </a:avLst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9DC9E8C8-C219-BB69-C2AE-EBA9E2F0DB80}"/>
                </a:ext>
              </a:extLst>
            </p:cNvPr>
            <p:cNvSpPr/>
            <p:nvPr/>
          </p:nvSpPr>
          <p:spPr>
            <a:xfrm>
              <a:off x="7518943" y="6036622"/>
              <a:ext cx="246158" cy="2461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1E44058-7026-BDDF-CAD5-4D05E1EF46B5}"/>
                </a:ext>
              </a:extLst>
            </p:cNvPr>
            <p:cNvSpPr txBox="1"/>
            <p:nvPr/>
          </p:nvSpPr>
          <p:spPr>
            <a:xfrm>
              <a:off x="7771366" y="6037400"/>
              <a:ext cx="4855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</a:rPr>
                <a:t>반영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2" name="Save">
              <a:extLst>
                <a:ext uri="{FF2B5EF4-FFF2-40B4-BE49-F238E27FC236}">
                  <a16:creationId xmlns:a16="http://schemas.microsoft.com/office/drawing/2014/main" id="{1F26CC28-E796-922A-5076-9B32F3EB989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582070" y="6100552"/>
              <a:ext cx="121657" cy="121657"/>
            </a:xfrm>
            <a:custGeom>
              <a:avLst/>
              <a:gdLst>
                <a:gd name="T0" fmla="*/ 40 w 667"/>
                <a:gd name="T1" fmla="*/ 1 h 667"/>
                <a:gd name="T2" fmla="*/ 0 w 667"/>
                <a:gd name="T3" fmla="*/ 41 h 667"/>
                <a:gd name="T4" fmla="*/ 0 w 667"/>
                <a:gd name="T5" fmla="*/ 627 h 667"/>
                <a:gd name="T6" fmla="*/ 40 w 667"/>
                <a:gd name="T7" fmla="*/ 667 h 667"/>
                <a:gd name="T8" fmla="*/ 627 w 667"/>
                <a:gd name="T9" fmla="*/ 667 h 667"/>
                <a:gd name="T10" fmla="*/ 667 w 667"/>
                <a:gd name="T11" fmla="*/ 627 h 667"/>
                <a:gd name="T12" fmla="*/ 667 w 667"/>
                <a:gd name="T13" fmla="*/ 161 h 667"/>
                <a:gd name="T14" fmla="*/ 663 w 667"/>
                <a:gd name="T15" fmla="*/ 151 h 667"/>
                <a:gd name="T16" fmla="*/ 517 w 667"/>
                <a:gd name="T17" fmla="*/ 4 h 667"/>
                <a:gd name="T18" fmla="*/ 507 w 667"/>
                <a:gd name="T19" fmla="*/ 1 h 667"/>
                <a:gd name="T20" fmla="*/ 40 w 667"/>
                <a:gd name="T21" fmla="*/ 1 h 667"/>
                <a:gd name="T22" fmla="*/ 40 w 667"/>
                <a:gd name="T23" fmla="*/ 27 h 667"/>
                <a:gd name="T24" fmla="*/ 147 w 667"/>
                <a:gd name="T25" fmla="*/ 27 h 667"/>
                <a:gd name="T26" fmla="*/ 147 w 667"/>
                <a:gd name="T27" fmla="*/ 227 h 667"/>
                <a:gd name="T28" fmla="*/ 155 w 667"/>
                <a:gd name="T29" fmla="*/ 246 h 667"/>
                <a:gd name="T30" fmla="*/ 174 w 667"/>
                <a:gd name="T31" fmla="*/ 254 h 667"/>
                <a:gd name="T32" fmla="*/ 494 w 667"/>
                <a:gd name="T33" fmla="*/ 254 h 667"/>
                <a:gd name="T34" fmla="*/ 513 w 667"/>
                <a:gd name="T35" fmla="*/ 246 h 667"/>
                <a:gd name="T36" fmla="*/ 520 w 667"/>
                <a:gd name="T37" fmla="*/ 227 h 667"/>
                <a:gd name="T38" fmla="*/ 520 w 667"/>
                <a:gd name="T39" fmla="*/ 46 h 667"/>
                <a:gd name="T40" fmla="*/ 640 w 667"/>
                <a:gd name="T41" fmla="*/ 166 h 667"/>
                <a:gd name="T42" fmla="*/ 640 w 667"/>
                <a:gd name="T43" fmla="*/ 627 h 667"/>
                <a:gd name="T44" fmla="*/ 627 w 667"/>
                <a:gd name="T45" fmla="*/ 641 h 667"/>
                <a:gd name="T46" fmla="*/ 560 w 667"/>
                <a:gd name="T47" fmla="*/ 641 h 667"/>
                <a:gd name="T48" fmla="*/ 560 w 667"/>
                <a:gd name="T49" fmla="*/ 384 h 667"/>
                <a:gd name="T50" fmla="*/ 523 w 667"/>
                <a:gd name="T51" fmla="*/ 347 h 667"/>
                <a:gd name="T52" fmla="*/ 144 w 667"/>
                <a:gd name="T53" fmla="*/ 347 h 667"/>
                <a:gd name="T54" fmla="*/ 108 w 667"/>
                <a:gd name="T55" fmla="*/ 384 h 667"/>
                <a:gd name="T56" fmla="*/ 108 w 667"/>
                <a:gd name="T57" fmla="*/ 641 h 667"/>
                <a:gd name="T58" fmla="*/ 40 w 667"/>
                <a:gd name="T59" fmla="*/ 641 h 667"/>
                <a:gd name="T60" fmla="*/ 27 w 667"/>
                <a:gd name="T61" fmla="*/ 627 h 667"/>
                <a:gd name="T62" fmla="*/ 27 w 667"/>
                <a:gd name="T63" fmla="*/ 41 h 667"/>
                <a:gd name="T64" fmla="*/ 40 w 667"/>
                <a:gd name="T65" fmla="*/ 27 h 667"/>
                <a:gd name="T66" fmla="*/ 174 w 667"/>
                <a:gd name="T67" fmla="*/ 27 h 667"/>
                <a:gd name="T68" fmla="*/ 494 w 667"/>
                <a:gd name="T69" fmla="*/ 27 h 667"/>
                <a:gd name="T70" fmla="*/ 494 w 667"/>
                <a:gd name="T71" fmla="*/ 227 h 667"/>
                <a:gd name="T72" fmla="*/ 174 w 667"/>
                <a:gd name="T73" fmla="*/ 227 h 667"/>
                <a:gd name="T74" fmla="*/ 174 w 667"/>
                <a:gd name="T75" fmla="*/ 27 h 667"/>
                <a:gd name="T76" fmla="*/ 410 w 667"/>
                <a:gd name="T77" fmla="*/ 54 h 667"/>
                <a:gd name="T78" fmla="*/ 400 w 667"/>
                <a:gd name="T79" fmla="*/ 67 h 667"/>
                <a:gd name="T80" fmla="*/ 400 w 667"/>
                <a:gd name="T81" fmla="*/ 187 h 667"/>
                <a:gd name="T82" fmla="*/ 414 w 667"/>
                <a:gd name="T83" fmla="*/ 201 h 667"/>
                <a:gd name="T84" fmla="*/ 454 w 667"/>
                <a:gd name="T85" fmla="*/ 201 h 667"/>
                <a:gd name="T86" fmla="*/ 467 w 667"/>
                <a:gd name="T87" fmla="*/ 187 h 667"/>
                <a:gd name="T88" fmla="*/ 467 w 667"/>
                <a:gd name="T89" fmla="*/ 67 h 667"/>
                <a:gd name="T90" fmla="*/ 454 w 667"/>
                <a:gd name="T91" fmla="*/ 54 h 667"/>
                <a:gd name="T92" fmla="*/ 410 w 667"/>
                <a:gd name="T93" fmla="*/ 54 h 667"/>
                <a:gd name="T94" fmla="*/ 427 w 667"/>
                <a:gd name="T95" fmla="*/ 81 h 667"/>
                <a:gd name="T96" fmla="*/ 440 w 667"/>
                <a:gd name="T97" fmla="*/ 81 h 667"/>
                <a:gd name="T98" fmla="*/ 440 w 667"/>
                <a:gd name="T99" fmla="*/ 174 h 667"/>
                <a:gd name="T100" fmla="*/ 427 w 667"/>
                <a:gd name="T101" fmla="*/ 174 h 667"/>
                <a:gd name="T102" fmla="*/ 427 w 667"/>
                <a:gd name="T103" fmla="*/ 81 h 667"/>
                <a:gd name="T104" fmla="*/ 144 w 667"/>
                <a:gd name="T105" fmla="*/ 373 h 667"/>
                <a:gd name="T106" fmla="*/ 523 w 667"/>
                <a:gd name="T107" fmla="*/ 373 h 667"/>
                <a:gd name="T108" fmla="*/ 534 w 667"/>
                <a:gd name="T109" fmla="*/ 384 h 667"/>
                <a:gd name="T110" fmla="*/ 534 w 667"/>
                <a:gd name="T111" fmla="*/ 641 h 667"/>
                <a:gd name="T112" fmla="*/ 133 w 667"/>
                <a:gd name="T113" fmla="*/ 641 h 667"/>
                <a:gd name="T114" fmla="*/ 133 w 667"/>
                <a:gd name="T115" fmla="*/ 384 h 667"/>
                <a:gd name="T116" fmla="*/ 144 w 667"/>
                <a:gd name="T117" fmla="*/ 37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7" h="667">
                  <a:moveTo>
                    <a:pt x="40" y="1"/>
                  </a:moveTo>
                  <a:cubicBezTo>
                    <a:pt x="19" y="1"/>
                    <a:pt x="0" y="19"/>
                    <a:pt x="0" y="41"/>
                  </a:cubicBezTo>
                  <a:lnTo>
                    <a:pt x="0" y="627"/>
                  </a:lnTo>
                  <a:cubicBezTo>
                    <a:pt x="0" y="649"/>
                    <a:pt x="19" y="667"/>
                    <a:pt x="40" y="667"/>
                  </a:cubicBezTo>
                  <a:lnTo>
                    <a:pt x="627" y="667"/>
                  </a:lnTo>
                  <a:cubicBezTo>
                    <a:pt x="649" y="667"/>
                    <a:pt x="667" y="649"/>
                    <a:pt x="667" y="627"/>
                  </a:cubicBezTo>
                  <a:lnTo>
                    <a:pt x="667" y="161"/>
                  </a:lnTo>
                  <a:cubicBezTo>
                    <a:pt x="667" y="157"/>
                    <a:pt x="666" y="154"/>
                    <a:pt x="663" y="151"/>
                  </a:cubicBezTo>
                  <a:lnTo>
                    <a:pt x="517" y="4"/>
                  </a:lnTo>
                  <a:cubicBezTo>
                    <a:pt x="514" y="2"/>
                    <a:pt x="511" y="0"/>
                    <a:pt x="507" y="1"/>
                  </a:cubicBezTo>
                  <a:lnTo>
                    <a:pt x="40" y="1"/>
                  </a:lnTo>
                  <a:close/>
                  <a:moveTo>
                    <a:pt x="40" y="27"/>
                  </a:moveTo>
                  <a:lnTo>
                    <a:pt x="147" y="27"/>
                  </a:lnTo>
                  <a:lnTo>
                    <a:pt x="147" y="227"/>
                  </a:lnTo>
                  <a:cubicBezTo>
                    <a:pt x="147" y="234"/>
                    <a:pt x="150" y="241"/>
                    <a:pt x="155" y="246"/>
                  </a:cubicBezTo>
                  <a:cubicBezTo>
                    <a:pt x="160" y="251"/>
                    <a:pt x="167" y="254"/>
                    <a:pt x="174" y="254"/>
                  </a:cubicBezTo>
                  <a:lnTo>
                    <a:pt x="494" y="254"/>
                  </a:lnTo>
                  <a:cubicBezTo>
                    <a:pt x="501" y="254"/>
                    <a:pt x="508" y="251"/>
                    <a:pt x="513" y="246"/>
                  </a:cubicBezTo>
                  <a:cubicBezTo>
                    <a:pt x="518" y="241"/>
                    <a:pt x="520" y="234"/>
                    <a:pt x="520" y="227"/>
                  </a:cubicBezTo>
                  <a:lnTo>
                    <a:pt x="520" y="46"/>
                  </a:lnTo>
                  <a:lnTo>
                    <a:pt x="640" y="166"/>
                  </a:lnTo>
                  <a:lnTo>
                    <a:pt x="640" y="627"/>
                  </a:lnTo>
                  <a:cubicBezTo>
                    <a:pt x="640" y="635"/>
                    <a:pt x="635" y="641"/>
                    <a:pt x="627" y="641"/>
                  </a:cubicBezTo>
                  <a:lnTo>
                    <a:pt x="560" y="641"/>
                  </a:lnTo>
                  <a:lnTo>
                    <a:pt x="560" y="384"/>
                  </a:lnTo>
                  <a:cubicBezTo>
                    <a:pt x="560" y="364"/>
                    <a:pt x="543" y="347"/>
                    <a:pt x="523" y="347"/>
                  </a:cubicBezTo>
                  <a:lnTo>
                    <a:pt x="144" y="347"/>
                  </a:lnTo>
                  <a:cubicBezTo>
                    <a:pt x="124" y="347"/>
                    <a:pt x="108" y="364"/>
                    <a:pt x="108" y="384"/>
                  </a:cubicBezTo>
                  <a:lnTo>
                    <a:pt x="108" y="641"/>
                  </a:lnTo>
                  <a:lnTo>
                    <a:pt x="40" y="641"/>
                  </a:lnTo>
                  <a:cubicBezTo>
                    <a:pt x="33" y="641"/>
                    <a:pt x="27" y="635"/>
                    <a:pt x="27" y="627"/>
                  </a:cubicBezTo>
                  <a:lnTo>
                    <a:pt x="27" y="41"/>
                  </a:lnTo>
                  <a:cubicBezTo>
                    <a:pt x="27" y="33"/>
                    <a:pt x="33" y="27"/>
                    <a:pt x="40" y="27"/>
                  </a:cubicBezTo>
                  <a:close/>
                  <a:moveTo>
                    <a:pt x="174" y="27"/>
                  </a:moveTo>
                  <a:lnTo>
                    <a:pt x="494" y="27"/>
                  </a:lnTo>
                  <a:lnTo>
                    <a:pt x="494" y="227"/>
                  </a:lnTo>
                  <a:lnTo>
                    <a:pt x="174" y="227"/>
                  </a:lnTo>
                  <a:lnTo>
                    <a:pt x="174" y="27"/>
                  </a:lnTo>
                  <a:close/>
                  <a:moveTo>
                    <a:pt x="410" y="54"/>
                  </a:moveTo>
                  <a:cubicBezTo>
                    <a:pt x="406" y="54"/>
                    <a:pt x="400" y="61"/>
                    <a:pt x="400" y="67"/>
                  </a:cubicBezTo>
                  <a:lnTo>
                    <a:pt x="400" y="187"/>
                  </a:lnTo>
                  <a:cubicBezTo>
                    <a:pt x="400" y="194"/>
                    <a:pt x="407" y="201"/>
                    <a:pt x="414" y="201"/>
                  </a:cubicBezTo>
                  <a:lnTo>
                    <a:pt x="454" y="201"/>
                  </a:lnTo>
                  <a:cubicBezTo>
                    <a:pt x="461" y="201"/>
                    <a:pt x="467" y="194"/>
                    <a:pt x="467" y="187"/>
                  </a:cubicBezTo>
                  <a:lnTo>
                    <a:pt x="467" y="67"/>
                  </a:lnTo>
                  <a:cubicBezTo>
                    <a:pt x="467" y="60"/>
                    <a:pt x="461" y="54"/>
                    <a:pt x="454" y="54"/>
                  </a:cubicBezTo>
                  <a:cubicBezTo>
                    <a:pt x="439" y="54"/>
                    <a:pt x="424" y="54"/>
                    <a:pt x="410" y="54"/>
                  </a:cubicBezTo>
                  <a:close/>
                  <a:moveTo>
                    <a:pt x="427" y="81"/>
                  </a:moveTo>
                  <a:lnTo>
                    <a:pt x="440" y="81"/>
                  </a:lnTo>
                  <a:lnTo>
                    <a:pt x="440" y="174"/>
                  </a:lnTo>
                  <a:lnTo>
                    <a:pt x="427" y="174"/>
                  </a:lnTo>
                  <a:lnTo>
                    <a:pt x="427" y="81"/>
                  </a:lnTo>
                  <a:close/>
                  <a:moveTo>
                    <a:pt x="144" y="373"/>
                  </a:moveTo>
                  <a:lnTo>
                    <a:pt x="523" y="373"/>
                  </a:lnTo>
                  <a:cubicBezTo>
                    <a:pt x="529" y="373"/>
                    <a:pt x="534" y="378"/>
                    <a:pt x="534" y="384"/>
                  </a:cubicBezTo>
                  <a:lnTo>
                    <a:pt x="534" y="641"/>
                  </a:lnTo>
                  <a:lnTo>
                    <a:pt x="133" y="641"/>
                  </a:lnTo>
                  <a:lnTo>
                    <a:pt x="133" y="384"/>
                  </a:lnTo>
                  <a:cubicBezTo>
                    <a:pt x="133" y="378"/>
                    <a:pt x="138" y="373"/>
                    <a:pt x="144" y="373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AD26779A-B3BD-5FDF-E72A-9A6AD2F24E70}"/>
              </a:ext>
            </a:extLst>
          </p:cNvPr>
          <p:cNvGrpSpPr/>
          <p:nvPr/>
        </p:nvGrpSpPr>
        <p:grpSpPr>
          <a:xfrm>
            <a:off x="7759977" y="5676437"/>
            <a:ext cx="811764" cy="340368"/>
            <a:chOff x="7459478" y="5988238"/>
            <a:chExt cx="811764" cy="340368"/>
          </a:xfrm>
        </p:grpSpPr>
        <p:sp>
          <p:nvSpPr>
            <p:cNvPr id="104" name="사각형: 둥근 모서리 290">
              <a:extLst>
                <a:ext uri="{FF2B5EF4-FFF2-40B4-BE49-F238E27FC236}">
                  <a16:creationId xmlns:a16="http://schemas.microsoft.com/office/drawing/2014/main" id="{1709A6C1-691B-93F7-F970-3FC099346487}"/>
                </a:ext>
              </a:extLst>
            </p:cNvPr>
            <p:cNvSpPr/>
            <p:nvPr/>
          </p:nvSpPr>
          <p:spPr>
            <a:xfrm>
              <a:off x="7459478" y="5988238"/>
              <a:ext cx="811764" cy="340368"/>
            </a:xfrm>
            <a:prstGeom prst="roundRect">
              <a:avLst>
                <a:gd name="adj" fmla="val 50000"/>
              </a:avLst>
            </a:prstGeom>
            <a:solidFill>
              <a:srgbClr val="1083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51B961D9-822C-9815-C4F5-48726A655AF7}"/>
                </a:ext>
              </a:extLst>
            </p:cNvPr>
            <p:cNvSpPr/>
            <p:nvPr/>
          </p:nvSpPr>
          <p:spPr>
            <a:xfrm>
              <a:off x="7518943" y="6036622"/>
              <a:ext cx="246158" cy="2461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0F69D79-79C4-C523-7132-7D8737270575}"/>
                </a:ext>
              </a:extLst>
            </p:cNvPr>
            <p:cNvSpPr txBox="1"/>
            <p:nvPr/>
          </p:nvSpPr>
          <p:spPr>
            <a:xfrm>
              <a:off x="7771366" y="6037400"/>
              <a:ext cx="499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/>
                  </a:solidFill>
                </a:rPr>
                <a:t>출력</a:t>
              </a:r>
            </a:p>
          </p:txBody>
        </p:sp>
      </p:grpSp>
      <p:sp>
        <p:nvSpPr>
          <p:cNvPr id="107" name="Printer">
            <a:extLst>
              <a:ext uri="{FF2B5EF4-FFF2-40B4-BE49-F238E27FC236}">
                <a16:creationId xmlns:a16="http://schemas.microsoft.com/office/drawing/2014/main" id="{E6992263-5286-A7DB-2A0D-3FE323228F1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79532" y="5780089"/>
            <a:ext cx="133823" cy="135134"/>
          </a:xfrm>
          <a:custGeom>
            <a:avLst/>
            <a:gdLst>
              <a:gd name="T0" fmla="*/ 380 w 1411"/>
              <a:gd name="T1" fmla="*/ 0 h 1411"/>
              <a:gd name="T2" fmla="*/ 217 w 1411"/>
              <a:gd name="T3" fmla="*/ 163 h 1411"/>
              <a:gd name="T4" fmla="*/ 217 w 1411"/>
              <a:gd name="T5" fmla="*/ 435 h 1411"/>
              <a:gd name="T6" fmla="*/ 163 w 1411"/>
              <a:gd name="T7" fmla="*/ 435 h 1411"/>
              <a:gd name="T8" fmla="*/ 0 w 1411"/>
              <a:gd name="T9" fmla="*/ 597 h 1411"/>
              <a:gd name="T10" fmla="*/ 0 w 1411"/>
              <a:gd name="T11" fmla="*/ 923 h 1411"/>
              <a:gd name="T12" fmla="*/ 163 w 1411"/>
              <a:gd name="T13" fmla="*/ 1086 h 1411"/>
              <a:gd name="T14" fmla="*/ 216 w 1411"/>
              <a:gd name="T15" fmla="*/ 1086 h 1411"/>
              <a:gd name="T16" fmla="*/ 216 w 1411"/>
              <a:gd name="T17" fmla="*/ 1249 h 1411"/>
              <a:gd name="T18" fmla="*/ 378 w 1411"/>
              <a:gd name="T19" fmla="*/ 1411 h 1411"/>
              <a:gd name="T20" fmla="*/ 1031 w 1411"/>
              <a:gd name="T21" fmla="*/ 1411 h 1411"/>
              <a:gd name="T22" fmla="*/ 1194 w 1411"/>
              <a:gd name="T23" fmla="*/ 1249 h 1411"/>
              <a:gd name="T24" fmla="*/ 1194 w 1411"/>
              <a:gd name="T25" fmla="*/ 1086 h 1411"/>
              <a:gd name="T26" fmla="*/ 1248 w 1411"/>
              <a:gd name="T27" fmla="*/ 1086 h 1411"/>
              <a:gd name="T28" fmla="*/ 1411 w 1411"/>
              <a:gd name="T29" fmla="*/ 923 h 1411"/>
              <a:gd name="T30" fmla="*/ 1411 w 1411"/>
              <a:gd name="T31" fmla="*/ 597 h 1411"/>
              <a:gd name="T32" fmla="*/ 1248 w 1411"/>
              <a:gd name="T33" fmla="*/ 435 h 1411"/>
              <a:gd name="T34" fmla="*/ 1194 w 1411"/>
              <a:gd name="T35" fmla="*/ 435 h 1411"/>
              <a:gd name="T36" fmla="*/ 1194 w 1411"/>
              <a:gd name="T37" fmla="*/ 163 h 1411"/>
              <a:gd name="T38" fmla="*/ 1031 w 1411"/>
              <a:gd name="T39" fmla="*/ 0 h 1411"/>
              <a:gd name="T40" fmla="*/ 380 w 1411"/>
              <a:gd name="T41" fmla="*/ 0 h 1411"/>
              <a:gd name="T42" fmla="*/ 380 w 1411"/>
              <a:gd name="T43" fmla="*/ 109 h 1411"/>
              <a:gd name="T44" fmla="*/ 1031 w 1411"/>
              <a:gd name="T45" fmla="*/ 109 h 1411"/>
              <a:gd name="T46" fmla="*/ 1086 w 1411"/>
              <a:gd name="T47" fmla="*/ 163 h 1411"/>
              <a:gd name="T48" fmla="*/ 1086 w 1411"/>
              <a:gd name="T49" fmla="*/ 435 h 1411"/>
              <a:gd name="T50" fmla="*/ 326 w 1411"/>
              <a:gd name="T51" fmla="*/ 435 h 1411"/>
              <a:gd name="T52" fmla="*/ 326 w 1411"/>
              <a:gd name="T53" fmla="*/ 163 h 1411"/>
              <a:gd name="T54" fmla="*/ 380 w 1411"/>
              <a:gd name="T55" fmla="*/ 109 h 1411"/>
              <a:gd name="T56" fmla="*/ 1167 w 1411"/>
              <a:gd name="T57" fmla="*/ 543 h 1411"/>
              <a:gd name="T58" fmla="*/ 1248 w 1411"/>
              <a:gd name="T59" fmla="*/ 624 h 1411"/>
              <a:gd name="T60" fmla="*/ 1167 w 1411"/>
              <a:gd name="T61" fmla="*/ 706 h 1411"/>
              <a:gd name="T62" fmla="*/ 1086 w 1411"/>
              <a:gd name="T63" fmla="*/ 624 h 1411"/>
              <a:gd name="T64" fmla="*/ 1167 w 1411"/>
              <a:gd name="T65" fmla="*/ 543 h 1411"/>
              <a:gd name="T66" fmla="*/ 324 w 1411"/>
              <a:gd name="T67" fmla="*/ 814 h 1411"/>
              <a:gd name="T68" fmla="*/ 1086 w 1411"/>
              <a:gd name="T69" fmla="*/ 814 h 1411"/>
              <a:gd name="T70" fmla="*/ 1086 w 1411"/>
              <a:gd name="T71" fmla="*/ 1249 h 1411"/>
              <a:gd name="T72" fmla="*/ 1031 w 1411"/>
              <a:gd name="T73" fmla="*/ 1303 h 1411"/>
              <a:gd name="T74" fmla="*/ 378 w 1411"/>
              <a:gd name="T75" fmla="*/ 1303 h 1411"/>
              <a:gd name="T76" fmla="*/ 324 w 1411"/>
              <a:gd name="T77" fmla="*/ 1249 h 1411"/>
              <a:gd name="T78" fmla="*/ 324 w 1411"/>
              <a:gd name="T79" fmla="*/ 814 h 1411"/>
              <a:gd name="T80" fmla="*/ 434 w 1411"/>
              <a:gd name="T81" fmla="*/ 923 h 1411"/>
              <a:gd name="T82" fmla="*/ 434 w 1411"/>
              <a:gd name="T83" fmla="*/ 1032 h 1411"/>
              <a:gd name="T84" fmla="*/ 977 w 1411"/>
              <a:gd name="T85" fmla="*/ 1032 h 1411"/>
              <a:gd name="T86" fmla="*/ 977 w 1411"/>
              <a:gd name="T87" fmla="*/ 923 h 1411"/>
              <a:gd name="T88" fmla="*/ 434 w 1411"/>
              <a:gd name="T89" fmla="*/ 923 h 1411"/>
              <a:gd name="T90" fmla="*/ 434 w 1411"/>
              <a:gd name="T91" fmla="*/ 1086 h 1411"/>
              <a:gd name="T92" fmla="*/ 434 w 1411"/>
              <a:gd name="T93" fmla="*/ 1194 h 1411"/>
              <a:gd name="T94" fmla="*/ 814 w 1411"/>
              <a:gd name="T95" fmla="*/ 1194 h 1411"/>
              <a:gd name="T96" fmla="*/ 814 w 1411"/>
              <a:gd name="T97" fmla="*/ 1086 h 1411"/>
              <a:gd name="T98" fmla="*/ 434 w 1411"/>
              <a:gd name="T99" fmla="*/ 1086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380" y="0"/>
                </a:moveTo>
                <a:cubicBezTo>
                  <a:pt x="291" y="0"/>
                  <a:pt x="217" y="74"/>
                  <a:pt x="217" y="163"/>
                </a:cubicBezTo>
                <a:lnTo>
                  <a:pt x="217" y="435"/>
                </a:lnTo>
                <a:lnTo>
                  <a:pt x="163" y="435"/>
                </a:lnTo>
                <a:cubicBezTo>
                  <a:pt x="73" y="435"/>
                  <a:pt x="0" y="507"/>
                  <a:pt x="0" y="597"/>
                </a:cubicBezTo>
                <a:lnTo>
                  <a:pt x="0" y="923"/>
                </a:lnTo>
                <a:cubicBezTo>
                  <a:pt x="0" y="1013"/>
                  <a:pt x="73" y="1086"/>
                  <a:pt x="163" y="1086"/>
                </a:cubicBezTo>
                <a:lnTo>
                  <a:pt x="216" y="1086"/>
                </a:lnTo>
                <a:lnTo>
                  <a:pt x="216" y="1249"/>
                </a:lnTo>
                <a:cubicBezTo>
                  <a:pt x="216" y="1338"/>
                  <a:pt x="289" y="1411"/>
                  <a:pt x="378" y="1411"/>
                </a:cubicBezTo>
                <a:lnTo>
                  <a:pt x="1031" y="1411"/>
                </a:lnTo>
                <a:cubicBezTo>
                  <a:pt x="1121" y="1411"/>
                  <a:pt x="1194" y="1338"/>
                  <a:pt x="1194" y="1249"/>
                </a:cubicBezTo>
                <a:lnTo>
                  <a:pt x="1194" y="1086"/>
                </a:lnTo>
                <a:lnTo>
                  <a:pt x="1248" y="1086"/>
                </a:lnTo>
                <a:cubicBezTo>
                  <a:pt x="1338" y="1086"/>
                  <a:pt x="1411" y="1013"/>
                  <a:pt x="1411" y="923"/>
                </a:cubicBezTo>
                <a:lnTo>
                  <a:pt x="1411" y="597"/>
                </a:lnTo>
                <a:cubicBezTo>
                  <a:pt x="1411" y="507"/>
                  <a:pt x="1338" y="435"/>
                  <a:pt x="1248" y="435"/>
                </a:cubicBezTo>
                <a:lnTo>
                  <a:pt x="1194" y="435"/>
                </a:lnTo>
                <a:lnTo>
                  <a:pt x="1194" y="163"/>
                </a:lnTo>
                <a:cubicBezTo>
                  <a:pt x="1194" y="74"/>
                  <a:pt x="1121" y="0"/>
                  <a:pt x="1031" y="0"/>
                </a:cubicBezTo>
                <a:lnTo>
                  <a:pt x="380" y="0"/>
                </a:lnTo>
                <a:close/>
                <a:moveTo>
                  <a:pt x="380" y="109"/>
                </a:moveTo>
                <a:lnTo>
                  <a:pt x="1031" y="109"/>
                </a:lnTo>
                <a:cubicBezTo>
                  <a:pt x="1062" y="109"/>
                  <a:pt x="1086" y="133"/>
                  <a:pt x="1086" y="163"/>
                </a:cubicBezTo>
                <a:lnTo>
                  <a:pt x="1086" y="435"/>
                </a:lnTo>
                <a:lnTo>
                  <a:pt x="326" y="435"/>
                </a:lnTo>
                <a:lnTo>
                  <a:pt x="326" y="163"/>
                </a:lnTo>
                <a:cubicBezTo>
                  <a:pt x="326" y="133"/>
                  <a:pt x="350" y="109"/>
                  <a:pt x="380" y="109"/>
                </a:cubicBezTo>
                <a:close/>
                <a:moveTo>
                  <a:pt x="1167" y="543"/>
                </a:moveTo>
                <a:cubicBezTo>
                  <a:pt x="1212" y="543"/>
                  <a:pt x="1248" y="580"/>
                  <a:pt x="1248" y="624"/>
                </a:cubicBezTo>
                <a:cubicBezTo>
                  <a:pt x="1248" y="669"/>
                  <a:pt x="1212" y="706"/>
                  <a:pt x="1167" y="706"/>
                </a:cubicBezTo>
                <a:cubicBezTo>
                  <a:pt x="1122" y="706"/>
                  <a:pt x="1086" y="669"/>
                  <a:pt x="1086" y="624"/>
                </a:cubicBezTo>
                <a:cubicBezTo>
                  <a:pt x="1086" y="580"/>
                  <a:pt x="1122" y="543"/>
                  <a:pt x="1167" y="543"/>
                </a:cubicBezTo>
                <a:close/>
                <a:moveTo>
                  <a:pt x="324" y="814"/>
                </a:moveTo>
                <a:lnTo>
                  <a:pt x="1086" y="814"/>
                </a:lnTo>
                <a:lnTo>
                  <a:pt x="1086" y="1249"/>
                </a:lnTo>
                <a:cubicBezTo>
                  <a:pt x="1086" y="1279"/>
                  <a:pt x="1062" y="1303"/>
                  <a:pt x="1031" y="1303"/>
                </a:cubicBezTo>
                <a:lnTo>
                  <a:pt x="378" y="1303"/>
                </a:lnTo>
                <a:cubicBezTo>
                  <a:pt x="348" y="1303"/>
                  <a:pt x="324" y="1279"/>
                  <a:pt x="324" y="1249"/>
                </a:cubicBezTo>
                <a:lnTo>
                  <a:pt x="324" y="814"/>
                </a:lnTo>
                <a:close/>
                <a:moveTo>
                  <a:pt x="434" y="923"/>
                </a:moveTo>
                <a:lnTo>
                  <a:pt x="434" y="1032"/>
                </a:lnTo>
                <a:lnTo>
                  <a:pt x="977" y="1032"/>
                </a:lnTo>
                <a:lnTo>
                  <a:pt x="977" y="923"/>
                </a:lnTo>
                <a:lnTo>
                  <a:pt x="434" y="923"/>
                </a:lnTo>
                <a:close/>
                <a:moveTo>
                  <a:pt x="434" y="1086"/>
                </a:moveTo>
                <a:lnTo>
                  <a:pt x="434" y="1194"/>
                </a:lnTo>
                <a:lnTo>
                  <a:pt x="814" y="1194"/>
                </a:lnTo>
                <a:lnTo>
                  <a:pt x="814" y="1086"/>
                </a:lnTo>
                <a:lnTo>
                  <a:pt x="434" y="1086"/>
                </a:lnTo>
                <a:close/>
              </a:path>
            </a:pathLst>
          </a:custGeom>
          <a:solidFill>
            <a:srgbClr val="10834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37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RQ-MENU-1600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행사출고</a:t>
            </a:r>
            <a:r>
              <a:rPr lang="ko-KR" altLang="en-US" dirty="0"/>
              <a:t> </a:t>
            </a:r>
            <a:r>
              <a:rPr lang="ko-KR" altLang="en-US" dirty="0" err="1" smtClean="0"/>
              <a:t>모달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</a:t>
            </a:r>
            <a:endParaRPr lang="ko-KR" altLang="en-US" dirty="0"/>
          </a:p>
        </p:txBody>
      </p:sp>
      <p:grpSp>
        <p:nvGrpSpPr>
          <p:cNvPr id="6" name="Modal">
            <a:extLst>
              <a:ext uri="{FF2B5EF4-FFF2-40B4-BE49-F238E27FC236}">
                <a16:creationId xmlns:a16="http://schemas.microsoft.com/office/drawing/2014/main" id="{E1D04CA0-7697-A3C6-AAB4-3AB2764A4D12}"/>
              </a:ext>
            </a:extLst>
          </p:cNvPr>
          <p:cNvGrpSpPr/>
          <p:nvPr/>
        </p:nvGrpSpPr>
        <p:grpSpPr>
          <a:xfrm>
            <a:off x="246396" y="1158200"/>
            <a:ext cx="8871480" cy="5152024"/>
            <a:chOff x="1765662" y="2199276"/>
            <a:chExt cx="5699761" cy="4061231"/>
          </a:xfrm>
        </p:grpSpPr>
        <p:sp>
          <p:nvSpPr>
            <p:cNvPr id="7" name="Border">
              <a:extLst>
                <a:ext uri="{FF2B5EF4-FFF2-40B4-BE49-F238E27FC236}">
                  <a16:creationId xmlns:a16="http://schemas.microsoft.com/office/drawing/2014/main" id="{953D40F7-C5B7-47A9-DC99-B6EC840F294C}"/>
                </a:ext>
              </a:extLst>
            </p:cNvPr>
            <p:cNvSpPr/>
            <p:nvPr/>
          </p:nvSpPr>
          <p:spPr>
            <a:xfrm>
              <a:off x="1765663" y="2199276"/>
              <a:ext cx="5699760" cy="4061231"/>
            </a:xfrm>
            <a:prstGeom prst="roundRect">
              <a:avLst>
                <a:gd name="adj" fmla="val 218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37160" tIns="13716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3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행사출고</a:t>
              </a:r>
              <a:endParaRPr lang="en-US" sz="13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Body">
              <a:extLst>
                <a:ext uri="{FF2B5EF4-FFF2-40B4-BE49-F238E27FC236}">
                  <a16:creationId xmlns:a16="http://schemas.microsoft.com/office/drawing/2014/main" id="{54B88F8A-4DC1-BA6C-B8AC-ABCD7EDB6DA5}"/>
                </a:ext>
              </a:extLst>
            </p:cNvPr>
            <p:cNvSpPr txBox="1"/>
            <p:nvPr/>
          </p:nvSpPr>
          <p:spPr>
            <a:xfrm>
              <a:off x="1765663" y="2734941"/>
              <a:ext cx="5699760" cy="586314"/>
            </a:xfrm>
            <a:prstGeom prst="rect">
              <a:avLst/>
            </a:prstGeom>
            <a:noFill/>
          </p:spPr>
          <p:txBody>
            <a:bodyPr wrap="square" lIns="146304" tIns="164592" rIns="146304" bIns="2468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9" name="Separator">
              <a:extLst>
                <a:ext uri="{FF2B5EF4-FFF2-40B4-BE49-F238E27FC236}">
                  <a16:creationId xmlns:a16="http://schemas.microsoft.com/office/drawing/2014/main" id="{06629850-DB6A-265B-A2B7-469F76E075A4}"/>
                </a:ext>
              </a:extLst>
            </p:cNvPr>
            <p:cNvCxnSpPr/>
            <p:nvPr/>
          </p:nvCxnSpPr>
          <p:spPr>
            <a:xfrm>
              <a:off x="1765662" y="2610142"/>
              <a:ext cx="5699760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eparator">
              <a:extLst>
                <a:ext uri="{FF2B5EF4-FFF2-40B4-BE49-F238E27FC236}">
                  <a16:creationId xmlns:a16="http://schemas.microsoft.com/office/drawing/2014/main" id="{79CFAACE-B9C7-BF1D-90D8-903586FA25CB}"/>
                </a:ext>
              </a:extLst>
            </p:cNvPr>
            <p:cNvCxnSpPr/>
            <p:nvPr/>
          </p:nvCxnSpPr>
          <p:spPr>
            <a:xfrm>
              <a:off x="1765663" y="5788487"/>
              <a:ext cx="5697350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lose Icon">
              <a:extLst>
                <a:ext uri="{FF2B5EF4-FFF2-40B4-BE49-F238E27FC236}">
                  <a16:creationId xmlns:a16="http://schemas.microsoft.com/office/drawing/2014/main" id="{0B1AF73F-ECE3-4F0C-E8A1-A000617B72C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234484" y="2386749"/>
              <a:ext cx="88838" cy="95299"/>
            </a:xfrm>
            <a:custGeom>
              <a:avLst/>
              <a:gdLst>
                <a:gd name="T0" fmla="*/ 10 w 55"/>
                <a:gd name="T1" fmla="*/ 0 h 59"/>
                <a:gd name="T2" fmla="*/ 0 w 55"/>
                <a:gd name="T3" fmla="*/ 11 h 59"/>
                <a:gd name="T4" fmla="*/ 18 w 55"/>
                <a:gd name="T5" fmla="*/ 30 h 59"/>
                <a:gd name="T6" fmla="*/ 0 w 55"/>
                <a:gd name="T7" fmla="*/ 48 h 59"/>
                <a:gd name="T8" fmla="*/ 10 w 55"/>
                <a:gd name="T9" fmla="*/ 59 h 59"/>
                <a:gd name="T10" fmla="*/ 28 w 55"/>
                <a:gd name="T11" fmla="*/ 40 h 59"/>
                <a:gd name="T12" fmla="*/ 45 w 55"/>
                <a:gd name="T13" fmla="*/ 59 h 59"/>
                <a:gd name="T14" fmla="*/ 55 w 55"/>
                <a:gd name="T15" fmla="*/ 48 h 59"/>
                <a:gd name="T16" fmla="*/ 37 w 55"/>
                <a:gd name="T17" fmla="*/ 30 h 59"/>
                <a:gd name="T18" fmla="*/ 55 w 55"/>
                <a:gd name="T19" fmla="*/ 11 h 59"/>
                <a:gd name="T20" fmla="*/ 45 w 55"/>
                <a:gd name="T21" fmla="*/ 0 h 59"/>
                <a:gd name="T22" fmla="*/ 28 w 55"/>
                <a:gd name="T23" fmla="*/ 19 h 59"/>
                <a:gd name="T24" fmla="*/ 10 w 55"/>
                <a:gd name="T2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59">
                  <a:moveTo>
                    <a:pt x="10" y="0"/>
                  </a:moveTo>
                  <a:lnTo>
                    <a:pt x="0" y="11"/>
                  </a:lnTo>
                  <a:lnTo>
                    <a:pt x="18" y="30"/>
                  </a:lnTo>
                  <a:lnTo>
                    <a:pt x="0" y="48"/>
                  </a:lnTo>
                  <a:lnTo>
                    <a:pt x="10" y="59"/>
                  </a:lnTo>
                  <a:lnTo>
                    <a:pt x="28" y="40"/>
                  </a:lnTo>
                  <a:lnTo>
                    <a:pt x="45" y="59"/>
                  </a:lnTo>
                  <a:lnTo>
                    <a:pt x="55" y="48"/>
                  </a:lnTo>
                  <a:lnTo>
                    <a:pt x="37" y="30"/>
                  </a:lnTo>
                  <a:lnTo>
                    <a:pt x="55" y="11"/>
                  </a:lnTo>
                  <a:lnTo>
                    <a:pt x="45" y="0"/>
                  </a:lnTo>
                  <a:lnTo>
                    <a:pt x="28" y="1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" name="Input">
            <a:extLst>
              <a:ext uri="{FF2B5EF4-FFF2-40B4-BE49-F238E27FC236}">
                <a16:creationId xmlns:a16="http://schemas.microsoft.com/office/drawing/2014/main" id="{EB3F4AAF-0B41-6A73-303F-A90FE0D74A1C}"/>
              </a:ext>
            </a:extLst>
          </p:cNvPr>
          <p:cNvSpPr/>
          <p:nvPr/>
        </p:nvSpPr>
        <p:spPr>
          <a:xfrm>
            <a:off x="8160969" y="2341583"/>
            <a:ext cx="763956" cy="267021"/>
          </a:xfrm>
          <a:prstGeom prst="roundRect">
            <a:avLst>
              <a:gd name="adj" fmla="val 10785"/>
            </a:avLst>
          </a:prstGeom>
          <a:solidFill>
            <a:srgbClr val="0D6EFD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altLang="ko-KR"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Button">
            <a:extLst>
              <a:ext uri="{FF2B5EF4-FFF2-40B4-BE49-F238E27FC236}">
                <a16:creationId xmlns:a16="http://schemas.microsoft.com/office/drawing/2014/main" id="{3EA9F6B0-0A8E-067A-D327-4BD8F73EAAB0}"/>
              </a:ext>
            </a:extLst>
          </p:cNvPr>
          <p:cNvSpPr/>
          <p:nvPr/>
        </p:nvSpPr>
        <p:spPr>
          <a:xfrm>
            <a:off x="7532666" y="5832021"/>
            <a:ext cx="434902" cy="310539"/>
          </a:xfrm>
          <a:prstGeom prst="roundRect">
            <a:avLst>
              <a:gd name="adj" fmla="val 11182"/>
            </a:avLst>
          </a:prstGeom>
          <a:solidFill>
            <a:srgbClr val="6C757D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10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52EF924-DFA6-C268-B419-53A3CB6EBFEB}"/>
              </a:ext>
            </a:extLst>
          </p:cNvPr>
          <p:cNvGrpSpPr/>
          <p:nvPr/>
        </p:nvGrpSpPr>
        <p:grpSpPr>
          <a:xfrm>
            <a:off x="458290" y="1858333"/>
            <a:ext cx="1850085" cy="344350"/>
            <a:chOff x="2594313" y="1528470"/>
            <a:chExt cx="1850085" cy="344350"/>
          </a:xfrm>
        </p:grpSpPr>
        <p:sp>
          <p:nvSpPr>
            <p:cNvPr id="15" name="Input">
              <a:extLst>
                <a:ext uri="{FF2B5EF4-FFF2-40B4-BE49-F238E27FC236}">
                  <a16:creationId xmlns:a16="http://schemas.microsoft.com/office/drawing/2014/main" id="{61879A02-4C47-13BF-0B3E-25FC9F0F284B}"/>
                </a:ext>
              </a:extLst>
            </p:cNvPr>
            <p:cNvSpPr/>
            <p:nvPr/>
          </p:nvSpPr>
          <p:spPr>
            <a:xfrm>
              <a:off x="2594313" y="1605799"/>
              <a:ext cx="1850085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Arrow Down">
              <a:extLst>
                <a:ext uri="{FF2B5EF4-FFF2-40B4-BE49-F238E27FC236}">
                  <a16:creationId xmlns:a16="http://schemas.microsoft.com/office/drawing/2014/main" id="{1CCC417D-8081-449B-E14B-9F1708CFA019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286595" y="1721220"/>
              <a:ext cx="6986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47B40A-CE81-0C06-70E2-7E2EF135C5E5}"/>
                </a:ext>
              </a:extLst>
            </p:cNvPr>
            <p:cNvSpPr txBox="1"/>
            <p:nvPr/>
          </p:nvSpPr>
          <p:spPr>
            <a:xfrm>
              <a:off x="2620741" y="1528470"/>
              <a:ext cx="753856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bIns="0" rtlCol="0">
              <a:spAutoFit/>
            </a:bodyPr>
            <a:lstStyle/>
            <a:p>
              <a:r>
                <a:rPr lang="ko-KR" altLang="en-US" sz="900"/>
                <a:t>출고 물류센터</a:t>
              </a:r>
              <a:endParaRPr lang="ko-KR" altLang="en-US" sz="9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9BC96CB-7B3B-C501-61AB-03BB0E42B80A}"/>
              </a:ext>
            </a:extLst>
          </p:cNvPr>
          <p:cNvGrpSpPr/>
          <p:nvPr/>
        </p:nvGrpSpPr>
        <p:grpSpPr>
          <a:xfrm>
            <a:off x="2368907" y="1858333"/>
            <a:ext cx="1854178" cy="344350"/>
            <a:chOff x="2590220" y="1528470"/>
            <a:chExt cx="1854178" cy="344350"/>
          </a:xfrm>
        </p:grpSpPr>
        <p:sp>
          <p:nvSpPr>
            <p:cNvPr id="19" name="Input">
              <a:extLst>
                <a:ext uri="{FF2B5EF4-FFF2-40B4-BE49-F238E27FC236}">
                  <a16:creationId xmlns:a16="http://schemas.microsoft.com/office/drawing/2014/main" id="{23CAC6E5-0223-7582-A5A2-8810360ED21A}"/>
                </a:ext>
              </a:extLst>
            </p:cNvPr>
            <p:cNvSpPr/>
            <p:nvPr/>
          </p:nvSpPr>
          <p:spPr>
            <a:xfrm>
              <a:off x="2590220" y="1605799"/>
              <a:ext cx="1854178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Arrow Down">
              <a:extLst>
                <a:ext uri="{FF2B5EF4-FFF2-40B4-BE49-F238E27FC236}">
                  <a16:creationId xmlns:a16="http://schemas.microsoft.com/office/drawing/2014/main" id="{4BF08026-FB44-F8AF-B114-3DCFD185BE37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286595" y="1721220"/>
              <a:ext cx="6986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71E503B-BA45-0006-7982-EAFBEB40BBB6}"/>
                </a:ext>
              </a:extLst>
            </p:cNvPr>
            <p:cNvSpPr txBox="1"/>
            <p:nvPr/>
          </p:nvSpPr>
          <p:spPr>
            <a:xfrm>
              <a:off x="2650752" y="1528470"/>
              <a:ext cx="526229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bIns="0" rtlCol="0">
              <a:spAutoFit/>
            </a:bodyPr>
            <a:lstStyle/>
            <a:p>
              <a:r>
                <a:rPr lang="ko-KR" altLang="en-US" sz="900"/>
                <a:t>출고본부</a:t>
              </a:r>
              <a:endParaRPr lang="ko-KR" altLang="en-US" sz="9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C801183-87BB-EFA8-166C-7B325014D8BD}"/>
              </a:ext>
            </a:extLst>
          </p:cNvPr>
          <p:cNvGrpSpPr/>
          <p:nvPr/>
        </p:nvGrpSpPr>
        <p:grpSpPr>
          <a:xfrm>
            <a:off x="4304197" y="1858333"/>
            <a:ext cx="1854178" cy="344350"/>
            <a:chOff x="2590220" y="1528470"/>
            <a:chExt cx="1854178" cy="344350"/>
          </a:xfrm>
        </p:grpSpPr>
        <p:sp>
          <p:nvSpPr>
            <p:cNvPr id="23" name="Input">
              <a:extLst>
                <a:ext uri="{FF2B5EF4-FFF2-40B4-BE49-F238E27FC236}">
                  <a16:creationId xmlns:a16="http://schemas.microsoft.com/office/drawing/2014/main" id="{4013619D-E3D9-7C6F-0DE8-DEB0D04368A7}"/>
                </a:ext>
              </a:extLst>
            </p:cNvPr>
            <p:cNvSpPr/>
            <p:nvPr/>
          </p:nvSpPr>
          <p:spPr>
            <a:xfrm>
              <a:off x="2590220" y="1605799"/>
              <a:ext cx="1854178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Arrow Down">
              <a:extLst>
                <a:ext uri="{FF2B5EF4-FFF2-40B4-BE49-F238E27FC236}">
                  <a16:creationId xmlns:a16="http://schemas.microsoft.com/office/drawing/2014/main" id="{1F089357-D63D-A717-FC48-E2B17F6A298F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286595" y="1721220"/>
              <a:ext cx="6986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051709E-49B4-47A8-88EB-FD24EC906574}"/>
                </a:ext>
              </a:extLst>
            </p:cNvPr>
            <p:cNvSpPr txBox="1"/>
            <p:nvPr/>
          </p:nvSpPr>
          <p:spPr>
            <a:xfrm>
              <a:off x="2650752" y="1528470"/>
              <a:ext cx="526229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bIns="0" rtlCol="0">
              <a:spAutoFit/>
            </a:bodyPr>
            <a:lstStyle/>
            <a:p>
              <a:r>
                <a:rPr lang="ko-KR" altLang="en-US" sz="900"/>
                <a:t>출고센터</a:t>
              </a:r>
              <a:endParaRPr lang="ko-KR" altLang="en-US" sz="90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177E333-A8D1-ED14-8682-F746D01B2CF1}"/>
              </a:ext>
            </a:extLst>
          </p:cNvPr>
          <p:cNvGrpSpPr/>
          <p:nvPr/>
        </p:nvGrpSpPr>
        <p:grpSpPr>
          <a:xfrm>
            <a:off x="458290" y="2257773"/>
            <a:ext cx="1854178" cy="344350"/>
            <a:chOff x="2590220" y="1528470"/>
            <a:chExt cx="1854178" cy="344350"/>
          </a:xfrm>
        </p:grpSpPr>
        <p:sp>
          <p:nvSpPr>
            <p:cNvPr id="27" name="Input">
              <a:extLst>
                <a:ext uri="{FF2B5EF4-FFF2-40B4-BE49-F238E27FC236}">
                  <a16:creationId xmlns:a16="http://schemas.microsoft.com/office/drawing/2014/main" id="{B0B51069-7E57-A246-B438-471C0AC29C36}"/>
                </a:ext>
              </a:extLst>
            </p:cNvPr>
            <p:cNvSpPr/>
            <p:nvPr/>
          </p:nvSpPr>
          <p:spPr>
            <a:xfrm>
              <a:off x="2590220" y="1605799"/>
              <a:ext cx="1854178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EC3904-02EF-9C2D-B928-9808B86D28F2}"/>
                </a:ext>
              </a:extLst>
            </p:cNvPr>
            <p:cNvSpPr txBox="1"/>
            <p:nvPr/>
          </p:nvSpPr>
          <p:spPr>
            <a:xfrm>
              <a:off x="2650752" y="1528470"/>
              <a:ext cx="526229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bIns="0" rtlCol="0">
              <a:spAutoFit/>
            </a:bodyPr>
            <a:lstStyle/>
            <a:p>
              <a:r>
                <a:rPr lang="ko-KR" altLang="en-US" sz="900"/>
                <a:t>대분류</a:t>
              </a:r>
              <a:endParaRPr lang="ko-KR" altLang="en-US" sz="900" dirty="0"/>
            </a:p>
          </p:txBody>
        </p:sp>
      </p:grpSp>
      <p:sp>
        <p:nvSpPr>
          <p:cNvPr id="29" name="Input">
            <a:extLst>
              <a:ext uri="{FF2B5EF4-FFF2-40B4-BE49-F238E27FC236}">
                <a16:creationId xmlns:a16="http://schemas.microsoft.com/office/drawing/2014/main" id="{9271110E-86CA-C4BB-D226-3885D723E85C}"/>
              </a:ext>
            </a:extLst>
          </p:cNvPr>
          <p:cNvSpPr/>
          <p:nvPr/>
        </p:nvSpPr>
        <p:spPr>
          <a:xfrm>
            <a:off x="8171498" y="1917572"/>
            <a:ext cx="753426" cy="267021"/>
          </a:xfrm>
          <a:prstGeom prst="roundRect">
            <a:avLst>
              <a:gd name="adj" fmla="val 10785"/>
            </a:avLst>
          </a:prstGeom>
          <a:solidFill>
            <a:srgbClr val="10834E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QR</a:t>
            </a:r>
            <a:r>
              <a:rPr lang="ko-KR" altLang="en-US" sz="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코드 스캔</a:t>
            </a:r>
            <a:endParaRPr lang="en-US" altLang="ko-KR"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7CE7DBB-AE27-C990-E4D9-CBDB77703F63}"/>
              </a:ext>
            </a:extLst>
          </p:cNvPr>
          <p:cNvGrpSpPr/>
          <p:nvPr/>
        </p:nvGrpSpPr>
        <p:grpSpPr>
          <a:xfrm>
            <a:off x="2374176" y="2257773"/>
            <a:ext cx="1854178" cy="344350"/>
            <a:chOff x="2590220" y="1528470"/>
            <a:chExt cx="1854178" cy="344350"/>
          </a:xfrm>
        </p:grpSpPr>
        <p:sp>
          <p:nvSpPr>
            <p:cNvPr id="31" name="Input">
              <a:extLst>
                <a:ext uri="{FF2B5EF4-FFF2-40B4-BE49-F238E27FC236}">
                  <a16:creationId xmlns:a16="http://schemas.microsoft.com/office/drawing/2014/main" id="{DE2213E1-93DB-4EC3-EEF0-1F3ED1962A52}"/>
                </a:ext>
              </a:extLst>
            </p:cNvPr>
            <p:cNvSpPr/>
            <p:nvPr/>
          </p:nvSpPr>
          <p:spPr>
            <a:xfrm>
              <a:off x="2590220" y="1605799"/>
              <a:ext cx="1854178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4F963F-1641-A06A-8C15-C75D18380003}"/>
                </a:ext>
              </a:extLst>
            </p:cNvPr>
            <p:cNvSpPr txBox="1"/>
            <p:nvPr/>
          </p:nvSpPr>
          <p:spPr>
            <a:xfrm>
              <a:off x="2650752" y="1528470"/>
              <a:ext cx="526229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bIns="0" rtlCol="0">
              <a:spAutoFit/>
            </a:bodyPr>
            <a:lstStyle/>
            <a:p>
              <a:r>
                <a:rPr lang="ko-KR" altLang="en-US" sz="900"/>
                <a:t>중분류</a:t>
              </a:r>
              <a:endParaRPr lang="ko-KR" altLang="en-US" sz="90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F716CFE-E758-3130-3F33-DFF8567BDFCF}"/>
              </a:ext>
            </a:extLst>
          </p:cNvPr>
          <p:cNvGrpSpPr/>
          <p:nvPr/>
        </p:nvGrpSpPr>
        <p:grpSpPr>
          <a:xfrm>
            <a:off x="4307479" y="2257773"/>
            <a:ext cx="1854178" cy="344350"/>
            <a:chOff x="2590220" y="1528470"/>
            <a:chExt cx="1854178" cy="344350"/>
          </a:xfrm>
        </p:grpSpPr>
        <p:sp>
          <p:nvSpPr>
            <p:cNvPr id="34" name="Input">
              <a:extLst>
                <a:ext uri="{FF2B5EF4-FFF2-40B4-BE49-F238E27FC236}">
                  <a16:creationId xmlns:a16="http://schemas.microsoft.com/office/drawing/2014/main" id="{9DB3E640-DEC6-FA95-D024-19F9A42B2ACB}"/>
                </a:ext>
              </a:extLst>
            </p:cNvPr>
            <p:cNvSpPr/>
            <p:nvPr/>
          </p:nvSpPr>
          <p:spPr>
            <a:xfrm>
              <a:off x="2590220" y="1605799"/>
              <a:ext cx="1854178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64B4169-9739-59DB-0017-708E29B4B842}"/>
                </a:ext>
              </a:extLst>
            </p:cNvPr>
            <p:cNvSpPr txBox="1"/>
            <p:nvPr/>
          </p:nvSpPr>
          <p:spPr>
            <a:xfrm>
              <a:off x="2650752" y="1528470"/>
              <a:ext cx="526229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bIns="0" rtlCol="0">
              <a:spAutoFit/>
            </a:bodyPr>
            <a:lstStyle/>
            <a:p>
              <a:r>
                <a:rPr lang="ko-KR" altLang="en-US" sz="900"/>
                <a:t>소분류</a:t>
              </a:r>
              <a:endParaRPr lang="ko-KR" altLang="en-US" sz="900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F527126-FF6D-C3B6-9263-D10CE8CCFBE3}"/>
              </a:ext>
            </a:extLst>
          </p:cNvPr>
          <p:cNvGrpSpPr/>
          <p:nvPr/>
        </p:nvGrpSpPr>
        <p:grpSpPr>
          <a:xfrm>
            <a:off x="6223364" y="2257773"/>
            <a:ext cx="1854178" cy="344350"/>
            <a:chOff x="2590220" y="1528470"/>
            <a:chExt cx="1854178" cy="344350"/>
          </a:xfrm>
        </p:grpSpPr>
        <p:sp>
          <p:nvSpPr>
            <p:cNvPr id="37" name="Input">
              <a:extLst>
                <a:ext uri="{FF2B5EF4-FFF2-40B4-BE49-F238E27FC236}">
                  <a16:creationId xmlns:a16="http://schemas.microsoft.com/office/drawing/2014/main" id="{97845759-C718-4783-E917-40C4CD11EF2B}"/>
                </a:ext>
              </a:extLst>
            </p:cNvPr>
            <p:cNvSpPr/>
            <p:nvPr/>
          </p:nvSpPr>
          <p:spPr>
            <a:xfrm>
              <a:off x="2590220" y="1605799"/>
              <a:ext cx="1854178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6BB9E03-E939-2B7F-5E86-F46CDF447191}"/>
                </a:ext>
              </a:extLst>
            </p:cNvPr>
            <p:cNvSpPr txBox="1"/>
            <p:nvPr/>
          </p:nvSpPr>
          <p:spPr>
            <a:xfrm>
              <a:off x="2650752" y="1528470"/>
              <a:ext cx="526229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bIns="0" rtlCol="0">
              <a:spAutoFit/>
            </a:bodyPr>
            <a:lstStyle/>
            <a:p>
              <a:r>
                <a:rPr lang="ko-KR" altLang="en-US" sz="900"/>
                <a:t>품목코드</a:t>
              </a:r>
              <a:endParaRPr lang="ko-KR" altLang="en-US" sz="900" dirty="0"/>
            </a:p>
          </p:txBody>
        </p:sp>
      </p:grpSp>
      <p:sp>
        <p:nvSpPr>
          <p:cNvPr id="39" name="Input">
            <a:extLst>
              <a:ext uri="{FF2B5EF4-FFF2-40B4-BE49-F238E27FC236}">
                <a16:creationId xmlns:a16="http://schemas.microsoft.com/office/drawing/2014/main" id="{13FD4EDE-7F8B-8FC0-0CD0-47A52C58AF8C}"/>
              </a:ext>
            </a:extLst>
          </p:cNvPr>
          <p:cNvSpPr/>
          <p:nvPr/>
        </p:nvSpPr>
        <p:spPr>
          <a:xfrm>
            <a:off x="4408470" y="3716837"/>
            <a:ext cx="436640" cy="230754"/>
          </a:xfrm>
          <a:prstGeom prst="roundRect">
            <a:avLst>
              <a:gd name="adj" fmla="val 10785"/>
            </a:avLst>
          </a:prstGeom>
          <a:solidFill>
            <a:srgbClr val="0D6EFD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 </a:t>
            </a:r>
            <a:r>
              <a:rPr lang="en-US" altLang="ko-KR" sz="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altLang="ko-KR" sz="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Input">
            <a:extLst>
              <a:ext uri="{FF2B5EF4-FFF2-40B4-BE49-F238E27FC236}">
                <a16:creationId xmlns:a16="http://schemas.microsoft.com/office/drawing/2014/main" id="{143B7266-F21C-2852-92E0-963E9C4424FC}"/>
              </a:ext>
            </a:extLst>
          </p:cNvPr>
          <p:cNvSpPr/>
          <p:nvPr/>
        </p:nvSpPr>
        <p:spPr>
          <a:xfrm>
            <a:off x="4408470" y="4032126"/>
            <a:ext cx="436640" cy="209776"/>
          </a:xfrm>
          <a:prstGeom prst="roundRect">
            <a:avLst>
              <a:gd name="adj" fmla="val 10785"/>
            </a:avLst>
          </a:prstGeom>
          <a:solidFill>
            <a:srgbClr val="C0000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초기화</a:t>
            </a:r>
            <a:endParaRPr lang="en-US" altLang="ko-KR" sz="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1" name="표 48">
            <a:extLst>
              <a:ext uri="{FF2B5EF4-FFF2-40B4-BE49-F238E27FC236}">
                <a16:creationId xmlns:a16="http://schemas.microsoft.com/office/drawing/2014/main" id="{E56980C6-E94A-F990-9168-ACBD03E34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229460"/>
              </p:ext>
            </p:extLst>
          </p:nvPr>
        </p:nvGraphicFramePr>
        <p:xfrm>
          <a:off x="4989648" y="2790840"/>
          <a:ext cx="3620951" cy="259819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4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5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본부</a:t>
                      </a:r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센터</a:t>
                      </a:r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수량</a:t>
                      </a:r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품목</a:t>
                      </a:r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삭제</a:t>
                      </a:r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370843"/>
                  </a:ext>
                </a:extLst>
              </a:tr>
              <a:tr h="46370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수의</a:t>
                      </a:r>
                      <a:r>
                        <a:rPr lang="en-US" altLang="ko-KR" sz="700" dirty="0" smtClean="0"/>
                        <a:t>/</a:t>
                      </a:r>
                      <a:r>
                        <a:rPr lang="ko-KR" altLang="en-US" sz="700" dirty="0" smtClean="0"/>
                        <a:t>대마</a:t>
                      </a:r>
                      <a:r>
                        <a:rPr lang="en-US" altLang="ko-KR" sz="700" baseline="0" dirty="0" smtClean="0"/>
                        <a:t> 4</a:t>
                      </a:r>
                      <a:r>
                        <a:rPr lang="ko-KR" altLang="en-US" sz="700" baseline="0" dirty="0" smtClean="0"/>
                        <a:t>호</a:t>
                      </a:r>
                      <a:r>
                        <a:rPr lang="en-US" altLang="ko-KR" sz="700" baseline="0" dirty="0" smtClean="0"/>
                        <a:t>/</a:t>
                      </a:r>
                      <a:r>
                        <a:rPr lang="ko-KR" altLang="en-US" sz="700" baseline="0" dirty="0" smtClean="0"/>
                        <a:t>남자</a:t>
                      </a:r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35690"/>
                  </a:ext>
                </a:extLst>
              </a:tr>
              <a:tr h="463707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969680"/>
                  </a:ext>
                </a:extLst>
              </a:tr>
              <a:tr h="463707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611796"/>
                  </a:ext>
                </a:extLst>
              </a:tr>
              <a:tr h="463707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131413"/>
                  </a:ext>
                </a:extLst>
              </a:tr>
              <a:tr h="463707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769526"/>
                  </a:ext>
                </a:extLst>
              </a:tr>
            </a:tbl>
          </a:graphicData>
        </a:graphic>
      </p:graphicFrame>
      <p:grpSp>
        <p:nvGrpSpPr>
          <p:cNvPr id="42" name="Scroll Indicator">
            <a:extLst>
              <a:ext uri="{FF2B5EF4-FFF2-40B4-BE49-F238E27FC236}">
                <a16:creationId xmlns:a16="http://schemas.microsoft.com/office/drawing/2014/main" id="{044A0AD4-F698-D69D-2278-5C0C57B851F7}"/>
              </a:ext>
            </a:extLst>
          </p:cNvPr>
          <p:cNvGrpSpPr/>
          <p:nvPr/>
        </p:nvGrpSpPr>
        <p:grpSpPr>
          <a:xfrm>
            <a:off x="8758281" y="2896272"/>
            <a:ext cx="25400" cy="2492768"/>
            <a:chOff x="892175" y="1261242"/>
            <a:chExt cx="25400" cy="3016250"/>
          </a:xfrm>
        </p:grpSpPr>
        <p:cxnSp>
          <p:nvCxnSpPr>
            <p:cNvPr id="43" name="Track">
              <a:extLst>
                <a:ext uri="{FF2B5EF4-FFF2-40B4-BE49-F238E27FC236}">
                  <a16:creationId xmlns:a16="http://schemas.microsoft.com/office/drawing/2014/main" id="{2A538451-A111-8DB5-5AF5-B327A7375496}"/>
                </a:ext>
              </a:extLst>
            </p:cNvPr>
            <p:cNvCxnSpPr/>
            <p:nvPr/>
          </p:nvCxnSpPr>
          <p:spPr>
            <a:xfrm>
              <a:off x="904875" y="1261242"/>
              <a:ext cx="0" cy="301625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humb">
              <a:extLst>
                <a:ext uri="{FF2B5EF4-FFF2-40B4-BE49-F238E27FC236}">
                  <a16:creationId xmlns:a16="http://schemas.microsoft.com/office/drawing/2014/main" id="{665161A0-E78F-0412-D134-7E5DA198A401}"/>
                </a:ext>
              </a:extLst>
            </p:cNvPr>
            <p:cNvSpPr/>
            <p:nvPr/>
          </p:nvSpPr>
          <p:spPr>
            <a:xfrm>
              <a:off x="892175" y="1718869"/>
              <a:ext cx="25400" cy="508000"/>
            </a:xfrm>
            <a:prstGeom prst="roundRect">
              <a:avLst/>
            </a:prstGeom>
            <a:solidFill>
              <a:srgbClr val="4D4D4D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5" name="Remove">
            <a:extLst>
              <a:ext uri="{FF2B5EF4-FFF2-40B4-BE49-F238E27FC236}">
                <a16:creationId xmlns:a16="http://schemas.microsoft.com/office/drawing/2014/main" id="{DD79F52F-7760-B5C5-DAE9-A69174D3824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77707" y="3207867"/>
            <a:ext cx="188266" cy="188265"/>
          </a:xfrm>
          <a:custGeom>
            <a:avLst/>
            <a:gdLst>
              <a:gd name="T0" fmla="*/ 559 w 1119"/>
              <a:gd name="T1" fmla="*/ 0 h 1119"/>
              <a:gd name="T2" fmla="*/ 0 w 1119"/>
              <a:gd name="T3" fmla="*/ 559 h 1119"/>
              <a:gd name="T4" fmla="*/ 559 w 1119"/>
              <a:gd name="T5" fmla="*/ 1119 h 1119"/>
              <a:gd name="T6" fmla="*/ 1119 w 1119"/>
              <a:gd name="T7" fmla="*/ 559 h 1119"/>
              <a:gd name="T8" fmla="*/ 559 w 1119"/>
              <a:gd name="T9" fmla="*/ 0 h 1119"/>
              <a:gd name="T10" fmla="*/ 858 w 1119"/>
              <a:gd name="T11" fmla="*/ 641 h 1119"/>
              <a:gd name="T12" fmla="*/ 261 w 1119"/>
              <a:gd name="T13" fmla="*/ 641 h 1119"/>
              <a:gd name="T14" fmla="*/ 261 w 1119"/>
              <a:gd name="T15" fmla="*/ 478 h 1119"/>
              <a:gd name="T16" fmla="*/ 858 w 1119"/>
              <a:gd name="T17" fmla="*/ 478 h 1119"/>
              <a:gd name="T18" fmla="*/ 858 w 1119"/>
              <a:gd name="T19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9" h="1119">
                <a:moveTo>
                  <a:pt x="559" y="0"/>
                </a:moveTo>
                <a:cubicBezTo>
                  <a:pt x="250" y="0"/>
                  <a:pt x="0" y="250"/>
                  <a:pt x="0" y="559"/>
                </a:cubicBezTo>
                <a:cubicBezTo>
                  <a:pt x="0" y="869"/>
                  <a:pt x="250" y="1119"/>
                  <a:pt x="559" y="1119"/>
                </a:cubicBezTo>
                <a:cubicBezTo>
                  <a:pt x="868" y="1119"/>
                  <a:pt x="1119" y="869"/>
                  <a:pt x="1119" y="559"/>
                </a:cubicBezTo>
                <a:cubicBezTo>
                  <a:pt x="1119" y="250"/>
                  <a:pt x="868" y="0"/>
                  <a:pt x="559" y="0"/>
                </a:cubicBezTo>
                <a:close/>
                <a:moveTo>
                  <a:pt x="858" y="641"/>
                </a:moveTo>
                <a:lnTo>
                  <a:pt x="261" y="641"/>
                </a:lnTo>
                <a:lnTo>
                  <a:pt x="26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move">
            <a:extLst>
              <a:ext uri="{FF2B5EF4-FFF2-40B4-BE49-F238E27FC236}">
                <a16:creationId xmlns:a16="http://schemas.microsoft.com/office/drawing/2014/main" id="{260D9E01-541F-049B-6D43-C739A8614E4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77707" y="3715867"/>
            <a:ext cx="188266" cy="188265"/>
          </a:xfrm>
          <a:custGeom>
            <a:avLst/>
            <a:gdLst>
              <a:gd name="T0" fmla="*/ 559 w 1119"/>
              <a:gd name="T1" fmla="*/ 0 h 1119"/>
              <a:gd name="T2" fmla="*/ 0 w 1119"/>
              <a:gd name="T3" fmla="*/ 559 h 1119"/>
              <a:gd name="T4" fmla="*/ 559 w 1119"/>
              <a:gd name="T5" fmla="*/ 1119 h 1119"/>
              <a:gd name="T6" fmla="*/ 1119 w 1119"/>
              <a:gd name="T7" fmla="*/ 559 h 1119"/>
              <a:gd name="T8" fmla="*/ 559 w 1119"/>
              <a:gd name="T9" fmla="*/ 0 h 1119"/>
              <a:gd name="T10" fmla="*/ 858 w 1119"/>
              <a:gd name="T11" fmla="*/ 641 h 1119"/>
              <a:gd name="T12" fmla="*/ 261 w 1119"/>
              <a:gd name="T13" fmla="*/ 641 h 1119"/>
              <a:gd name="T14" fmla="*/ 261 w 1119"/>
              <a:gd name="T15" fmla="*/ 478 h 1119"/>
              <a:gd name="T16" fmla="*/ 858 w 1119"/>
              <a:gd name="T17" fmla="*/ 478 h 1119"/>
              <a:gd name="T18" fmla="*/ 858 w 1119"/>
              <a:gd name="T19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9" h="1119">
                <a:moveTo>
                  <a:pt x="559" y="0"/>
                </a:moveTo>
                <a:cubicBezTo>
                  <a:pt x="250" y="0"/>
                  <a:pt x="0" y="250"/>
                  <a:pt x="0" y="559"/>
                </a:cubicBezTo>
                <a:cubicBezTo>
                  <a:pt x="0" y="869"/>
                  <a:pt x="250" y="1119"/>
                  <a:pt x="559" y="1119"/>
                </a:cubicBezTo>
                <a:cubicBezTo>
                  <a:pt x="868" y="1119"/>
                  <a:pt x="1119" y="869"/>
                  <a:pt x="1119" y="559"/>
                </a:cubicBezTo>
                <a:cubicBezTo>
                  <a:pt x="1119" y="250"/>
                  <a:pt x="868" y="0"/>
                  <a:pt x="559" y="0"/>
                </a:cubicBezTo>
                <a:close/>
                <a:moveTo>
                  <a:pt x="858" y="641"/>
                </a:moveTo>
                <a:lnTo>
                  <a:pt x="261" y="641"/>
                </a:lnTo>
                <a:lnTo>
                  <a:pt x="26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emove">
            <a:extLst>
              <a:ext uri="{FF2B5EF4-FFF2-40B4-BE49-F238E27FC236}">
                <a16:creationId xmlns:a16="http://schemas.microsoft.com/office/drawing/2014/main" id="{0B2E78C5-EFCB-E526-02E9-046DCB14BC6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77707" y="4152747"/>
            <a:ext cx="188266" cy="188265"/>
          </a:xfrm>
          <a:custGeom>
            <a:avLst/>
            <a:gdLst>
              <a:gd name="T0" fmla="*/ 559 w 1119"/>
              <a:gd name="T1" fmla="*/ 0 h 1119"/>
              <a:gd name="T2" fmla="*/ 0 w 1119"/>
              <a:gd name="T3" fmla="*/ 559 h 1119"/>
              <a:gd name="T4" fmla="*/ 559 w 1119"/>
              <a:gd name="T5" fmla="*/ 1119 h 1119"/>
              <a:gd name="T6" fmla="*/ 1119 w 1119"/>
              <a:gd name="T7" fmla="*/ 559 h 1119"/>
              <a:gd name="T8" fmla="*/ 559 w 1119"/>
              <a:gd name="T9" fmla="*/ 0 h 1119"/>
              <a:gd name="T10" fmla="*/ 858 w 1119"/>
              <a:gd name="T11" fmla="*/ 641 h 1119"/>
              <a:gd name="T12" fmla="*/ 261 w 1119"/>
              <a:gd name="T13" fmla="*/ 641 h 1119"/>
              <a:gd name="T14" fmla="*/ 261 w 1119"/>
              <a:gd name="T15" fmla="*/ 478 h 1119"/>
              <a:gd name="T16" fmla="*/ 858 w 1119"/>
              <a:gd name="T17" fmla="*/ 478 h 1119"/>
              <a:gd name="T18" fmla="*/ 858 w 1119"/>
              <a:gd name="T19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9" h="1119">
                <a:moveTo>
                  <a:pt x="559" y="0"/>
                </a:moveTo>
                <a:cubicBezTo>
                  <a:pt x="250" y="0"/>
                  <a:pt x="0" y="250"/>
                  <a:pt x="0" y="559"/>
                </a:cubicBezTo>
                <a:cubicBezTo>
                  <a:pt x="0" y="869"/>
                  <a:pt x="250" y="1119"/>
                  <a:pt x="559" y="1119"/>
                </a:cubicBezTo>
                <a:cubicBezTo>
                  <a:pt x="868" y="1119"/>
                  <a:pt x="1119" y="869"/>
                  <a:pt x="1119" y="559"/>
                </a:cubicBezTo>
                <a:cubicBezTo>
                  <a:pt x="1119" y="250"/>
                  <a:pt x="868" y="0"/>
                  <a:pt x="559" y="0"/>
                </a:cubicBezTo>
                <a:close/>
                <a:moveTo>
                  <a:pt x="858" y="641"/>
                </a:moveTo>
                <a:lnTo>
                  <a:pt x="261" y="641"/>
                </a:lnTo>
                <a:lnTo>
                  <a:pt x="26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Remove">
            <a:extLst>
              <a:ext uri="{FF2B5EF4-FFF2-40B4-BE49-F238E27FC236}">
                <a16:creationId xmlns:a16="http://schemas.microsoft.com/office/drawing/2014/main" id="{C6A3528C-A34C-0DD1-38D4-76E1AEA6D2D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77707" y="4599787"/>
            <a:ext cx="188266" cy="188265"/>
          </a:xfrm>
          <a:custGeom>
            <a:avLst/>
            <a:gdLst>
              <a:gd name="T0" fmla="*/ 559 w 1119"/>
              <a:gd name="T1" fmla="*/ 0 h 1119"/>
              <a:gd name="T2" fmla="*/ 0 w 1119"/>
              <a:gd name="T3" fmla="*/ 559 h 1119"/>
              <a:gd name="T4" fmla="*/ 559 w 1119"/>
              <a:gd name="T5" fmla="*/ 1119 h 1119"/>
              <a:gd name="T6" fmla="*/ 1119 w 1119"/>
              <a:gd name="T7" fmla="*/ 559 h 1119"/>
              <a:gd name="T8" fmla="*/ 559 w 1119"/>
              <a:gd name="T9" fmla="*/ 0 h 1119"/>
              <a:gd name="T10" fmla="*/ 858 w 1119"/>
              <a:gd name="T11" fmla="*/ 641 h 1119"/>
              <a:gd name="T12" fmla="*/ 261 w 1119"/>
              <a:gd name="T13" fmla="*/ 641 h 1119"/>
              <a:gd name="T14" fmla="*/ 261 w 1119"/>
              <a:gd name="T15" fmla="*/ 478 h 1119"/>
              <a:gd name="T16" fmla="*/ 858 w 1119"/>
              <a:gd name="T17" fmla="*/ 478 h 1119"/>
              <a:gd name="T18" fmla="*/ 858 w 1119"/>
              <a:gd name="T19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9" h="1119">
                <a:moveTo>
                  <a:pt x="559" y="0"/>
                </a:moveTo>
                <a:cubicBezTo>
                  <a:pt x="250" y="0"/>
                  <a:pt x="0" y="250"/>
                  <a:pt x="0" y="559"/>
                </a:cubicBezTo>
                <a:cubicBezTo>
                  <a:pt x="0" y="869"/>
                  <a:pt x="250" y="1119"/>
                  <a:pt x="559" y="1119"/>
                </a:cubicBezTo>
                <a:cubicBezTo>
                  <a:pt x="868" y="1119"/>
                  <a:pt x="1119" y="869"/>
                  <a:pt x="1119" y="559"/>
                </a:cubicBezTo>
                <a:cubicBezTo>
                  <a:pt x="1119" y="250"/>
                  <a:pt x="868" y="0"/>
                  <a:pt x="559" y="0"/>
                </a:cubicBezTo>
                <a:close/>
                <a:moveTo>
                  <a:pt x="858" y="641"/>
                </a:moveTo>
                <a:lnTo>
                  <a:pt x="261" y="641"/>
                </a:lnTo>
                <a:lnTo>
                  <a:pt x="26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Remove">
            <a:extLst>
              <a:ext uri="{FF2B5EF4-FFF2-40B4-BE49-F238E27FC236}">
                <a16:creationId xmlns:a16="http://schemas.microsoft.com/office/drawing/2014/main" id="{BC00EE63-885B-DB00-9BE3-570C7DE34E5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77707" y="5046827"/>
            <a:ext cx="188266" cy="188265"/>
          </a:xfrm>
          <a:custGeom>
            <a:avLst/>
            <a:gdLst>
              <a:gd name="T0" fmla="*/ 559 w 1119"/>
              <a:gd name="T1" fmla="*/ 0 h 1119"/>
              <a:gd name="T2" fmla="*/ 0 w 1119"/>
              <a:gd name="T3" fmla="*/ 559 h 1119"/>
              <a:gd name="T4" fmla="*/ 559 w 1119"/>
              <a:gd name="T5" fmla="*/ 1119 h 1119"/>
              <a:gd name="T6" fmla="*/ 1119 w 1119"/>
              <a:gd name="T7" fmla="*/ 559 h 1119"/>
              <a:gd name="T8" fmla="*/ 559 w 1119"/>
              <a:gd name="T9" fmla="*/ 0 h 1119"/>
              <a:gd name="T10" fmla="*/ 858 w 1119"/>
              <a:gd name="T11" fmla="*/ 641 h 1119"/>
              <a:gd name="T12" fmla="*/ 261 w 1119"/>
              <a:gd name="T13" fmla="*/ 641 h 1119"/>
              <a:gd name="T14" fmla="*/ 261 w 1119"/>
              <a:gd name="T15" fmla="*/ 478 h 1119"/>
              <a:gd name="T16" fmla="*/ 858 w 1119"/>
              <a:gd name="T17" fmla="*/ 478 h 1119"/>
              <a:gd name="T18" fmla="*/ 858 w 1119"/>
              <a:gd name="T19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9" h="1119">
                <a:moveTo>
                  <a:pt x="559" y="0"/>
                </a:moveTo>
                <a:cubicBezTo>
                  <a:pt x="250" y="0"/>
                  <a:pt x="0" y="250"/>
                  <a:pt x="0" y="559"/>
                </a:cubicBezTo>
                <a:cubicBezTo>
                  <a:pt x="0" y="869"/>
                  <a:pt x="250" y="1119"/>
                  <a:pt x="559" y="1119"/>
                </a:cubicBezTo>
                <a:cubicBezTo>
                  <a:pt x="868" y="1119"/>
                  <a:pt x="1119" y="869"/>
                  <a:pt x="1119" y="559"/>
                </a:cubicBezTo>
                <a:cubicBezTo>
                  <a:pt x="1119" y="250"/>
                  <a:pt x="868" y="0"/>
                  <a:pt x="559" y="0"/>
                </a:cubicBezTo>
                <a:close/>
                <a:moveTo>
                  <a:pt x="858" y="641"/>
                </a:moveTo>
                <a:lnTo>
                  <a:pt x="261" y="641"/>
                </a:lnTo>
                <a:lnTo>
                  <a:pt x="26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Button">
            <a:extLst>
              <a:ext uri="{FF2B5EF4-FFF2-40B4-BE49-F238E27FC236}">
                <a16:creationId xmlns:a16="http://schemas.microsoft.com/office/drawing/2014/main" id="{E009B599-95B3-5DB5-2AC0-B3A0A27545FF}"/>
              </a:ext>
            </a:extLst>
          </p:cNvPr>
          <p:cNvSpPr/>
          <p:nvPr/>
        </p:nvSpPr>
        <p:spPr>
          <a:xfrm>
            <a:off x="8070724" y="5832021"/>
            <a:ext cx="671681" cy="310539"/>
          </a:xfrm>
          <a:prstGeom prst="roundRect">
            <a:avLst>
              <a:gd name="adj" fmla="val 11182"/>
            </a:avLst>
          </a:prstGeom>
          <a:solidFill>
            <a:srgbClr val="0D6EFD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출고하기</a:t>
            </a:r>
            <a:endParaRPr lang="en-US" sz="10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2" name="Scroll Indicator">
            <a:extLst>
              <a:ext uri="{FF2B5EF4-FFF2-40B4-BE49-F238E27FC236}">
                <a16:creationId xmlns:a16="http://schemas.microsoft.com/office/drawing/2014/main" id="{63EE010D-AC27-A02A-67FD-518196B9C8E8}"/>
              </a:ext>
            </a:extLst>
          </p:cNvPr>
          <p:cNvGrpSpPr/>
          <p:nvPr/>
        </p:nvGrpSpPr>
        <p:grpSpPr>
          <a:xfrm>
            <a:off x="4237081" y="2896272"/>
            <a:ext cx="25400" cy="2492768"/>
            <a:chOff x="892175" y="1261242"/>
            <a:chExt cx="25400" cy="3016250"/>
          </a:xfrm>
        </p:grpSpPr>
        <p:cxnSp>
          <p:nvCxnSpPr>
            <p:cNvPr id="53" name="Track">
              <a:extLst>
                <a:ext uri="{FF2B5EF4-FFF2-40B4-BE49-F238E27FC236}">
                  <a16:creationId xmlns:a16="http://schemas.microsoft.com/office/drawing/2014/main" id="{9FEC8749-36AF-98F6-3C3A-1C1CC60EEDD0}"/>
                </a:ext>
              </a:extLst>
            </p:cNvPr>
            <p:cNvCxnSpPr/>
            <p:nvPr/>
          </p:nvCxnSpPr>
          <p:spPr>
            <a:xfrm>
              <a:off x="904875" y="1261242"/>
              <a:ext cx="0" cy="301625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humb">
              <a:extLst>
                <a:ext uri="{FF2B5EF4-FFF2-40B4-BE49-F238E27FC236}">
                  <a16:creationId xmlns:a16="http://schemas.microsoft.com/office/drawing/2014/main" id="{F6B1462C-CF5C-0882-748F-7846BE8B3FD0}"/>
                </a:ext>
              </a:extLst>
            </p:cNvPr>
            <p:cNvSpPr/>
            <p:nvPr/>
          </p:nvSpPr>
          <p:spPr>
            <a:xfrm>
              <a:off x="892175" y="1718869"/>
              <a:ext cx="25400" cy="508000"/>
            </a:xfrm>
            <a:prstGeom prst="roundRect">
              <a:avLst/>
            </a:prstGeom>
            <a:solidFill>
              <a:srgbClr val="4D4D4D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55" name="표 48">
            <a:extLst>
              <a:ext uri="{FF2B5EF4-FFF2-40B4-BE49-F238E27FC236}">
                <a16:creationId xmlns:a16="http://schemas.microsoft.com/office/drawing/2014/main" id="{E56980C6-E94A-F990-9168-ACBD03E34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763068"/>
              </p:ext>
            </p:extLst>
          </p:nvPr>
        </p:nvGraphicFramePr>
        <p:xfrm>
          <a:off x="458290" y="2784233"/>
          <a:ext cx="3641925" cy="260480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1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1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품목코드</a:t>
                      </a:r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품목</a:t>
                      </a:r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370843"/>
                  </a:ext>
                </a:extLst>
              </a:tr>
              <a:tr h="46488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수의</a:t>
                      </a:r>
                      <a:r>
                        <a:rPr lang="en-US" altLang="ko-KR" sz="700" dirty="0" smtClean="0"/>
                        <a:t>/</a:t>
                      </a:r>
                      <a:r>
                        <a:rPr lang="ko-KR" altLang="en-US" sz="700" dirty="0" smtClean="0"/>
                        <a:t>대마</a:t>
                      </a:r>
                      <a:r>
                        <a:rPr lang="en-US" altLang="ko-KR" sz="700" baseline="0" dirty="0" smtClean="0"/>
                        <a:t> 4</a:t>
                      </a:r>
                      <a:r>
                        <a:rPr lang="ko-KR" altLang="en-US" sz="700" baseline="0" dirty="0" smtClean="0"/>
                        <a:t>호</a:t>
                      </a:r>
                      <a:r>
                        <a:rPr lang="en-US" altLang="ko-KR" sz="700" baseline="0" dirty="0" smtClean="0"/>
                        <a:t>/</a:t>
                      </a:r>
                      <a:r>
                        <a:rPr lang="ko-KR" altLang="en-US" sz="700" baseline="0" dirty="0" smtClean="0"/>
                        <a:t>남자</a:t>
                      </a:r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35690"/>
                  </a:ext>
                </a:extLst>
              </a:tr>
              <a:tr h="464887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969680"/>
                  </a:ext>
                </a:extLst>
              </a:tr>
              <a:tr h="464887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611796"/>
                  </a:ext>
                </a:extLst>
              </a:tr>
              <a:tr h="464887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131413"/>
                  </a:ext>
                </a:extLst>
              </a:tr>
              <a:tr h="464887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769526"/>
                  </a:ext>
                </a:extLst>
              </a:tr>
            </a:tbl>
          </a:graphicData>
        </a:graphic>
      </p:graphicFrame>
      <p:grpSp>
        <p:nvGrpSpPr>
          <p:cNvPr id="56" name="그룹 55"/>
          <p:cNvGrpSpPr/>
          <p:nvPr/>
        </p:nvGrpSpPr>
        <p:grpSpPr>
          <a:xfrm>
            <a:off x="1045051" y="3279725"/>
            <a:ext cx="2782443" cy="690867"/>
            <a:chOff x="306835" y="3302969"/>
            <a:chExt cx="2782443" cy="690867"/>
          </a:xfrm>
        </p:grpSpPr>
        <p:sp>
          <p:nvSpPr>
            <p:cNvPr id="57" name="TextBox 56"/>
            <p:cNvSpPr txBox="1"/>
            <p:nvPr/>
          </p:nvSpPr>
          <p:spPr>
            <a:xfrm>
              <a:off x="306835" y="3716837"/>
              <a:ext cx="278244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FF0000"/>
                  </a:solidFill>
                </a:rPr>
                <a:t>대분류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+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중분류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+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소분류 합쳐서 노출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58" name="꺾인 연결선 57"/>
            <p:cNvCxnSpPr/>
            <p:nvPr/>
          </p:nvCxnSpPr>
          <p:spPr>
            <a:xfrm flipV="1">
              <a:off x="1295040" y="3302969"/>
              <a:ext cx="582822" cy="413868"/>
            </a:xfrm>
            <a:prstGeom prst="bentConnector3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9796112" y="1761317"/>
            <a:ext cx="2028092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3272DD"/>
                </a:solidFill>
              </a:rPr>
              <a:t>행사</a:t>
            </a:r>
            <a:r>
              <a:rPr lang="en-US" altLang="ko-KR" sz="1100" dirty="0" smtClean="0">
                <a:solidFill>
                  <a:srgbClr val="3272DD"/>
                </a:solidFill>
              </a:rPr>
              <a:t>(</a:t>
            </a:r>
            <a:r>
              <a:rPr lang="ko-KR" altLang="en-US" sz="1100" dirty="0" smtClean="0">
                <a:solidFill>
                  <a:srgbClr val="3272DD"/>
                </a:solidFill>
              </a:rPr>
              <a:t>장례</a:t>
            </a:r>
            <a:r>
              <a:rPr lang="en-US" altLang="ko-KR" sz="1100" dirty="0" smtClean="0">
                <a:solidFill>
                  <a:srgbClr val="3272DD"/>
                </a:solidFill>
              </a:rPr>
              <a:t>) </a:t>
            </a:r>
            <a:r>
              <a:rPr lang="ko-KR" altLang="en-US" sz="1100" dirty="0" smtClean="0">
                <a:solidFill>
                  <a:srgbClr val="3272DD"/>
                </a:solidFill>
              </a:rPr>
              <a:t>출고될 품목을 검색해서 추가 하거나 </a:t>
            </a:r>
            <a:r>
              <a:rPr lang="en-US" altLang="ko-KR" sz="1100" dirty="0" err="1" smtClean="0">
                <a:solidFill>
                  <a:srgbClr val="3272DD"/>
                </a:solidFill>
              </a:rPr>
              <a:t>Qq</a:t>
            </a:r>
            <a:r>
              <a:rPr lang="en-US" altLang="ko-KR" sz="1100" dirty="0" smtClean="0">
                <a:solidFill>
                  <a:srgbClr val="3272DD"/>
                </a:solidFill>
              </a:rPr>
              <a:t> </a:t>
            </a:r>
            <a:r>
              <a:rPr lang="ko-KR" altLang="en-US" sz="1100" dirty="0" smtClean="0">
                <a:solidFill>
                  <a:srgbClr val="3272DD"/>
                </a:solidFill>
              </a:rPr>
              <a:t>코드 스캔을 통해 정보를 검색해 추가하고 출고 하면 재고에서 행사 품목들은 수량이 감소</a:t>
            </a:r>
            <a:endParaRPr lang="ko-KR" altLang="en-US" sz="1100" dirty="0">
              <a:solidFill>
                <a:srgbClr val="3272DD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7BD8C66-86B2-9D5F-AB23-6E75C3DC3575}"/>
              </a:ext>
            </a:extLst>
          </p:cNvPr>
          <p:cNvSpPr/>
          <p:nvPr/>
        </p:nvSpPr>
        <p:spPr>
          <a:xfrm>
            <a:off x="8076248" y="1882242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smtClean="0"/>
              <a:t>1</a:t>
            </a:r>
            <a:endParaRPr lang="ko-KR" altLang="en-US" sz="6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7BD8C66-86B2-9D5F-AB23-6E75C3DC3575}"/>
              </a:ext>
            </a:extLst>
          </p:cNvPr>
          <p:cNvSpPr/>
          <p:nvPr/>
        </p:nvSpPr>
        <p:spPr>
          <a:xfrm>
            <a:off x="9881089" y="1563286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smtClean="0"/>
              <a:t>1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937345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AG05020301000, </a:t>
            </a:r>
            <a:r>
              <a:rPr lang="en-US" altLang="ko-KR" dirty="0" smtClean="0"/>
              <a:t>AG05020302000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장례현황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 smtClean="0"/>
              <a:t>회원정산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장례현황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행사 상세보기 </a:t>
            </a:r>
            <a:r>
              <a:rPr lang="en-US" altLang="ko-KR" dirty="0"/>
              <a:t>&gt; </a:t>
            </a:r>
            <a:r>
              <a:rPr lang="ko-KR" altLang="en-US" dirty="0" err="1" smtClean="0"/>
              <a:t>회원정산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5A667B-5B55-751C-7055-B204618AFA48}"/>
              </a:ext>
            </a:extLst>
          </p:cNvPr>
          <p:cNvGraphicFramePr>
            <a:graphicFrameLocks noGrp="1"/>
          </p:cNvGraphicFramePr>
          <p:nvPr/>
        </p:nvGraphicFramePr>
        <p:xfrm>
          <a:off x="9697979" y="526664"/>
          <a:ext cx="2486402" cy="26686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033">
                <a:tc gridSpan="2">
                  <a:txBody>
                    <a:bodyPr/>
                    <a:lstStyle/>
                    <a:p>
                      <a:pPr latinLnBrk="1"/>
                      <a:endParaRPr lang="en-US" altLang="ko-KR" sz="900" b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12822"/>
                  </a:ext>
                </a:extLst>
              </a:tr>
              <a:tr h="22689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DESCRIPTION</a:t>
                      </a:r>
                      <a:endParaRPr lang="ko-KR" altLang="en-US" sz="9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현금영수증 발급취소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다음슬라이드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참고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702350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7441575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07719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7E1AA25-C3C8-67DC-9ABC-9E73B77282AB}"/>
              </a:ext>
            </a:extLst>
          </p:cNvPr>
          <p:cNvSpPr txBox="1"/>
          <p:nvPr/>
        </p:nvSpPr>
        <p:spPr>
          <a:xfrm>
            <a:off x="46325" y="758602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0000"/>
                </a:solidFill>
                <a:latin typeface="Noto Sans Korean"/>
              </a:rPr>
              <a:t>No.</a:t>
            </a:r>
            <a:r>
              <a:rPr lang="ko-KR" altLang="en-US" sz="1600">
                <a:solidFill>
                  <a:srgbClr val="000000"/>
                </a:solidFill>
                <a:latin typeface="Noto Sans Korean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Noto Sans Korean"/>
              </a:rPr>
              <a:t>2022101100023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D3CBD9-5EF2-0176-F3DD-CD3436A72DBA}"/>
              </a:ext>
            </a:extLst>
          </p:cNvPr>
          <p:cNvSpPr/>
          <p:nvPr/>
        </p:nvSpPr>
        <p:spPr>
          <a:xfrm>
            <a:off x="2115779" y="6606270"/>
            <a:ext cx="190500" cy="130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>
                <a:solidFill>
                  <a:srgbClr val="FF0000"/>
                </a:solidFill>
              </a:rPr>
              <a:t>1-1</a:t>
            </a:r>
            <a:endParaRPr lang="ko-KR" altLang="en-US" sz="601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819F13-EB3B-2D3B-E9D7-6127C4A15BD3}"/>
              </a:ext>
            </a:extLst>
          </p:cNvPr>
          <p:cNvSpPr/>
          <p:nvPr/>
        </p:nvSpPr>
        <p:spPr>
          <a:xfrm>
            <a:off x="1941050" y="660627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/>
              <a:t>1</a:t>
            </a:r>
            <a:endParaRPr lang="ko-KR" altLang="en-US" sz="60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CC577D-800E-1F46-3567-621DC18DB960}"/>
              </a:ext>
            </a:extLst>
          </p:cNvPr>
          <p:cNvSpPr txBox="1"/>
          <p:nvPr/>
        </p:nvSpPr>
        <p:spPr>
          <a:xfrm>
            <a:off x="2742227" y="78273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상품정보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BA95EC-53E5-DA8A-1A2A-006F0293E287}"/>
              </a:ext>
            </a:extLst>
          </p:cNvPr>
          <p:cNvSpPr txBox="1"/>
          <p:nvPr/>
        </p:nvSpPr>
        <p:spPr>
          <a:xfrm>
            <a:off x="3843595" y="78233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행사정보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342E92B-4A56-387C-B7C7-994096FE49D9}"/>
              </a:ext>
            </a:extLst>
          </p:cNvPr>
          <p:cNvCxnSpPr>
            <a:cxnSpLocks/>
          </p:cNvCxnSpPr>
          <p:nvPr/>
        </p:nvCxnSpPr>
        <p:spPr>
          <a:xfrm>
            <a:off x="2689282" y="1097434"/>
            <a:ext cx="84698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B44583-35FE-BAF6-3954-C6C92822E5AA}"/>
              </a:ext>
            </a:extLst>
          </p:cNvPr>
          <p:cNvCxnSpPr>
            <a:cxnSpLocks/>
          </p:cNvCxnSpPr>
          <p:nvPr/>
        </p:nvCxnSpPr>
        <p:spPr>
          <a:xfrm>
            <a:off x="3534704" y="1097036"/>
            <a:ext cx="888732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554E66A-054F-9E40-CBC1-8721DC66FC37}"/>
              </a:ext>
            </a:extLst>
          </p:cNvPr>
          <p:cNvCxnSpPr>
            <a:cxnSpLocks/>
          </p:cNvCxnSpPr>
          <p:nvPr/>
        </p:nvCxnSpPr>
        <p:spPr>
          <a:xfrm>
            <a:off x="4423437" y="1097036"/>
            <a:ext cx="888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DA4F7B-4776-90DC-1439-9768BA0CDBEB}"/>
              </a:ext>
            </a:extLst>
          </p:cNvPr>
          <p:cNvSpPr txBox="1"/>
          <p:nvPr/>
        </p:nvSpPr>
        <p:spPr>
          <a:xfrm>
            <a:off x="4936945" y="78233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0D6EFD"/>
                </a:solidFill>
              </a:rPr>
              <a:t>회원정산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F53BEFF-7549-8D03-6CB8-90D825490556}"/>
              </a:ext>
            </a:extLst>
          </p:cNvPr>
          <p:cNvCxnSpPr>
            <a:cxnSpLocks/>
          </p:cNvCxnSpPr>
          <p:nvPr/>
        </p:nvCxnSpPr>
        <p:spPr>
          <a:xfrm>
            <a:off x="4867037" y="1097036"/>
            <a:ext cx="888732" cy="0"/>
          </a:xfrm>
          <a:prstGeom prst="line">
            <a:avLst/>
          </a:prstGeom>
          <a:ln w="19050">
            <a:solidFill>
              <a:srgbClr val="0D6EF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1341EF9-EE8A-0809-07C2-5DB644139A7A}"/>
              </a:ext>
            </a:extLst>
          </p:cNvPr>
          <p:cNvSpPr txBox="1"/>
          <p:nvPr/>
        </p:nvSpPr>
        <p:spPr>
          <a:xfrm>
            <a:off x="6000596" y="78233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당사정산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37F3324-DB3F-7C84-AF38-2455C7B2D44C}"/>
              </a:ext>
            </a:extLst>
          </p:cNvPr>
          <p:cNvCxnSpPr>
            <a:cxnSpLocks/>
          </p:cNvCxnSpPr>
          <p:nvPr/>
        </p:nvCxnSpPr>
        <p:spPr>
          <a:xfrm>
            <a:off x="5624946" y="1097036"/>
            <a:ext cx="135028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4BEEC1F-6E59-8511-575A-B43BEA5A9F34}"/>
              </a:ext>
            </a:extLst>
          </p:cNvPr>
          <p:cNvSpPr txBox="1"/>
          <p:nvPr/>
        </p:nvSpPr>
        <p:spPr>
          <a:xfrm>
            <a:off x="8423743" y="882838"/>
            <a:ext cx="12394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접수일시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2022.10.11 14:33</a:t>
            </a:r>
            <a:endParaRPr lang="ko-KR" altLang="en-US" sz="900">
              <a:solidFill>
                <a:schemeClr val="bg1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6C09A0-6FBE-3786-A312-AAE8EAA5A38E}"/>
              </a:ext>
            </a:extLst>
          </p:cNvPr>
          <p:cNvSpPr txBox="1"/>
          <p:nvPr/>
        </p:nvSpPr>
        <p:spPr>
          <a:xfrm>
            <a:off x="8177154" y="670787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의전팀장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임영웅</a:t>
            </a:r>
          </a:p>
        </p:txBody>
      </p:sp>
      <p:sp>
        <p:nvSpPr>
          <p:cNvPr id="21" name="Edit User">
            <a:extLst>
              <a:ext uri="{FF2B5EF4-FFF2-40B4-BE49-F238E27FC236}">
                <a16:creationId xmlns:a16="http://schemas.microsoft.com/office/drawing/2014/main" id="{ECAE1709-0C6D-F6DB-A355-34647FDEAFE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56940" y="719248"/>
            <a:ext cx="179865" cy="178117"/>
          </a:xfrm>
          <a:custGeom>
            <a:avLst/>
            <a:gdLst>
              <a:gd name="T0" fmla="*/ 595 w 1409"/>
              <a:gd name="T1" fmla="*/ 0 h 1399"/>
              <a:gd name="T2" fmla="*/ 275 w 1409"/>
              <a:gd name="T3" fmla="*/ 339 h 1399"/>
              <a:gd name="T4" fmla="*/ 432 w 1409"/>
              <a:gd name="T5" fmla="*/ 724 h 1399"/>
              <a:gd name="T6" fmla="*/ 392 w 1409"/>
              <a:gd name="T7" fmla="*/ 855 h 1399"/>
              <a:gd name="T8" fmla="*/ 0 w 1409"/>
              <a:gd name="T9" fmla="*/ 1155 h 1399"/>
              <a:gd name="T10" fmla="*/ 0 w 1409"/>
              <a:gd name="T11" fmla="*/ 1199 h 1399"/>
              <a:gd name="T12" fmla="*/ 548 w 1409"/>
              <a:gd name="T13" fmla="*/ 1396 h 1399"/>
              <a:gd name="T14" fmla="*/ 549 w 1409"/>
              <a:gd name="T15" fmla="*/ 1331 h 1399"/>
              <a:gd name="T16" fmla="*/ 617 w 1409"/>
              <a:gd name="T17" fmla="*/ 1102 h 1399"/>
              <a:gd name="T18" fmla="*/ 656 w 1409"/>
              <a:gd name="T19" fmla="*/ 1040 h 1399"/>
              <a:gd name="T20" fmla="*/ 829 w 1409"/>
              <a:gd name="T21" fmla="*/ 868 h 1399"/>
              <a:gd name="T22" fmla="*/ 788 w 1409"/>
              <a:gd name="T23" fmla="*/ 855 h 1399"/>
              <a:gd name="T24" fmla="*/ 760 w 1409"/>
              <a:gd name="T25" fmla="*/ 723 h 1399"/>
              <a:gd name="T26" fmla="*/ 758 w 1409"/>
              <a:gd name="T27" fmla="*/ 723 h 1399"/>
              <a:gd name="T28" fmla="*/ 916 w 1409"/>
              <a:gd name="T29" fmla="*/ 339 h 1399"/>
              <a:gd name="T30" fmla="*/ 595 w 1409"/>
              <a:gd name="T31" fmla="*/ 0 h 1399"/>
              <a:gd name="T32" fmla="*/ 1236 w 1409"/>
              <a:gd name="T33" fmla="*/ 650 h 1399"/>
              <a:gd name="T34" fmla="*/ 1189 w 1409"/>
              <a:gd name="T35" fmla="*/ 668 h 1399"/>
              <a:gd name="T36" fmla="*/ 1160 w 1409"/>
              <a:gd name="T37" fmla="*/ 699 h 1399"/>
              <a:gd name="T38" fmla="*/ 1352 w 1409"/>
              <a:gd name="T39" fmla="*/ 892 h 1399"/>
              <a:gd name="T40" fmla="*/ 1382 w 1409"/>
              <a:gd name="T41" fmla="*/ 862 h 1399"/>
              <a:gd name="T42" fmla="*/ 1382 w 1409"/>
              <a:gd name="T43" fmla="*/ 767 h 1399"/>
              <a:gd name="T44" fmla="*/ 1285 w 1409"/>
              <a:gd name="T45" fmla="*/ 670 h 1399"/>
              <a:gd name="T46" fmla="*/ 1236 w 1409"/>
              <a:gd name="T47" fmla="*/ 650 h 1399"/>
              <a:gd name="T48" fmla="*/ 1128 w 1409"/>
              <a:gd name="T49" fmla="*/ 726 h 1399"/>
              <a:gd name="T50" fmla="*/ 1080 w 1409"/>
              <a:gd name="T51" fmla="*/ 768 h 1399"/>
              <a:gd name="T52" fmla="*/ 1282 w 1409"/>
              <a:gd name="T53" fmla="*/ 970 h 1399"/>
              <a:gd name="T54" fmla="*/ 1328 w 1409"/>
              <a:gd name="T55" fmla="*/ 928 h 1399"/>
              <a:gd name="T56" fmla="*/ 1128 w 1409"/>
              <a:gd name="T57" fmla="*/ 726 h 1399"/>
              <a:gd name="T58" fmla="*/ 1051 w 1409"/>
              <a:gd name="T59" fmla="*/ 801 h 1399"/>
              <a:gd name="T60" fmla="*/ 731 w 1409"/>
              <a:gd name="T61" fmla="*/ 1119 h 1399"/>
              <a:gd name="T62" fmla="*/ 721 w 1409"/>
              <a:gd name="T63" fmla="*/ 1133 h 1399"/>
              <a:gd name="T64" fmla="*/ 653 w 1409"/>
              <a:gd name="T65" fmla="*/ 1362 h 1399"/>
              <a:gd name="T66" fmla="*/ 661 w 1409"/>
              <a:gd name="T67" fmla="*/ 1391 h 1399"/>
              <a:gd name="T68" fmla="*/ 682 w 1409"/>
              <a:gd name="T69" fmla="*/ 1399 h 1399"/>
              <a:gd name="T70" fmla="*/ 688 w 1409"/>
              <a:gd name="T71" fmla="*/ 1398 h 1399"/>
              <a:gd name="T72" fmla="*/ 919 w 1409"/>
              <a:gd name="T73" fmla="*/ 1330 h 1399"/>
              <a:gd name="T74" fmla="*/ 931 w 1409"/>
              <a:gd name="T75" fmla="*/ 1321 h 1399"/>
              <a:gd name="T76" fmla="*/ 1253 w 1409"/>
              <a:gd name="T77" fmla="*/ 1002 h 1399"/>
              <a:gd name="T78" fmla="*/ 1175 w 1409"/>
              <a:gd name="T79" fmla="*/ 924 h 1399"/>
              <a:gd name="T80" fmla="*/ 1123 w 1409"/>
              <a:gd name="T81" fmla="*/ 872 h 1399"/>
              <a:gd name="T82" fmla="*/ 1051 w 1409"/>
              <a:gd name="T83" fmla="*/ 801 h 1399"/>
              <a:gd name="T84" fmla="*/ 770 w 1409"/>
              <a:gd name="T85" fmla="*/ 1167 h 1399"/>
              <a:gd name="T86" fmla="*/ 785 w 1409"/>
              <a:gd name="T87" fmla="*/ 1182 h 1399"/>
              <a:gd name="T88" fmla="*/ 861 w 1409"/>
              <a:gd name="T89" fmla="*/ 1189 h 1399"/>
              <a:gd name="T90" fmla="*/ 866 w 1409"/>
              <a:gd name="T91" fmla="*/ 1262 h 1399"/>
              <a:gd name="T92" fmla="*/ 885 w 1409"/>
              <a:gd name="T93" fmla="*/ 1281 h 1399"/>
              <a:gd name="T94" fmla="*/ 761 w 1409"/>
              <a:gd name="T95" fmla="*/ 1318 h 1399"/>
              <a:gd name="T96" fmla="*/ 734 w 1409"/>
              <a:gd name="T97" fmla="*/ 1291 h 1399"/>
              <a:gd name="T98" fmla="*/ 770 w 1409"/>
              <a:gd name="T99" fmla="*/ 1167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09" h="1399">
                <a:moveTo>
                  <a:pt x="595" y="0"/>
                </a:moveTo>
                <a:cubicBezTo>
                  <a:pt x="423" y="0"/>
                  <a:pt x="275" y="116"/>
                  <a:pt x="275" y="339"/>
                </a:cubicBezTo>
                <a:cubicBezTo>
                  <a:pt x="275" y="485"/>
                  <a:pt x="343" y="633"/>
                  <a:pt x="432" y="724"/>
                </a:cubicBezTo>
                <a:cubicBezTo>
                  <a:pt x="467" y="816"/>
                  <a:pt x="405" y="850"/>
                  <a:pt x="392" y="855"/>
                </a:cubicBezTo>
                <a:cubicBezTo>
                  <a:pt x="211" y="920"/>
                  <a:pt x="0" y="1038"/>
                  <a:pt x="0" y="1155"/>
                </a:cubicBezTo>
                <a:lnTo>
                  <a:pt x="0" y="1199"/>
                </a:lnTo>
                <a:cubicBezTo>
                  <a:pt x="0" y="1350"/>
                  <a:pt x="276" y="1392"/>
                  <a:pt x="548" y="1396"/>
                </a:cubicBezTo>
                <a:cubicBezTo>
                  <a:pt x="544" y="1375"/>
                  <a:pt x="543" y="1353"/>
                  <a:pt x="549" y="1331"/>
                </a:cubicBezTo>
                <a:lnTo>
                  <a:pt x="617" y="1102"/>
                </a:lnTo>
                <a:cubicBezTo>
                  <a:pt x="624" y="1078"/>
                  <a:pt x="637" y="1057"/>
                  <a:pt x="656" y="1040"/>
                </a:cubicBezTo>
                <a:lnTo>
                  <a:pt x="829" y="868"/>
                </a:lnTo>
                <a:cubicBezTo>
                  <a:pt x="815" y="863"/>
                  <a:pt x="802" y="859"/>
                  <a:pt x="788" y="855"/>
                </a:cubicBezTo>
                <a:cubicBezTo>
                  <a:pt x="780" y="852"/>
                  <a:pt x="726" y="826"/>
                  <a:pt x="760" y="723"/>
                </a:cubicBezTo>
                <a:lnTo>
                  <a:pt x="758" y="723"/>
                </a:lnTo>
                <a:cubicBezTo>
                  <a:pt x="847" y="631"/>
                  <a:pt x="916" y="484"/>
                  <a:pt x="916" y="339"/>
                </a:cubicBezTo>
                <a:cubicBezTo>
                  <a:pt x="916" y="116"/>
                  <a:pt x="767" y="0"/>
                  <a:pt x="595" y="0"/>
                </a:cubicBezTo>
                <a:close/>
                <a:moveTo>
                  <a:pt x="1236" y="650"/>
                </a:moveTo>
                <a:cubicBezTo>
                  <a:pt x="1219" y="650"/>
                  <a:pt x="1202" y="655"/>
                  <a:pt x="1189" y="668"/>
                </a:cubicBezTo>
                <a:lnTo>
                  <a:pt x="1160" y="699"/>
                </a:lnTo>
                <a:lnTo>
                  <a:pt x="1352" y="892"/>
                </a:lnTo>
                <a:lnTo>
                  <a:pt x="1382" y="862"/>
                </a:lnTo>
                <a:cubicBezTo>
                  <a:pt x="1408" y="835"/>
                  <a:pt x="1409" y="793"/>
                  <a:pt x="1382" y="767"/>
                </a:cubicBezTo>
                <a:lnTo>
                  <a:pt x="1285" y="670"/>
                </a:lnTo>
                <a:cubicBezTo>
                  <a:pt x="1272" y="657"/>
                  <a:pt x="1254" y="650"/>
                  <a:pt x="1236" y="650"/>
                </a:cubicBezTo>
                <a:close/>
                <a:moveTo>
                  <a:pt x="1128" y="726"/>
                </a:moveTo>
                <a:lnTo>
                  <a:pt x="1080" y="768"/>
                </a:lnTo>
                <a:lnTo>
                  <a:pt x="1282" y="970"/>
                </a:lnTo>
                <a:lnTo>
                  <a:pt x="1328" y="928"/>
                </a:lnTo>
                <a:lnTo>
                  <a:pt x="1128" y="726"/>
                </a:lnTo>
                <a:close/>
                <a:moveTo>
                  <a:pt x="1051" y="801"/>
                </a:moveTo>
                <a:lnTo>
                  <a:pt x="731" y="1119"/>
                </a:lnTo>
                <a:cubicBezTo>
                  <a:pt x="726" y="1123"/>
                  <a:pt x="722" y="1127"/>
                  <a:pt x="721" y="1133"/>
                </a:cubicBezTo>
                <a:lnTo>
                  <a:pt x="653" y="1362"/>
                </a:lnTo>
                <a:cubicBezTo>
                  <a:pt x="650" y="1372"/>
                  <a:pt x="654" y="1383"/>
                  <a:pt x="661" y="1391"/>
                </a:cubicBezTo>
                <a:cubicBezTo>
                  <a:pt x="667" y="1396"/>
                  <a:pt x="674" y="1399"/>
                  <a:pt x="682" y="1399"/>
                </a:cubicBezTo>
                <a:cubicBezTo>
                  <a:pt x="684" y="1399"/>
                  <a:pt x="686" y="1398"/>
                  <a:pt x="688" y="1398"/>
                </a:cubicBezTo>
                <a:lnTo>
                  <a:pt x="919" y="1330"/>
                </a:lnTo>
                <a:cubicBezTo>
                  <a:pt x="924" y="1328"/>
                  <a:pt x="927" y="1325"/>
                  <a:pt x="931" y="1321"/>
                </a:cubicBezTo>
                <a:lnTo>
                  <a:pt x="1253" y="1002"/>
                </a:lnTo>
                <a:lnTo>
                  <a:pt x="1175" y="924"/>
                </a:lnTo>
                <a:lnTo>
                  <a:pt x="1123" y="872"/>
                </a:lnTo>
                <a:lnTo>
                  <a:pt x="1051" y="801"/>
                </a:lnTo>
                <a:close/>
                <a:moveTo>
                  <a:pt x="770" y="1167"/>
                </a:moveTo>
                <a:lnTo>
                  <a:pt x="785" y="1182"/>
                </a:lnTo>
                <a:lnTo>
                  <a:pt x="861" y="1189"/>
                </a:lnTo>
                <a:lnTo>
                  <a:pt x="866" y="1262"/>
                </a:lnTo>
                <a:lnTo>
                  <a:pt x="885" y="1281"/>
                </a:lnTo>
                <a:lnTo>
                  <a:pt x="761" y="1318"/>
                </a:lnTo>
                <a:lnTo>
                  <a:pt x="734" y="1291"/>
                </a:lnTo>
                <a:lnTo>
                  <a:pt x="770" y="1167"/>
                </a:lnTo>
                <a:close/>
              </a:path>
            </a:pathLst>
          </a:custGeom>
          <a:solidFill>
            <a:srgbClr val="10834E"/>
          </a:solidFill>
          <a:ln w="9525">
            <a:noFill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94AF561-B4D7-7DFB-5844-050A58A66ADC}"/>
              </a:ext>
            </a:extLst>
          </p:cNvPr>
          <p:cNvGrpSpPr/>
          <p:nvPr/>
        </p:nvGrpSpPr>
        <p:grpSpPr>
          <a:xfrm>
            <a:off x="8012585" y="701791"/>
            <a:ext cx="213860" cy="213860"/>
            <a:chOff x="8157682" y="6501270"/>
            <a:chExt cx="235245" cy="23524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D3D9545-AEF0-F5C9-C4D5-71ADE1374435}"/>
                </a:ext>
              </a:extLst>
            </p:cNvPr>
            <p:cNvSpPr/>
            <p:nvPr/>
          </p:nvSpPr>
          <p:spPr>
            <a:xfrm>
              <a:off x="8157682" y="6501270"/>
              <a:ext cx="235245" cy="2352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24" name="Phone">
              <a:extLst>
                <a:ext uri="{FF2B5EF4-FFF2-40B4-BE49-F238E27FC236}">
                  <a16:creationId xmlns:a16="http://schemas.microsoft.com/office/drawing/2014/main" id="{C7C98E4A-E3ED-366C-F9F8-CDF35BC3428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32974" y="6553632"/>
              <a:ext cx="118078" cy="124042"/>
            </a:xfrm>
            <a:custGeom>
              <a:avLst/>
              <a:gdLst>
                <a:gd name="T0" fmla="*/ 1175 w 1361"/>
                <a:gd name="T1" fmla="*/ 1009 h 1433"/>
                <a:gd name="T2" fmla="*/ 923 w 1361"/>
                <a:gd name="T3" fmla="*/ 965 h 1433"/>
                <a:gd name="T4" fmla="*/ 873 w 1361"/>
                <a:gd name="T5" fmla="*/ 1008 h 1433"/>
                <a:gd name="T6" fmla="*/ 509 w 1361"/>
                <a:gd name="T7" fmla="*/ 887 h 1433"/>
                <a:gd name="T8" fmla="*/ 440 w 1361"/>
                <a:gd name="T9" fmla="*/ 510 h 1433"/>
                <a:gd name="T10" fmla="*/ 490 w 1361"/>
                <a:gd name="T11" fmla="*/ 466 h 1433"/>
                <a:gd name="T12" fmla="*/ 481 w 1361"/>
                <a:gd name="T13" fmla="*/ 211 h 1433"/>
                <a:gd name="T14" fmla="*/ 446 w 1361"/>
                <a:gd name="T15" fmla="*/ 154 h 1433"/>
                <a:gd name="T16" fmla="*/ 238 w 1361"/>
                <a:gd name="T17" fmla="*/ 72 h 1433"/>
                <a:gd name="T18" fmla="*/ 193 w 1361"/>
                <a:gd name="T19" fmla="*/ 111 h 1433"/>
                <a:gd name="T20" fmla="*/ 29 w 1361"/>
                <a:gd name="T21" fmla="*/ 389 h 1433"/>
                <a:gd name="T22" fmla="*/ 310 w 1361"/>
                <a:gd name="T23" fmla="*/ 1061 h 1433"/>
                <a:gd name="T24" fmla="*/ 936 w 1361"/>
                <a:gd name="T25" fmla="*/ 1431 h 1433"/>
                <a:gd name="T26" fmla="*/ 1234 w 1361"/>
                <a:gd name="T27" fmla="*/ 1308 h 1433"/>
                <a:gd name="T28" fmla="*/ 1278 w 1361"/>
                <a:gd name="T29" fmla="*/ 1269 h 1433"/>
                <a:gd name="T30" fmla="*/ 1226 w 1361"/>
                <a:gd name="T31" fmla="*/ 1052 h 1433"/>
                <a:gd name="T32" fmla="*/ 1175 w 1361"/>
                <a:gd name="T33" fmla="*/ 1009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1" h="1433">
                  <a:moveTo>
                    <a:pt x="1175" y="1009"/>
                  </a:moveTo>
                  <a:cubicBezTo>
                    <a:pt x="1091" y="937"/>
                    <a:pt x="1006" y="893"/>
                    <a:pt x="923" y="965"/>
                  </a:cubicBezTo>
                  <a:lnTo>
                    <a:pt x="873" y="1008"/>
                  </a:lnTo>
                  <a:cubicBezTo>
                    <a:pt x="837" y="1040"/>
                    <a:pt x="770" y="1187"/>
                    <a:pt x="509" y="887"/>
                  </a:cubicBezTo>
                  <a:cubicBezTo>
                    <a:pt x="248" y="588"/>
                    <a:pt x="403" y="541"/>
                    <a:pt x="440" y="510"/>
                  </a:cubicBezTo>
                  <a:lnTo>
                    <a:pt x="490" y="466"/>
                  </a:lnTo>
                  <a:cubicBezTo>
                    <a:pt x="572" y="394"/>
                    <a:pt x="541" y="304"/>
                    <a:pt x="481" y="211"/>
                  </a:cubicBezTo>
                  <a:lnTo>
                    <a:pt x="446" y="154"/>
                  </a:lnTo>
                  <a:cubicBezTo>
                    <a:pt x="386" y="61"/>
                    <a:pt x="321" y="0"/>
                    <a:pt x="238" y="72"/>
                  </a:cubicBezTo>
                  <a:lnTo>
                    <a:pt x="193" y="111"/>
                  </a:lnTo>
                  <a:cubicBezTo>
                    <a:pt x="157" y="138"/>
                    <a:pt x="54" y="224"/>
                    <a:pt x="29" y="389"/>
                  </a:cubicBezTo>
                  <a:cubicBezTo>
                    <a:pt x="0" y="586"/>
                    <a:pt x="94" y="812"/>
                    <a:pt x="310" y="1061"/>
                  </a:cubicBezTo>
                  <a:cubicBezTo>
                    <a:pt x="525" y="1309"/>
                    <a:pt x="736" y="1433"/>
                    <a:pt x="936" y="1431"/>
                  </a:cubicBezTo>
                  <a:cubicBezTo>
                    <a:pt x="1102" y="1429"/>
                    <a:pt x="1202" y="1340"/>
                    <a:pt x="1234" y="1308"/>
                  </a:cubicBezTo>
                  <a:lnTo>
                    <a:pt x="1278" y="1269"/>
                  </a:lnTo>
                  <a:cubicBezTo>
                    <a:pt x="1361" y="1197"/>
                    <a:pt x="1310" y="1124"/>
                    <a:pt x="1226" y="1052"/>
                  </a:cubicBezTo>
                  <a:lnTo>
                    <a:pt x="1175" y="1009"/>
                  </a:lnTo>
                  <a:close/>
                </a:path>
              </a:pathLst>
            </a:custGeom>
            <a:solidFill>
              <a:srgbClr val="0D6E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5" name="사각형: 둥근 모서리 300">
            <a:extLst>
              <a:ext uri="{FF2B5EF4-FFF2-40B4-BE49-F238E27FC236}">
                <a16:creationId xmlns:a16="http://schemas.microsoft.com/office/drawing/2014/main" id="{2562AFEA-73FE-7F33-80A7-6E471F496512}"/>
              </a:ext>
            </a:extLst>
          </p:cNvPr>
          <p:cNvSpPr/>
          <p:nvPr/>
        </p:nvSpPr>
        <p:spPr>
          <a:xfrm>
            <a:off x="179704" y="3716673"/>
            <a:ext cx="4632443" cy="2107257"/>
          </a:xfrm>
          <a:prstGeom prst="roundRect">
            <a:avLst>
              <a:gd name="adj" fmla="val 214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AEFCDB-C2D5-FDAF-B075-435EE43A9BE9}"/>
              </a:ext>
            </a:extLst>
          </p:cNvPr>
          <p:cNvSpPr txBox="1"/>
          <p:nvPr/>
        </p:nvSpPr>
        <p:spPr>
          <a:xfrm>
            <a:off x="235211" y="3916250"/>
            <a:ext cx="23310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D6EFD"/>
                </a:solidFill>
              </a:rPr>
              <a:t>카드결제 </a:t>
            </a:r>
            <a:r>
              <a:rPr lang="en-US" altLang="ko-KR" sz="1100" dirty="0">
                <a:solidFill>
                  <a:srgbClr val="0D6EFD"/>
                </a:solidFill>
              </a:rPr>
              <a:t>/ </a:t>
            </a:r>
            <a:r>
              <a:rPr lang="ko-KR" altLang="en-US" sz="1100" dirty="0">
                <a:solidFill>
                  <a:srgbClr val="0D6EFD"/>
                </a:solidFill>
              </a:rPr>
              <a:t>현금영수증 </a:t>
            </a:r>
            <a:r>
              <a:rPr lang="en-US" altLang="ko-KR" sz="1100" dirty="0">
                <a:solidFill>
                  <a:srgbClr val="0D6EFD"/>
                </a:solidFill>
              </a:rPr>
              <a:t>- </a:t>
            </a:r>
            <a:r>
              <a:rPr lang="ko-KR" altLang="en-US" sz="1100" dirty="0">
                <a:solidFill>
                  <a:srgbClr val="0D6EFD"/>
                </a:solidFill>
              </a:rPr>
              <a:t>본부매출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59DFBE7-65C2-6831-9FB8-42DCAE3D58EE}"/>
              </a:ext>
            </a:extLst>
          </p:cNvPr>
          <p:cNvCxnSpPr>
            <a:cxnSpLocks/>
          </p:cNvCxnSpPr>
          <p:nvPr/>
        </p:nvCxnSpPr>
        <p:spPr>
          <a:xfrm>
            <a:off x="304735" y="4243556"/>
            <a:ext cx="4429385" cy="0"/>
          </a:xfrm>
          <a:prstGeom prst="line">
            <a:avLst/>
          </a:prstGeom>
          <a:ln>
            <a:solidFill>
              <a:srgbClr val="0D6E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6E204DF-1EA0-B45E-8081-6EA785B7495D}"/>
              </a:ext>
            </a:extLst>
          </p:cNvPr>
          <p:cNvSpPr txBox="1"/>
          <p:nvPr/>
        </p:nvSpPr>
        <p:spPr>
          <a:xfrm>
            <a:off x="8862610" y="5184343"/>
            <a:ext cx="8859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/>
                </a:solidFill>
              </a:rPr>
              <a:t>영수증확인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71709A-8645-E557-7E59-580BE6C385EB}"/>
              </a:ext>
            </a:extLst>
          </p:cNvPr>
          <p:cNvSpPr txBox="1"/>
          <p:nvPr/>
        </p:nvSpPr>
        <p:spPr>
          <a:xfrm>
            <a:off x="3256221" y="3935395"/>
            <a:ext cx="723275" cy="254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1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카드결제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C36F65A-432B-E58E-468C-9B1C7BA60F9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159" r="88181" b="48986"/>
          <a:stretch/>
        </p:blipFill>
        <p:spPr>
          <a:xfrm>
            <a:off x="3097593" y="3949581"/>
            <a:ext cx="219524" cy="23925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6D39319-382B-2128-922C-B9CBD3DDF75B}"/>
              </a:ext>
            </a:extLst>
          </p:cNvPr>
          <p:cNvSpPr txBox="1"/>
          <p:nvPr/>
        </p:nvSpPr>
        <p:spPr>
          <a:xfrm>
            <a:off x="4011995" y="3935395"/>
            <a:ext cx="857927" cy="254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1" dirty="0">
                <a:solidFill>
                  <a:srgbClr val="0D6EFD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현금영수증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62D6EDBE-E32B-9C71-6DEC-E23A2CCCB9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45" r="88181"/>
          <a:stretch/>
        </p:blipFill>
        <p:spPr>
          <a:xfrm>
            <a:off x="3870672" y="3968243"/>
            <a:ext cx="219524" cy="239257"/>
          </a:xfrm>
          <a:prstGeom prst="rect">
            <a:avLst/>
          </a:prstGeom>
        </p:spPr>
      </p:pic>
      <p:sp>
        <p:nvSpPr>
          <p:cNvPr id="33" name="사각형: 둥근 모서리 491">
            <a:extLst>
              <a:ext uri="{FF2B5EF4-FFF2-40B4-BE49-F238E27FC236}">
                <a16:creationId xmlns:a16="http://schemas.microsoft.com/office/drawing/2014/main" id="{EEA8EFB6-0A36-5031-1DDD-FDCD5C1F8460}"/>
              </a:ext>
            </a:extLst>
          </p:cNvPr>
          <p:cNvSpPr/>
          <p:nvPr/>
        </p:nvSpPr>
        <p:spPr>
          <a:xfrm>
            <a:off x="4964141" y="4856415"/>
            <a:ext cx="4632443" cy="436021"/>
          </a:xfrm>
          <a:prstGeom prst="roundRect">
            <a:avLst>
              <a:gd name="adj" fmla="val 214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320588-9011-F6A4-3839-0E501100707F}"/>
              </a:ext>
            </a:extLst>
          </p:cNvPr>
          <p:cNvSpPr txBox="1"/>
          <p:nvPr/>
        </p:nvSpPr>
        <p:spPr>
          <a:xfrm>
            <a:off x="5019649" y="4949386"/>
            <a:ext cx="9701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D6EFD"/>
                </a:solidFill>
              </a:rPr>
              <a:t>총 결제금액</a:t>
            </a:r>
            <a:r>
              <a:rPr lang="en-US" altLang="ko-KR" sz="1100" dirty="0">
                <a:solidFill>
                  <a:srgbClr val="0D6EFD"/>
                </a:solidFill>
              </a:rPr>
              <a:t>: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F69F5E-D35A-103C-A062-63FF8EB1E696}"/>
              </a:ext>
            </a:extLst>
          </p:cNvPr>
          <p:cNvSpPr txBox="1"/>
          <p:nvPr/>
        </p:nvSpPr>
        <p:spPr>
          <a:xfrm>
            <a:off x="8203175" y="4901899"/>
            <a:ext cx="124906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b="1" dirty="0">
                <a:solidFill>
                  <a:srgbClr val="0D6EFD"/>
                </a:solidFill>
              </a:rPr>
              <a:t>3,690,000</a:t>
            </a:r>
            <a:endParaRPr lang="ko-KR" altLang="en-US" sz="1801" b="1" dirty="0">
              <a:solidFill>
                <a:srgbClr val="0D6EFD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ECB1A-CA58-1F9D-2968-018A3ED21F7F}"/>
              </a:ext>
            </a:extLst>
          </p:cNvPr>
          <p:cNvSpPr txBox="1"/>
          <p:nvPr/>
        </p:nvSpPr>
        <p:spPr>
          <a:xfrm>
            <a:off x="8848363" y="4227221"/>
            <a:ext cx="8859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영수증확인</a:t>
            </a:r>
          </a:p>
        </p:txBody>
      </p:sp>
      <p:sp>
        <p:nvSpPr>
          <p:cNvPr id="37" name="사각형: 둥근 모서리 2">
            <a:extLst>
              <a:ext uri="{FF2B5EF4-FFF2-40B4-BE49-F238E27FC236}">
                <a16:creationId xmlns:a16="http://schemas.microsoft.com/office/drawing/2014/main" id="{C1F06745-8329-5E4E-299D-63B59D3BF4F5}"/>
              </a:ext>
            </a:extLst>
          </p:cNvPr>
          <p:cNvSpPr/>
          <p:nvPr/>
        </p:nvSpPr>
        <p:spPr>
          <a:xfrm>
            <a:off x="1941050" y="5910686"/>
            <a:ext cx="982235" cy="340368"/>
          </a:xfrm>
          <a:prstGeom prst="roundRect">
            <a:avLst>
              <a:gd name="adj" fmla="val 50000"/>
            </a:avLst>
          </a:prstGeom>
          <a:solidFill>
            <a:srgbClr val="108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9CBD9E8-F517-AB95-C5C3-90616DE6E7F4}"/>
              </a:ext>
            </a:extLst>
          </p:cNvPr>
          <p:cNvSpPr/>
          <p:nvPr/>
        </p:nvSpPr>
        <p:spPr>
          <a:xfrm>
            <a:off x="2048427" y="5959069"/>
            <a:ext cx="246158" cy="2461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9B066A-AD18-A059-7675-99B1BDCB83B0}"/>
              </a:ext>
            </a:extLst>
          </p:cNvPr>
          <p:cNvSpPr txBox="1"/>
          <p:nvPr/>
        </p:nvSpPr>
        <p:spPr>
          <a:xfrm>
            <a:off x="2254194" y="5959851"/>
            <a:ext cx="655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추가입력</a:t>
            </a:r>
          </a:p>
        </p:txBody>
      </p:sp>
      <p:sp>
        <p:nvSpPr>
          <p:cNvPr id="40" name="Delete">
            <a:extLst>
              <a:ext uri="{FF2B5EF4-FFF2-40B4-BE49-F238E27FC236}">
                <a16:creationId xmlns:a16="http://schemas.microsoft.com/office/drawing/2014/main" id="{6F7991DF-F001-7538-1EAC-6E1469530D38}"/>
              </a:ext>
            </a:extLst>
          </p:cNvPr>
          <p:cNvSpPr>
            <a:spLocks noChangeAspect="1"/>
          </p:cNvSpPr>
          <p:nvPr/>
        </p:nvSpPr>
        <p:spPr bwMode="auto">
          <a:xfrm rot="2700000">
            <a:off x="2109650" y="6025141"/>
            <a:ext cx="114300" cy="114300"/>
          </a:xfrm>
          <a:custGeom>
            <a:avLst/>
            <a:gdLst>
              <a:gd name="T0" fmla="*/ 969 w 990"/>
              <a:gd name="T1" fmla="*/ 855 h 990"/>
              <a:gd name="T2" fmla="*/ 855 w 990"/>
              <a:gd name="T3" fmla="*/ 969 h 990"/>
              <a:gd name="T4" fmla="*/ 780 w 990"/>
              <a:gd name="T5" fmla="*/ 969 h 990"/>
              <a:gd name="T6" fmla="*/ 495 w 990"/>
              <a:gd name="T7" fmla="*/ 685 h 990"/>
              <a:gd name="T8" fmla="*/ 211 w 990"/>
              <a:gd name="T9" fmla="*/ 969 h 990"/>
              <a:gd name="T10" fmla="*/ 135 w 990"/>
              <a:gd name="T11" fmla="*/ 969 h 990"/>
              <a:gd name="T12" fmla="*/ 21 w 990"/>
              <a:gd name="T13" fmla="*/ 856 h 990"/>
              <a:gd name="T14" fmla="*/ 21 w 990"/>
              <a:gd name="T15" fmla="*/ 780 h 990"/>
              <a:gd name="T16" fmla="*/ 305 w 990"/>
              <a:gd name="T17" fmla="*/ 495 h 990"/>
              <a:gd name="T18" fmla="*/ 21 w 990"/>
              <a:gd name="T19" fmla="*/ 211 h 990"/>
              <a:gd name="T20" fmla="*/ 21 w 990"/>
              <a:gd name="T21" fmla="*/ 135 h 990"/>
              <a:gd name="T22" fmla="*/ 135 w 990"/>
              <a:gd name="T23" fmla="*/ 21 h 990"/>
              <a:gd name="T24" fmla="*/ 211 w 990"/>
              <a:gd name="T25" fmla="*/ 21 h 990"/>
              <a:gd name="T26" fmla="*/ 495 w 990"/>
              <a:gd name="T27" fmla="*/ 305 h 990"/>
              <a:gd name="T28" fmla="*/ 780 w 990"/>
              <a:gd name="T29" fmla="*/ 21 h 990"/>
              <a:gd name="T30" fmla="*/ 855 w 990"/>
              <a:gd name="T31" fmla="*/ 21 h 990"/>
              <a:gd name="T32" fmla="*/ 969 w 990"/>
              <a:gd name="T33" fmla="*/ 135 h 990"/>
              <a:gd name="T34" fmla="*/ 969 w 990"/>
              <a:gd name="T35" fmla="*/ 211 h 990"/>
              <a:gd name="T36" fmla="*/ 685 w 990"/>
              <a:gd name="T37" fmla="*/ 495 h 990"/>
              <a:gd name="T38" fmla="*/ 969 w 990"/>
              <a:gd name="T39" fmla="*/ 780 h 990"/>
              <a:gd name="T40" fmla="*/ 969 w 990"/>
              <a:gd name="T41" fmla="*/ 856 h 990"/>
              <a:gd name="T42" fmla="*/ 969 w 990"/>
              <a:gd name="T43" fmla="*/ 855 h 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90" h="990">
                <a:moveTo>
                  <a:pt x="969" y="855"/>
                </a:moveTo>
                <a:lnTo>
                  <a:pt x="855" y="969"/>
                </a:lnTo>
                <a:cubicBezTo>
                  <a:pt x="835" y="990"/>
                  <a:pt x="801" y="990"/>
                  <a:pt x="780" y="969"/>
                </a:cubicBezTo>
                <a:lnTo>
                  <a:pt x="495" y="685"/>
                </a:lnTo>
                <a:lnTo>
                  <a:pt x="211" y="969"/>
                </a:lnTo>
                <a:cubicBezTo>
                  <a:pt x="190" y="990"/>
                  <a:pt x="156" y="990"/>
                  <a:pt x="135" y="969"/>
                </a:cubicBezTo>
                <a:lnTo>
                  <a:pt x="21" y="856"/>
                </a:lnTo>
                <a:cubicBezTo>
                  <a:pt x="0" y="835"/>
                  <a:pt x="0" y="801"/>
                  <a:pt x="21" y="780"/>
                </a:cubicBezTo>
                <a:lnTo>
                  <a:pt x="305" y="495"/>
                </a:lnTo>
                <a:lnTo>
                  <a:pt x="21" y="211"/>
                </a:lnTo>
                <a:cubicBezTo>
                  <a:pt x="0" y="190"/>
                  <a:pt x="0" y="156"/>
                  <a:pt x="21" y="135"/>
                </a:cubicBezTo>
                <a:lnTo>
                  <a:pt x="135" y="21"/>
                </a:lnTo>
                <a:cubicBezTo>
                  <a:pt x="156" y="0"/>
                  <a:pt x="190" y="0"/>
                  <a:pt x="211" y="21"/>
                </a:cubicBezTo>
                <a:lnTo>
                  <a:pt x="495" y="305"/>
                </a:lnTo>
                <a:lnTo>
                  <a:pt x="780" y="21"/>
                </a:lnTo>
                <a:cubicBezTo>
                  <a:pt x="801" y="0"/>
                  <a:pt x="835" y="0"/>
                  <a:pt x="855" y="21"/>
                </a:cubicBezTo>
                <a:lnTo>
                  <a:pt x="969" y="135"/>
                </a:lnTo>
                <a:cubicBezTo>
                  <a:pt x="990" y="156"/>
                  <a:pt x="990" y="190"/>
                  <a:pt x="969" y="211"/>
                </a:cubicBezTo>
                <a:lnTo>
                  <a:pt x="685" y="495"/>
                </a:lnTo>
                <a:lnTo>
                  <a:pt x="969" y="780"/>
                </a:lnTo>
                <a:cubicBezTo>
                  <a:pt x="990" y="801"/>
                  <a:pt x="990" y="835"/>
                  <a:pt x="969" y="856"/>
                </a:cubicBezTo>
                <a:lnTo>
                  <a:pt x="969" y="855"/>
                </a:lnTo>
                <a:close/>
              </a:path>
            </a:pathLst>
          </a:custGeom>
          <a:solidFill>
            <a:srgbClr val="10834E"/>
          </a:solidFill>
          <a:ln>
            <a:noFill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사각형: 둥근 모서리 6">
            <a:extLst>
              <a:ext uri="{FF2B5EF4-FFF2-40B4-BE49-F238E27FC236}">
                <a16:creationId xmlns:a16="http://schemas.microsoft.com/office/drawing/2014/main" id="{FD3E7BB8-9D63-8A7B-393A-7FFB8EA881F1}"/>
              </a:ext>
            </a:extLst>
          </p:cNvPr>
          <p:cNvSpPr/>
          <p:nvPr/>
        </p:nvSpPr>
        <p:spPr>
          <a:xfrm>
            <a:off x="179704" y="1217291"/>
            <a:ext cx="4632443" cy="2440311"/>
          </a:xfrm>
          <a:prstGeom prst="roundRect">
            <a:avLst>
              <a:gd name="adj" fmla="val 214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E49A4F-5595-91FD-458A-8EA12E6701D8}"/>
              </a:ext>
            </a:extLst>
          </p:cNvPr>
          <p:cNvSpPr txBox="1"/>
          <p:nvPr/>
        </p:nvSpPr>
        <p:spPr>
          <a:xfrm>
            <a:off x="235211" y="1310259"/>
            <a:ext cx="16097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D6EFD"/>
                </a:solidFill>
              </a:rPr>
              <a:t>카드결제 </a:t>
            </a:r>
            <a:r>
              <a:rPr lang="en-US" altLang="ko-KR" sz="1100" dirty="0">
                <a:solidFill>
                  <a:srgbClr val="0D6EFD"/>
                </a:solidFill>
              </a:rPr>
              <a:t>/ </a:t>
            </a:r>
            <a:r>
              <a:rPr lang="ko-KR" altLang="en-US" sz="1100" dirty="0">
                <a:solidFill>
                  <a:srgbClr val="0D6EFD"/>
                </a:solidFill>
              </a:rPr>
              <a:t>현금영수증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D6A434C-D01B-12AF-CB79-C18E027E9CD2}"/>
              </a:ext>
            </a:extLst>
          </p:cNvPr>
          <p:cNvCxnSpPr>
            <a:cxnSpLocks/>
          </p:cNvCxnSpPr>
          <p:nvPr/>
        </p:nvCxnSpPr>
        <p:spPr>
          <a:xfrm>
            <a:off x="304735" y="1637565"/>
            <a:ext cx="4429385" cy="0"/>
          </a:xfrm>
          <a:prstGeom prst="line">
            <a:avLst/>
          </a:prstGeom>
          <a:ln>
            <a:solidFill>
              <a:srgbClr val="0D6E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>
            <a:extLst>
              <a:ext uri="{FF2B5EF4-FFF2-40B4-BE49-F238E27FC236}">
                <a16:creationId xmlns:a16="http://schemas.microsoft.com/office/drawing/2014/main" id="{80371658-77F4-0395-E413-21723BA3E76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45" r="88181"/>
          <a:stretch/>
        </p:blipFill>
        <p:spPr>
          <a:xfrm>
            <a:off x="3080320" y="1384122"/>
            <a:ext cx="219524" cy="23925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762AEF9-0598-F495-45AB-CBBD090223A4}"/>
              </a:ext>
            </a:extLst>
          </p:cNvPr>
          <p:cNvSpPr txBox="1"/>
          <p:nvPr/>
        </p:nvSpPr>
        <p:spPr>
          <a:xfrm>
            <a:off x="3227405" y="1351274"/>
            <a:ext cx="723275" cy="254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1" dirty="0">
                <a:solidFill>
                  <a:srgbClr val="0D6EFD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카드결제</a:t>
            </a:r>
            <a:endParaRPr lang="ko-KR" altLang="en-US" sz="1051" dirty="0">
              <a:solidFill>
                <a:schemeClr val="bg1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0DCA63E0-6715-F0B2-9137-60CED139816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159" r="88181" b="48986"/>
          <a:stretch/>
        </p:blipFill>
        <p:spPr>
          <a:xfrm>
            <a:off x="3836094" y="1365460"/>
            <a:ext cx="219524" cy="23925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A07F7D3-9831-506C-BDB9-930386A3C66B}"/>
              </a:ext>
            </a:extLst>
          </p:cNvPr>
          <p:cNvSpPr txBox="1"/>
          <p:nvPr/>
        </p:nvSpPr>
        <p:spPr>
          <a:xfrm>
            <a:off x="3983179" y="1351274"/>
            <a:ext cx="857927" cy="254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1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현금영수증</a:t>
            </a:r>
          </a:p>
        </p:txBody>
      </p:sp>
      <p:grpSp>
        <p:nvGrpSpPr>
          <p:cNvPr id="48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85D47FC-F766-2FA4-CADE-3822B980716C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42695" y="1796258"/>
            <a:ext cx="4315221" cy="1345029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49" name="Placeholder">
              <a:extLst>
                <a:ext uri="{FF2B5EF4-FFF2-40B4-BE49-F238E27FC236}">
                  <a16:creationId xmlns:a16="http://schemas.microsoft.com/office/drawing/2014/main" id="{87FB15EF-5D34-4243-D528-BEC3070F65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51" name="Border">
                <a:extLst>
                  <a:ext uri="{FF2B5EF4-FFF2-40B4-BE49-F238E27FC236}">
                    <a16:creationId xmlns:a16="http://schemas.microsoft.com/office/drawing/2014/main" id="{A9196110-218D-7174-D418-C3E64CA07C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Line 2">
                <a:extLst>
                  <a:ext uri="{FF2B5EF4-FFF2-40B4-BE49-F238E27FC236}">
                    <a16:creationId xmlns:a16="http://schemas.microsoft.com/office/drawing/2014/main" id="{F8F3142C-5A0E-AF72-DE9E-7FC3BED279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Line 1">
                <a:extLst>
                  <a:ext uri="{FF2B5EF4-FFF2-40B4-BE49-F238E27FC236}">
                    <a16:creationId xmlns:a16="http://schemas.microsoft.com/office/drawing/2014/main" id="{26C8E3E7-5EED-B32E-A755-591E736D21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0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A1EB1BE5-86D1-34D6-A223-470A91DCD8B8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4192011" y="2752514"/>
              <a:ext cx="353578" cy="159170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기본 카드결제 영역과 동일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4" name="사각형: 둥근 모서리 19">
            <a:extLst>
              <a:ext uri="{FF2B5EF4-FFF2-40B4-BE49-F238E27FC236}">
                <a16:creationId xmlns:a16="http://schemas.microsoft.com/office/drawing/2014/main" id="{CAE7613D-F340-2CD0-A461-9CD10EE1167B}"/>
              </a:ext>
            </a:extLst>
          </p:cNvPr>
          <p:cNvSpPr/>
          <p:nvPr/>
        </p:nvSpPr>
        <p:spPr>
          <a:xfrm>
            <a:off x="3739096" y="3164814"/>
            <a:ext cx="982235" cy="340368"/>
          </a:xfrm>
          <a:prstGeom prst="roundRect">
            <a:avLst>
              <a:gd name="adj" fmla="val 50000"/>
            </a:avLst>
          </a:prstGeom>
          <a:solidFill>
            <a:srgbClr val="0D6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B8B6FDB-3DC6-6923-4CB2-9D3350FE03B2}"/>
              </a:ext>
            </a:extLst>
          </p:cNvPr>
          <p:cNvSpPr/>
          <p:nvPr/>
        </p:nvSpPr>
        <p:spPr>
          <a:xfrm>
            <a:off x="3846471" y="3213197"/>
            <a:ext cx="246158" cy="2461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D5D59AE-C37A-98A3-54BE-5F4E3DC027CB}"/>
              </a:ext>
            </a:extLst>
          </p:cNvPr>
          <p:cNvSpPr txBox="1"/>
          <p:nvPr/>
        </p:nvSpPr>
        <p:spPr>
          <a:xfrm>
            <a:off x="4052238" y="3213977"/>
            <a:ext cx="655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/>
                </a:solidFill>
              </a:rPr>
              <a:t>결제요청</a:t>
            </a:r>
          </a:p>
        </p:txBody>
      </p:sp>
      <p:sp>
        <p:nvSpPr>
          <p:cNvPr id="57" name="Accept">
            <a:extLst>
              <a:ext uri="{FF2B5EF4-FFF2-40B4-BE49-F238E27FC236}">
                <a16:creationId xmlns:a16="http://schemas.microsoft.com/office/drawing/2014/main" id="{4DAAC403-4A04-A353-D889-7351B2A6BA8D}"/>
              </a:ext>
            </a:extLst>
          </p:cNvPr>
          <p:cNvSpPr>
            <a:spLocks noChangeAspect="1"/>
          </p:cNvSpPr>
          <p:nvPr/>
        </p:nvSpPr>
        <p:spPr bwMode="auto">
          <a:xfrm>
            <a:off x="3899305" y="3254172"/>
            <a:ext cx="127001" cy="122236"/>
          </a:xfrm>
          <a:custGeom>
            <a:avLst/>
            <a:gdLst>
              <a:gd name="T0" fmla="*/ 1065 w 1098"/>
              <a:gd name="T1" fmla="*/ 84 h 1055"/>
              <a:gd name="T2" fmla="*/ 967 w 1098"/>
              <a:gd name="T3" fmla="*/ 18 h 1055"/>
              <a:gd name="T4" fmla="*/ 885 w 1098"/>
              <a:gd name="T5" fmla="*/ 33 h 1055"/>
              <a:gd name="T6" fmla="*/ 408 w 1098"/>
              <a:gd name="T7" fmla="*/ 737 h 1055"/>
              <a:gd name="T8" fmla="*/ 189 w 1098"/>
              <a:gd name="T9" fmla="*/ 518 h 1055"/>
              <a:gd name="T10" fmla="*/ 106 w 1098"/>
              <a:gd name="T11" fmla="*/ 518 h 1055"/>
              <a:gd name="T12" fmla="*/ 23 w 1098"/>
              <a:gd name="T13" fmla="*/ 601 h 1055"/>
              <a:gd name="T14" fmla="*/ 23 w 1098"/>
              <a:gd name="T15" fmla="*/ 684 h 1055"/>
              <a:gd name="T16" fmla="*/ 360 w 1098"/>
              <a:gd name="T17" fmla="*/ 1021 h 1055"/>
              <a:gd name="T18" fmla="*/ 435 w 1098"/>
              <a:gd name="T19" fmla="*/ 1055 h 1055"/>
              <a:gd name="T20" fmla="*/ 506 w 1098"/>
              <a:gd name="T21" fmla="*/ 1013 h 1055"/>
              <a:gd name="T22" fmla="*/ 1080 w 1098"/>
              <a:gd name="T23" fmla="*/ 166 h 1055"/>
              <a:gd name="T24" fmla="*/ 1065 w 1098"/>
              <a:gd name="T25" fmla="*/ 84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8" h="1055">
                <a:moveTo>
                  <a:pt x="1065" y="84"/>
                </a:moveTo>
                <a:lnTo>
                  <a:pt x="967" y="18"/>
                </a:lnTo>
                <a:cubicBezTo>
                  <a:pt x="940" y="0"/>
                  <a:pt x="904" y="7"/>
                  <a:pt x="885" y="33"/>
                </a:cubicBezTo>
                <a:lnTo>
                  <a:pt x="408" y="737"/>
                </a:lnTo>
                <a:lnTo>
                  <a:pt x="189" y="518"/>
                </a:lnTo>
                <a:cubicBezTo>
                  <a:pt x="166" y="495"/>
                  <a:pt x="129" y="495"/>
                  <a:pt x="106" y="518"/>
                </a:cubicBezTo>
                <a:lnTo>
                  <a:pt x="23" y="601"/>
                </a:lnTo>
                <a:cubicBezTo>
                  <a:pt x="0" y="624"/>
                  <a:pt x="0" y="661"/>
                  <a:pt x="23" y="684"/>
                </a:cubicBezTo>
                <a:lnTo>
                  <a:pt x="360" y="1021"/>
                </a:lnTo>
                <a:cubicBezTo>
                  <a:pt x="379" y="1040"/>
                  <a:pt x="408" y="1055"/>
                  <a:pt x="435" y="1055"/>
                </a:cubicBezTo>
                <a:cubicBezTo>
                  <a:pt x="462" y="1055"/>
                  <a:pt x="489" y="1038"/>
                  <a:pt x="506" y="1013"/>
                </a:cubicBezTo>
                <a:lnTo>
                  <a:pt x="1080" y="166"/>
                </a:lnTo>
                <a:cubicBezTo>
                  <a:pt x="1098" y="139"/>
                  <a:pt x="1091" y="102"/>
                  <a:pt x="1065" y="84"/>
                </a:cubicBezTo>
                <a:close/>
              </a:path>
            </a:pathLst>
          </a:custGeom>
          <a:solidFill>
            <a:srgbClr val="0D6EFD"/>
          </a:solidFill>
          <a:ln>
            <a:noFill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8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65A57C7-3248-F6FC-D046-AAABE57C8C1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38315" y="4309257"/>
            <a:ext cx="4315221" cy="819632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59" name="Placeholder">
              <a:extLst>
                <a:ext uri="{FF2B5EF4-FFF2-40B4-BE49-F238E27FC236}">
                  <a16:creationId xmlns:a16="http://schemas.microsoft.com/office/drawing/2014/main" id="{3446D2E3-5E38-95E1-A692-2F20D82B99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61" name="Border">
                <a:extLst>
                  <a:ext uri="{FF2B5EF4-FFF2-40B4-BE49-F238E27FC236}">
                    <a16:creationId xmlns:a16="http://schemas.microsoft.com/office/drawing/2014/main" id="{25FE6B95-997F-455C-B2B3-C2FB82AF4E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Line 2">
                <a:extLst>
                  <a:ext uri="{FF2B5EF4-FFF2-40B4-BE49-F238E27FC236}">
                    <a16:creationId xmlns:a16="http://schemas.microsoft.com/office/drawing/2014/main" id="{3D93594A-0D20-F748-A079-EA7B87CB30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Line 1">
                <a:extLst>
                  <a:ext uri="{FF2B5EF4-FFF2-40B4-BE49-F238E27FC236}">
                    <a16:creationId xmlns:a16="http://schemas.microsoft.com/office/drawing/2014/main" id="{8D9B9789-C891-4BF7-4F3D-A2AFD1DDB0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0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64EF78D7-E3EA-B98D-2757-B962EFC07B9C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4147823" y="2701498"/>
              <a:ext cx="441958" cy="261201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기본 현금영수증 발행 영역과 동일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4" name="사각형: 둥근 모서리 29">
            <a:extLst>
              <a:ext uri="{FF2B5EF4-FFF2-40B4-BE49-F238E27FC236}">
                <a16:creationId xmlns:a16="http://schemas.microsoft.com/office/drawing/2014/main" id="{92D3CD38-26AB-126B-C93C-94B2EEB41F47}"/>
              </a:ext>
            </a:extLst>
          </p:cNvPr>
          <p:cNvSpPr/>
          <p:nvPr/>
        </p:nvSpPr>
        <p:spPr>
          <a:xfrm>
            <a:off x="3765030" y="5385125"/>
            <a:ext cx="982235" cy="340368"/>
          </a:xfrm>
          <a:prstGeom prst="roundRect">
            <a:avLst>
              <a:gd name="adj" fmla="val 50000"/>
            </a:avLst>
          </a:prstGeom>
          <a:solidFill>
            <a:srgbClr val="0D6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9392999-80B8-B074-9D8C-0DA82EE11DBE}"/>
              </a:ext>
            </a:extLst>
          </p:cNvPr>
          <p:cNvSpPr/>
          <p:nvPr/>
        </p:nvSpPr>
        <p:spPr>
          <a:xfrm>
            <a:off x="3872405" y="5433509"/>
            <a:ext cx="246158" cy="2461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CCEAB7-4273-88D9-A8B4-2801685E5E89}"/>
              </a:ext>
            </a:extLst>
          </p:cNvPr>
          <p:cNvSpPr txBox="1"/>
          <p:nvPr/>
        </p:nvSpPr>
        <p:spPr>
          <a:xfrm>
            <a:off x="4078172" y="5434288"/>
            <a:ext cx="655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발행하기</a:t>
            </a:r>
          </a:p>
        </p:txBody>
      </p:sp>
      <p:sp>
        <p:nvSpPr>
          <p:cNvPr id="67" name="Accept">
            <a:extLst>
              <a:ext uri="{FF2B5EF4-FFF2-40B4-BE49-F238E27FC236}">
                <a16:creationId xmlns:a16="http://schemas.microsoft.com/office/drawing/2014/main" id="{BD32A56E-1035-DE85-2B62-70284A3D517A}"/>
              </a:ext>
            </a:extLst>
          </p:cNvPr>
          <p:cNvSpPr>
            <a:spLocks noChangeAspect="1"/>
          </p:cNvSpPr>
          <p:nvPr/>
        </p:nvSpPr>
        <p:spPr bwMode="auto">
          <a:xfrm>
            <a:off x="3925239" y="5474483"/>
            <a:ext cx="127001" cy="122236"/>
          </a:xfrm>
          <a:custGeom>
            <a:avLst/>
            <a:gdLst>
              <a:gd name="T0" fmla="*/ 1065 w 1098"/>
              <a:gd name="T1" fmla="*/ 84 h 1055"/>
              <a:gd name="T2" fmla="*/ 967 w 1098"/>
              <a:gd name="T3" fmla="*/ 18 h 1055"/>
              <a:gd name="T4" fmla="*/ 885 w 1098"/>
              <a:gd name="T5" fmla="*/ 33 h 1055"/>
              <a:gd name="T6" fmla="*/ 408 w 1098"/>
              <a:gd name="T7" fmla="*/ 737 h 1055"/>
              <a:gd name="T8" fmla="*/ 189 w 1098"/>
              <a:gd name="T9" fmla="*/ 518 h 1055"/>
              <a:gd name="T10" fmla="*/ 106 w 1098"/>
              <a:gd name="T11" fmla="*/ 518 h 1055"/>
              <a:gd name="T12" fmla="*/ 23 w 1098"/>
              <a:gd name="T13" fmla="*/ 601 h 1055"/>
              <a:gd name="T14" fmla="*/ 23 w 1098"/>
              <a:gd name="T15" fmla="*/ 684 h 1055"/>
              <a:gd name="T16" fmla="*/ 360 w 1098"/>
              <a:gd name="T17" fmla="*/ 1021 h 1055"/>
              <a:gd name="T18" fmla="*/ 435 w 1098"/>
              <a:gd name="T19" fmla="*/ 1055 h 1055"/>
              <a:gd name="T20" fmla="*/ 506 w 1098"/>
              <a:gd name="T21" fmla="*/ 1013 h 1055"/>
              <a:gd name="T22" fmla="*/ 1080 w 1098"/>
              <a:gd name="T23" fmla="*/ 166 h 1055"/>
              <a:gd name="T24" fmla="*/ 1065 w 1098"/>
              <a:gd name="T25" fmla="*/ 84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8" h="1055">
                <a:moveTo>
                  <a:pt x="1065" y="84"/>
                </a:moveTo>
                <a:lnTo>
                  <a:pt x="967" y="18"/>
                </a:lnTo>
                <a:cubicBezTo>
                  <a:pt x="940" y="0"/>
                  <a:pt x="904" y="7"/>
                  <a:pt x="885" y="33"/>
                </a:cubicBezTo>
                <a:lnTo>
                  <a:pt x="408" y="737"/>
                </a:lnTo>
                <a:lnTo>
                  <a:pt x="189" y="518"/>
                </a:lnTo>
                <a:cubicBezTo>
                  <a:pt x="166" y="495"/>
                  <a:pt x="129" y="495"/>
                  <a:pt x="106" y="518"/>
                </a:cubicBezTo>
                <a:lnTo>
                  <a:pt x="23" y="601"/>
                </a:lnTo>
                <a:cubicBezTo>
                  <a:pt x="0" y="624"/>
                  <a:pt x="0" y="661"/>
                  <a:pt x="23" y="684"/>
                </a:cubicBezTo>
                <a:lnTo>
                  <a:pt x="360" y="1021"/>
                </a:lnTo>
                <a:cubicBezTo>
                  <a:pt x="379" y="1040"/>
                  <a:pt x="408" y="1055"/>
                  <a:pt x="435" y="1055"/>
                </a:cubicBezTo>
                <a:cubicBezTo>
                  <a:pt x="462" y="1055"/>
                  <a:pt x="489" y="1038"/>
                  <a:pt x="506" y="1013"/>
                </a:cubicBezTo>
                <a:lnTo>
                  <a:pt x="1080" y="166"/>
                </a:lnTo>
                <a:cubicBezTo>
                  <a:pt x="1098" y="139"/>
                  <a:pt x="1091" y="102"/>
                  <a:pt x="1065" y="84"/>
                </a:cubicBezTo>
                <a:close/>
              </a:path>
            </a:pathLst>
          </a:custGeom>
          <a:solidFill>
            <a:srgbClr val="0D6EFD"/>
          </a:solidFill>
          <a:ln>
            <a:noFill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31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장례현황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 smtClean="0"/>
              <a:t>회원정산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장례현황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행사 상세보기 </a:t>
            </a:r>
            <a:r>
              <a:rPr lang="en-US" altLang="ko-KR" dirty="0"/>
              <a:t>&gt; </a:t>
            </a:r>
            <a:r>
              <a:rPr lang="ko-KR" altLang="en-US" dirty="0" err="1" smtClean="0"/>
              <a:t>회원정산</a:t>
            </a:r>
            <a:endParaRPr lang="ko-KR" altLang="en-US" dirty="0"/>
          </a:p>
        </p:txBody>
      </p:sp>
      <p:sp>
        <p:nvSpPr>
          <p:cNvPr id="6" name="사각형: 둥근 모서리 16">
            <a:extLst>
              <a:ext uri="{FF2B5EF4-FFF2-40B4-BE49-F238E27FC236}">
                <a16:creationId xmlns:a16="http://schemas.microsoft.com/office/drawing/2014/main" id="{B5A319B2-9DB9-8886-16BA-F1ED14BD4345}"/>
              </a:ext>
            </a:extLst>
          </p:cNvPr>
          <p:cNvSpPr/>
          <p:nvPr/>
        </p:nvSpPr>
        <p:spPr>
          <a:xfrm>
            <a:off x="153994" y="1174149"/>
            <a:ext cx="9390786" cy="479636"/>
          </a:xfrm>
          <a:prstGeom prst="roundRect">
            <a:avLst>
              <a:gd name="adj" fmla="val 214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1AA25-C3C8-67DC-9ABC-9E73B77282AB}"/>
              </a:ext>
            </a:extLst>
          </p:cNvPr>
          <p:cNvSpPr txBox="1"/>
          <p:nvPr/>
        </p:nvSpPr>
        <p:spPr>
          <a:xfrm>
            <a:off x="46325" y="758602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0000"/>
                </a:solidFill>
                <a:latin typeface="Noto Sans Korean"/>
              </a:rPr>
              <a:t>No.</a:t>
            </a:r>
            <a:r>
              <a:rPr lang="ko-KR" altLang="en-US" sz="1600">
                <a:solidFill>
                  <a:srgbClr val="000000"/>
                </a:solidFill>
                <a:latin typeface="Noto Sans Korean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Noto Sans Korean"/>
              </a:rPr>
              <a:t>2022101100023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D3CBD9-5EF2-0176-F3DD-CD3436A72DBA}"/>
              </a:ext>
            </a:extLst>
          </p:cNvPr>
          <p:cNvSpPr/>
          <p:nvPr/>
        </p:nvSpPr>
        <p:spPr>
          <a:xfrm>
            <a:off x="2115779" y="6606270"/>
            <a:ext cx="190500" cy="130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>
                <a:solidFill>
                  <a:srgbClr val="FF0000"/>
                </a:solidFill>
              </a:rPr>
              <a:t>1-1</a:t>
            </a:r>
            <a:endParaRPr lang="ko-KR" altLang="en-US" sz="601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819F13-EB3B-2D3B-E9D7-6127C4A15BD3}"/>
              </a:ext>
            </a:extLst>
          </p:cNvPr>
          <p:cNvSpPr/>
          <p:nvPr/>
        </p:nvSpPr>
        <p:spPr>
          <a:xfrm>
            <a:off x="1941050" y="660627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/>
              <a:t>1</a:t>
            </a:r>
            <a:endParaRPr lang="ko-KR" altLang="en-US" sz="60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CC577D-800E-1F46-3567-621DC18DB960}"/>
              </a:ext>
            </a:extLst>
          </p:cNvPr>
          <p:cNvSpPr txBox="1"/>
          <p:nvPr/>
        </p:nvSpPr>
        <p:spPr>
          <a:xfrm>
            <a:off x="2742227" y="78273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상품정보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BA95EC-53E5-DA8A-1A2A-006F0293E287}"/>
              </a:ext>
            </a:extLst>
          </p:cNvPr>
          <p:cNvSpPr txBox="1"/>
          <p:nvPr/>
        </p:nvSpPr>
        <p:spPr>
          <a:xfrm>
            <a:off x="3843595" y="78233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행사정보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342E92B-4A56-387C-B7C7-994096FE49D9}"/>
              </a:ext>
            </a:extLst>
          </p:cNvPr>
          <p:cNvCxnSpPr>
            <a:cxnSpLocks/>
          </p:cNvCxnSpPr>
          <p:nvPr/>
        </p:nvCxnSpPr>
        <p:spPr>
          <a:xfrm>
            <a:off x="2689282" y="1091572"/>
            <a:ext cx="84698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B44583-35FE-BAF6-3954-C6C92822E5AA}"/>
              </a:ext>
            </a:extLst>
          </p:cNvPr>
          <p:cNvCxnSpPr>
            <a:cxnSpLocks/>
          </p:cNvCxnSpPr>
          <p:nvPr/>
        </p:nvCxnSpPr>
        <p:spPr>
          <a:xfrm>
            <a:off x="3534704" y="1091172"/>
            <a:ext cx="888732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554E66A-054F-9E40-CBC1-8721DC66FC37}"/>
              </a:ext>
            </a:extLst>
          </p:cNvPr>
          <p:cNvCxnSpPr>
            <a:cxnSpLocks/>
          </p:cNvCxnSpPr>
          <p:nvPr/>
        </p:nvCxnSpPr>
        <p:spPr>
          <a:xfrm>
            <a:off x="4423437" y="1091172"/>
            <a:ext cx="888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DA4F7B-4776-90DC-1439-9768BA0CDBEB}"/>
              </a:ext>
            </a:extLst>
          </p:cNvPr>
          <p:cNvSpPr txBox="1"/>
          <p:nvPr/>
        </p:nvSpPr>
        <p:spPr>
          <a:xfrm>
            <a:off x="4936945" y="78233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0D6EFD"/>
                </a:solidFill>
              </a:rPr>
              <a:t>회원정산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F53BEFF-7549-8D03-6CB8-90D825490556}"/>
              </a:ext>
            </a:extLst>
          </p:cNvPr>
          <p:cNvCxnSpPr>
            <a:cxnSpLocks/>
          </p:cNvCxnSpPr>
          <p:nvPr/>
        </p:nvCxnSpPr>
        <p:spPr>
          <a:xfrm>
            <a:off x="4867037" y="1091172"/>
            <a:ext cx="888732" cy="0"/>
          </a:xfrm>
          <a:prstGeom prst="line">
            <a:avLst/>
          </a:prstGeom>
          <a:ln w="19050">
            <a:solidFill>
              <a:srgbClr val="0D6EF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1341EF9-EE8A-0809-07C2-5DB644139A7A}"/>
              </a:ext>
            </a:extLst>
          </p:cNvPr>
          <p:cNvSpPr txBox="1"/>
          <p:nvPr/>
        </p:nvSpPr>
        <p:spPr>
          <a:xfrm>
            <a:off x="6000596" y="78233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당사정산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37F3324-DB3F-7C84-AF38-2455C7B2D44C}"/>
              </a:ext>
            </a:extLst>
          </p:cNvPr>
          <p:cNvCxnSpPr>
            <a:cxnSpLocks/>
          </p:cNvCxnSpPr>
          <p:nvPr/>
        </p:nvCxnSpPr>
        <p:spPr>
          <a:xfrm>
            <a:off x="5624946" y="1091172"/>
            <a:ext cx="14535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4BEEC1F-6E59-8511-575A-B43BEA5A9F34}"/>
              </a:ext>
            </a:extLst>
          </p:cNvPr>
          <p:cNvSpPr txBox="1"/>
          <p:nvPr/>
        </p:nvSpPr>
        <p:spPr>
          <a:xfrm>
            <a:off x="8423743" y="882838"/>
            <a:ext cx="12394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접수일시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2022.10.11 14:33</a:t>
            </a:r>
            <a:endParaRPr lang="ko-KR" altLang="en-US" sz="900">
              <a:solidFill>
                <a:schemeClr val="bg1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6C09A0-6FBE-3786-A312-AAE8EAA5A38E}"/>
              </a:ext>
            </a:extLst>
          </p:cNvPr>
          <p:cNvSpPr txBox="1"/>
          <p:nvPr/>
        </p:nvSpPr>
        <p:spPr>
          <a:xfrm>
            <a:off x="8177154" y="670787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의전팀장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임영웅</a:t>
            </a:r>
          </a:p>
        </p:txBody>
      </p:sp>
      <p:sp>
        <p:nvSpPr>
          <p:cNvPr id="21" name="Edit User">
            <a:extLst>
              <a:ext uri="{FF2B5EF4-FFF2-40B4-BE49-F238E27FC236}">
                <a16:creationId xmlns:a16="http://schemas.microsoft.com/office/drawing/2014/main" id="{ECAE1709-0C6D-F6DB-A355-34647FDEAFE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56940" y="719248"/>
            <a:ext cx="179865" cy="178117"/>
          </a:xfrm>
          <a:custGeom>
            <a:avLst/>
            <a:gdLst>
              <a:gd name="T0" fmla="*/ 595 w 1409"/>
              <a:gd name="T1" fmla="*/ 0 h 1399"/>
              <a:gd name="T2" fmla="*/ 275 w 1409"/>
              <a:gd name="T3" fmla="*/ 339 h 1399"/>
              <a:gd name="T4" fmla="*/ 432 w 1409"/>
              <a:gd name="T5" fmla="*/ 724 h 1399"/>
              <a:gd name="T6" fmla="*/ 392 w 1409"/>
              <a:gd name="T7" fmla="*/ 855 h 1399"/>
              <a:gd name="T8" fmla="*/ 0 w 1409"/>
              <a:gd name="T9" fmla="*/ 1155 h 1399"/>
              <a:gd name="T10" fmla="*/ 0 w 1409"/>
              <a:gd name="T11" fmla="*/ 1199 h 1399"/>
              <a:gd name="T12" fmla="*/ 548 w 1409"/>
              <a:gd name="T13" fmla="*/ 1396 h 1399"/>
              <a:gd name="T14" fmla="*/ 549 w 1409"/>
              <a:gd name="T15" fmla="*/ 1331 h 1399"/>
              <a:gd name="T16" fmla="*/ 617 w 1409"/>
              <a:gd name="T17" fmla="*/ 1102 h 1399"/>
              <a:gd name="T18" fmla="*/ 656 w 1409"/>
              <a:gd name="T19" fmla="*/ 1040 h 1399"/>
              <a:gd name="T20" fmla="*/ 829 w 1409"/>
              <a:gd name="T21" fmla="*/ 868 h 1399"/>
              <a:gd name="T22" fmla="*/ 788 w 1409"/>
              <a:gd name="T23" fmla="*/ 855 h 1399"/>
              <a:gd name="T24" fmla="*/ 760 w 1409"/>
              <a:gd name="T25" fmla="*/ 723 h 1399"/>
              <a:gd name="T26" fmla="*/ 758 w 1409"/>
              <a:gd name="T27" fmla="*/ 723 h 1399"/>
              <a:gd name="T28" fmla="*/ 916 w 1409"/>
              <a:gd name="T29" fmla="*/ 339 h 1399"/>
              <a:gd name="T30" fmla="*/ 595 w 1409"/>
              <a:gd name="T31" fmla="*/ 0 h 1399"/>
              <a:gd name="T32" fmla="*/ 1236 w 1409"/>
              <a:gd name="T33" fmla="*/ 650 h 1399"/>
              <a:gd name="T34" fmla="*/ 1189 w 1409"/>
              <a:gd name="T35" fmla="*/ 668 h 1399"/>
              <a:gd name="T36" fmla="*/ 1160 w 1409"/>
              <a:gd name="T37" fmla="*/ 699 h 1399"/>
              <a:gd name="T38" fmla="*/ 1352 w 1409"/>
              <a:gd name="T39" fmla="*/ 892 h 1399"/>
              <a:gd name="T40" fmla="*/ 1382 w 1409"/>
              <a:gd name="T41" fmla="*/ 862 h 1399"/>
              <a:gd name="T42" fmla="*/ 1382 w 1409"/>
              <a:gd name="T43" fmla="*/ 767 h 1399"/>
              <a:gd name="T44" fmla="*/ 1285 w 1409"/>
              <a:gd name="T45" fmla="*/ 670 h 1399"/>
              <a:gd name="T46" fmla="*/ 1236 w 1409"/>
              <a:gd name="T47" fmla="*/ 650 h 1399"/>
              <a:gd name="T48" fmla="*/ 1128 w 1409"/>
              <a:gd name="T49" fmla="*/ 726 h 1399"/>
              <a:gd name="T50" fmla="*/ 1080 w 1409"/>
              <a:gd name="T51" fmla="*/ 768 h 1399"/>
              <a:gd name="T52" fmla="*/ 1282 w 1409"/>
              <a:gd name="T53" fmla="*/ 970 h 1399"/>
              <a:gd name="T54" fmla="*/ 1328 w 1409"/>
              <a:gd name="T55" fmla="*/ 928 h 1399"/>
              <a:gd name="T56" fmla="*/ 1128 w 1409"/>
              <a:gd name="T57" fmla="*/ 726 h 1399"/>
              <a:gd name="T58" fmla="*/ 1051 w 1409"/>
              <a:gd name="T59" fmla="*/ 801 h 1399"/>
              <a:gd name="T60" fmla="*/ 731 w 1409"/>
              <a:gd name="T61" fmla="*/ 1119 h 1399"/>
              <a:gd name="T62" fmla="*/ 721 w 1409"/>
              <a:gd name="T63" fmla="*/ 1133 h 1399"/>
              <a:gd name="T64" fmla="*/ 653 w 1409"/>
              <a:gd name="T65" fmla="*/ 1362 h 1399"/>
              <a:gd name="T66" fmla="*/ 661 w 1409"/>
              <a:gd name="T67" fmla="*/ 1391 h 1399"/>
              <a:gd name="T68" fmla="*/ 682 w 1409"/>
              <a:gd name="T69" fmla="*/ 1399 h 1399"/>
              <a:gd name="T70" fmla="*/ 688 w 1409"/>
              <a:gd name="T71" fmla="*/ 1398 h 1399"/>
              <a:gd name="T72" fmla="*/ 919 w 1409"/>
              <a:gd name="T73" fmla="*/ 1330 h 1399"/>
              <a:gd name="T74" fmla="*/ 931 w 1409"/>
              <a:gd name="T75" fmla="*/ 1321 h 1399"/>
              <a:gd name="T76" fmla="*/ 1253 w 1409"/>
              <a:gd name="T77" fmla="*/ 1002 h 1399"/>
              <a:gd name="T78" fmla="*/ 1175 w 1409"/>
              <a:gd name="T79" fmla="*/ 924 h 1399"/>
              <a:gd name="T80" fmla="*/ 1123 w 1409"/>
              <a:gd name="T81" fmla="*/ 872 h 1399"/>
              <a:gd name="T82" fmla="*/ 1051 w 1409"/>
              <a:gd name="T83" fmla="*/ 801 h 1399"/>
              <a:gd name="T84" fmla="*/ 770 w 1409"/>
              <a:gd name="T85" fmla="*/ 1167 h 1399"/>
              <a:gd name="T86" fmla="*/ 785 w 1409"/>
              <a:gd name="T87" fmla="*/ 1182 h 1399"/>
              <a:gd name="T88" fmla="*/ 861 w 1409"/>
              <a:gd name="T89" fmla="*/ 1189 h 1399"/>
              <a:gd name="T90" fmla="*/ 866 w 1409"/>
              <a:gd name="T91" fmla="*/ 1262 h 1399"/>
              <a:gd name="T92" fmla="*/ 885 w 1409"/>
              <a:gd name="T93" fmla="*/ 1281 h 1399"/>
              <a:gd name="T94" fmla="*/ 761 w 1409"/>
              <a:gd name="T95" fmla="*/ 1318 h 1399"/>
              <a:gd name="T96" fmla="*/ 734 w 1409"/>
              <a:gd name="T97" fmla="*/ 1291 h 1399"/>
              <a:gd name="T98" fmla="*/ 770 w 1409"/>
              <a:gd name="T99" fmla="*/ 1167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09" h="1399">
                <a:moveTo>
                  <a:pt x="595" y="0"/>
                </a:moveTo>
                <a:cubicBezTo>
                  <a:pt x="423" y="0"/>
                  <a:pt x="275" y="116"/>
                  <a:pt x="275" y="339"/>
                </a:cubicBezTo>
                <a:cubicBezTo>
                  <a:pt x="275" y="485"/>
                  <a:pt x="343" y="633"/>
                  <a:pt x="432" y="724"/>
                </a:cubicBezTo>
                <a:cubicBezTo>
                  <a:pt x="467" y="816"/>
                  <a:pt x="405" y="850"/>
                  <a:pt x="392" y="855"/>
                </a:cubicBezTo>
                <a:cubicBezTo>
                  <a:pt x="211" y="920"/>
                  <a:pt x="0" y="1038"/>
                  <a:pt x="0" y="1155"/>
                </a:cubicBezTo>
                <a:lnTo>
                  <a:pt x="0" y="1199"/>
                </a:lnTo>
                <a:cubicBezTo>
                  <a:pt x="0" y="1350"/>
                  <a:pt x="276" y="1392"/>
                  <a:pt x="548" y="1396"/>
                </a:cubicBezTo>
                <a:cubicBezTo>
                  <a:pt x="544" y="1375"/>
                  <a:pt x="543" y="1353"/>
                  <a:pt x="549" y="1331"/>
                </a:cubicBezTo>
                <a:lnTo>
                  <a:pt x="617" y="1102"/>
                </a:lnTo>
                <a:cubicBezTo>
                  <a:pt x="624" y="1078"/>
                  <a:pt x="637" y="1057"/>
                  <a:pt x="656" y="1040"/>
                </a:cubicBezTo>
                <a:lnTo>
                  <a:pt x="829" y="868"/>
                </a:lnTo>
                <a:cubicBezTo>
                  <a:pt x="815" y="863"/>
                  <a:pt x="802" y="859"/>
                  <a:pt x="788" y="855"/>
                </a:cubicBezTo>
                <a:cubicBezTo>
                  <a:pt x="780" y="852"/>
                  <a:pt x="726" y="826"/>
                  <a:pt x="760" y="723"/>
                </a:cubicBezTo>
                <a:lnTo>
                  <a:pt x="758" y="723"/>
                </a:lnTo>
                <a:cubicBezTo>
                  <a:pt x="847" y="631"/>
                  <a:pt x="916" y="484"/>
                  <a:pt x="916" y="339"/>
                </a:cubicBezTo>
                <a:cubicBezTo>
                  <a:pt x="916" y="116"/>
                  <a:pt x="767" y="0"/>
                  <a:pt x="595" y="0"/>
                </a:cubicBezTo>
                <a:close/>
                <a:moveTo>
                  <a:pt x="1236" y="650"/>
                </a:moveTo>
                <a:cubicBezTo>
                  <a:pt x="1219" y="650"/>
                  <a:pt x="1202" y="655"/>
                  <a:pt x="1189" y="668"/>
                </a:cubicBezTo>
                <a:lnTo>
                  <a:pt x="1160" y="699"/>
                </a:lnTo>
                <a:lnTo>
                  <a:pt x="1352" y="892"/>
                </a:lnTo>
                <a:lnTo>
                  <a:pt x="1382" y="862"/>
                </a:lnTo>
                <a:cubicBezTo>
                  <a:pt x="1408" y="835"/>
                  <a:pt x="1409" y="793"/>
                  <a:pt x="1382" y="767"/>
                </a:cubicBezTo>
                <a:lnTo>
                  <a:pt x="1285" y="670"/>
                </a:lnTo>
                <a:cubicBezTo>
                  <a:pt x="1272" y="657"/>
                  <a:pt x="1254" y="650"/>
                  <a:pt x="1236" y="650"/>
                </a:cubicBezTo>
                <a:close/>
                <a:moveTo>
                  <a:pt x="1128" y="726"/>
                </a:moveTo>
                <a:lnTo>
                  <a:pt x="1080" y="768"/>
                </a:lnTo>
                <a:lnTo>
                  <a:pt x="1282" y="970"/>
                </a:lnTo>
                <a:lnTo>
                  <a:pt x="1328" y="928"/>
                </a:lnTo>
                <a:lnTo>
                  <a:pt x="1128" y="726"/>
                </a:lnTo>
                <a:close/>
                <a:moveTo>
                  <a:pt x="1051" y="801"/>
                </a:moveTo>
                <a:lnTo>
                  <a:pt x="731" y="1119"/>
                </a:lnTo>
                <a:cubicBezTo>
                  <a:pt x="726" y="1123"/>
                  <a:pt x="722" y="1127"/>
                  <a:pt x="721" y="1133"/>
                </a:cubicBezTo>
                <a:lnTo>
                  <a:pt x="653" y="1362"/>
                </a:lnTo>
                <a:cubicBezTo>
                  <a:pt x="650" y="1372"/>
                  <a:pt x="654" y="1383"/>
                  <a:pt x="661" y="1391"/>
                </a:cubicBezTo>
                <a:cubicBezTo>
                  <a:pt x="667" y="1396"/>
                  <a:pt x="674" y="1399"/>
                  <a:pt x="682" y="1399"/>
                </a:cubicBezTo>
                <a:cubicBezTo>
                  <a:pt x="684" y="1399"/>
                  <a:pt x="686" y="1398"/>
                  <a:pt x="688" y="1398"/>
                </a:cubicBezTo>
                <a:lnTo>
                  <a:pt x="919" y="1330"/>
                </a:lnTo>
                <a:cubicBezTo>
                  <a:pt x="924" y="1328"/>
                  <a:pt x="927" y="1325"/>
                  <a:pt x="931" y="1321"/>
                </a:cubicBezTo>
                <a:lnTo>
                  <a:pt x="1253" y="1002"/>
                </a:lnTo>
                <a:lnTo>
                  <a:pt x="1175" y="924"/>
                </a:lnTo>
                <a:lnTo>
                  <a:pt x="1123" y="872"/>
                </a:lnTo>
                <a:lnTo>
                  <a:pt x="1051" y="801"/>
                </a:lnTo>
                <a:close/>
                <a:moveTo>
                  <a:pt x="770" y="1167"/>
                </a:moveTo>
                <a:lnTo>
                  <a:pt x="785" y="1182"/>
                </a:lnTo>
                <a:lnTo>
                  <a:pt x="861" y="1189"/>
                </a:lnTo>
                <a:lnTo>
                  <a:pt x="866" y="1262"/>
                </a:lnTo>
                <a:lnTo>
                  <a:pt x="885" y="1281"/>
                </a:lnTo>
                <a:lnTo>
                  <a:pt x="761" y="1318"/>
                </a:lnTo>
                <a:lnTo>
                  <a:pt x="734" y="1291"/>
                </a:lnTo>
                <a:lnTo>
                  <a:pt x="770" y="1167"/>
                </a:lnTo>
                <a:close/>
              </a:path>
            </a:pathLst>
          </a:custGeom>
          <a:solidFill>
            <a:srgbClr val="10834E"/>
          </a:solidFill>
          <a:ln w="9525">
            <a:noFill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94AF561-B4D7-7DFB-5844-050A58A66ADC}"/>
              </a:ext>
            </a:extLst>
          </p:cNvPr>
          <p:cNvGrpSpPr/>
          <p:nvPr/>
        </p:nvGrpSpPr>
        <p:grpSpPr>
          <a:xfrm>
            <a:off x="8012585" y="701791"/>
            <a:ext cx="213860" cy="213860"/>
            <a:chOff x="8157682" y="6501270"/>
            <a:chExt cx="235245" cy="23524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D3D9545-AEF0-F5C9-C4D5-71ADE1374435}"/>
                </a:ext>
              </a:extLst>
            </p:cNvPr>
            <p:cNvSpPr/>
            <p:nvPr/>
          </p:nvSpPr>
          <p:spPr>
            <a:xfrm>
              <a:off x="8157682" y="6501270"/>
              <a:ext cx="235245" cy="2352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24" name="Phone">
              <a:extLst>
                <a:ext uri="{FF2B5EF4-FFF2-40B4-BE49-F238E27FC236}">
                  <a16:creationId xmlns:a16="http://schemas.microsoft.com/office/drawing/2014/main" id="{C7C98E4A-E3ED-366C-F9F8-CDF35BC3428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32974" y="6553632"/>
              <a:ext cx="118078" cy="124042"/>
            </a:xfrm>
            <a:custGeom>
              <a:avLst/>
              <a:gdLst>
                <a:gd name="T0" fmla="*/ 1175 w 1361"/>
                <a:gd name="T1" fmla="*/ 1009 h 1433"/>
                <a:gd name="T2" fmla="*/ 923 w 1361"/>
                <a:gd name="T3" fmla="*/ 965 h 1433"/>
                <a:gd name="T4" fmla="*/ 873 w 1361"/>
                <a:gd name="T5" fmla="*/ 1008 h 1433"/>
                <a:gd name="T6" fmla="*/ 509 w 1361"/>
                <a:gd name="T7" fmla="*/ 887 h 1433"/>
                <a:gd name="T8" fmla="*/ 440 w 1361"/>
                <a:gd name="T9" fmla="*/ 510 h 1433"/>
                <a:gd name="T10" fmla="*/ 490 w 1361"/>
                <a:gd name="T11" fmla="*/ 466 h 1433"/>
                <a:gd name="T12" fmla="*/ 481 w 1361"/>
                <a:gd name="T13" fmla="*/ 211 h 1433"/>
                <a:gd name="T14" fmla="*/ 446 w 1361"/>
                <a:gd name="T15" fmla="*/ 154 h 1433"/>
                <a:gd name="T16" fmla="*/ 238 w 1361"/>
                <a:gd name="T17" fmla="*/ 72 h 1433"/>
                <a:gd name="T18" fmla="*/ 193 w 1361"/>
                <a:gd name="T19" fmla="*/ 111 h 1433"/>
                <a:gd name="T20" fmla="*/ 29 w 1361"/>
                <a:gd name="T21" fmla="*/ 389 h 1433"/>
                <a:gd name="T22" fmla="*/ 310 w 1361"/>
                <a:gd name="T23" fmla="*/ 1061 h 1433"/>
                <a:gd name="T24" fmla="*/ 936 w 1361"/>
                <a:gd name="T25" fmla="*/ 1431 h 1433"/>
                <a:gd name="T26" fmla="*/ 1234 w 1361"/>
                <a:gd name="T27" fmla="*/ 1308 h 1433"/>
                <a:gd name="T28" fmla="*/ 1278 w 1361"/>
                <a:gd name="T29" fmla="*/ 1269 h 1433"/>
                <a:gd name="T30" fmla="*/ 1226 w 1361"/>
                <a:gd name="T31" fmla="*/ 1052 h 1433"/>
                <a:gd name="T32" fmla="*/ 1175 w 1361"/>
                <a:gd name="T33" fmla="*/ 1009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1" h="1433">
                  <a:moveTo>
                    <a:pt x="1175" y="1009"/>
                  </a:moveTo>
                  <a:cubicBezTo>
                    <a:pt x="1091" y="937"/>
                    <a:pt x="1006" y="893"/>
                    <a:pt x="923" y="965"/>
                  </a:cubicBezTo>
                  <a:lnTo>
                    <a:pt x="873" y="1008"/>
                  </a:lnTo>
                  <a:cubicBezTo>
                    <a:pt x="837" y="1040"/>
                    <a:pt x="770" y="1187"/>
                    <a:pt x="509" y="887"/>
                  </a:cubicBezTo>
                  <a:cubicBezTo>
                    <a:pt x="248" y="588"/>
                    <a:pt x="403" y="541"/>
                    <a:pt x="440" y="510"/>
                  </a:cubicBezTo>
                  <a:lnTo>
                    <a:pt x="490" y="466"/>
                  </a:lnTo>
                  <a:cubicBezTo>
                    <a:pt x="572" y="394"/>
                    <a:pt x="541" y="304"/>
                    <a:pt x="481" y="211"/>
                  </a:cubicBezTo>
                  <a:lnTo>
                    <a:pt x="446" y="154"/>
                  </a:lnTo>
                  <a:cubicBezTo>
                    <a:pt x="386" y="61"/>
                    <a:pt x="321" y="0"/>
                    <a:pt x="238" y="72"/>
                  </a:cubicBezTo>
                  <a:lnTo>
                    <a:pt x="193" y="111"/>
                  </a:lnTo>
                  <a:cubicBezTo>
                    <a:pt x="157" y="138"/>
                    <a:pt x="54" y="224"/>
                    <a:pt x="29" y="389"/>
                  </a:cubicBezTo>
                  <a:cubicBezTo>
                    <a:pt x="0" y="586"/>
                    <a:pt x="94" y="812"/>
                    <a:pt x="310" y="1061"/>
                  </a:cubicBezTo>
                  <a:cubicBezTo>
                    <a:pt x="525" y="1309"/>
                    <a:pt x="736" y="1433"/>
                    <a:pt x="936" y="1431"/>
                  </a:cubicBezTo>
                  <a:cubicBezTo>
                    <a:pt x="1102" y="1429"/>
                    <a:pt x="1202" y="1340"/>
                    <a:pt x="1234" y="1308"/>
                  </a:cubicBezTo>
                  <a:lnTo>
                    <a:pt x="1278" y="1269"/>
                  </a:lnTo>
                  <a:cubicBezTo>
                    <a:pt x="1361" y="1197"/>
                    <a:pt x="1310" y="1124"/>
                    <a:pt x="1226" y="1052"/>
                  </a:cubicBezTo>
                  <a:lnTo>
                    <a:pt x="1175" y="1009"/>
                  </a:lnTo>
                  <a:close/>
                </a:path>
              </a:pathLst>
            </a:custGeom>
            <a:solidFill>
              <a:srgbClr val="0D6E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DC5A667B-5B55-751C-7055-B204618AF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635843"/>
              </p:ext>
            </p:extLst>
          </p:nvPr>
        </p:nvGraphicFramePr>
        <p:xfrm>
          <a:off x="9697979" y="526664"/>
          <a:ext cx="2486402" cy="24701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033">
                <a:tc gridSpan="2">
                  <a:txBody>
                    <a:bodyPr/>
                    <a:lstStyle/>
                    <a:p>
                      <a:pPr latinLnBrk="1"/>
                      <a:endParaRPr lang="en-US" altLang="ko-KR" sz="900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12822"/>
                  </a:ext>
                </a:extLst>
              </a:tr>
              <a:tr h="22689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DESCRIPTION</a:t>
                      </a:r>
                      <a:endParaRPr lang="ko-KR" altLang="en-US" sz="9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입금할 금액을 입력 후 가상계좌 발급 버튼 클릭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가상계좌 발급 버튼 클릭 후 입금이 되지 않은 경우 금액 정정 버튼이 활성화 되며 금액 수정 후 입금 가능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입금이 되면 금액정정 버튼 비활성화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금액 입력 후 알림톡 발송 버튼 활성화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클릭 시 발송 안내 모달창 팝업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입금이 되면 메뉴 하단에 입금내역 노출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702350"/>
                  </a:ext>
                </a:extLst>
              </a:tr>
            </a:tbl>
          </a:graphicData>
        </a:graphic>
      </p:graphicFrame>
      <p:sp>
        <p:nvSpPr>
          <p:cNvPr id="26" name="사각형: 둥근 모서리 450">
            <a:extLst>
              <a:ext uri="{FF2B5EF4-FFF2-40B4-BE49-F238E27FC236}">
                <a16:creationId xmlns:a16="http://schemas.microsoft.com/office/drawing/2014/main" id="{19959777-55CC-B008-2B03-DE043279F4E6}"/>
              </a:ext>
            </a:extLst>
          </p:cNvPr>
          <p:cNvSpPr/>
          <p:nvPr/>
        </p:nvSpPr>
        <p:spPr>
          <a:xfrm>
            <a:off x="153995" y="1699846"/>
            <a:ext cx="9390784" cy="1576754"/>
          </a:xfrm>
          <a:prstGeom prst="roundRect">
            <a:avLst>
              <a:gd name="adj" fmla="val 214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78A53F-C140-0A43-F86D-FAA23A328544}"/>
              </a:ext>
            </a:extLst>
          </p:cNvPr>
          <p:cNvSpPr txBox="1"/>
          <p:nvPr/>
        </p:nvSpPr>
        <p:spPr>
          <a:xfrm>
            <a:off x="297524" y="180409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D6EFD"/>
                </a:solidFill>
              </a:rPr>
              <a:t>가상계좌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2A22D11-B4BE-814C-14B1-D490D2FEC285}"/>
              </a:ext>
            </a:extLst>
          </p:cNvPr>
          <p:cNvCxnSpPr>
            <a:cxnSpLocks/>
          </p:cNvCxnSpPr>
          <p:nvPr/>
        </p:nvCxnSpPr>
        <p:spPr>
          <a:xfrm>
            <a:off x="359627" y="2136554"/>
            <a:ext cx="8987246" cy="0"/>
          </a:xfrm>
          <a:prstGeom prst="line">
            <a:avLst/>
          </a:prstGeom>
          <a:ln>
            <a:solidFill>
              <a:srgbClr val="0D6E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DDA8914-A4BF-FCA6-4C82-EA3C1838E7F4}"/>
              </a:ext>
            </a:extLst>
          </p:cNvPr>
          <p:cNvSpPr txBox="1"/>
          <p:nvPr/>
        </p:nvSpPr>
        <p:spPr>
          <a:xfrm>
            <a:off x="3167014" y="1232974"/>
            <a:ext cx="137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현금영수증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3EE38A-0871-7A68-6A10-C4A122FA2683}"/>
              </a:ext>
            </a:extLst>
          </p:cNvPr>
          <p:cNvSpPr txBox="1"/>
          <p:nvPr/>
        </p:nvSpPr>
        <p:spPr>
          <a:xfrm>
            <a:off x="1903420" y="1232974"/>
            <a:ext cx="863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카드결제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6190622-11D5-6E69-9257-A97B632C1AEA}"/>
              </a:ext>
            </a:extLst>
          </p:cNvPr>
          <p:cNvCxnSpPr>
            <a:cxnSpLocks/>
          </p:cNvCxnSpPr>
          <p:nvPr/>
        </p:nvCxnSpPr>
        <p:spPr>
          <a:xfrm>
            <a:off x="1723408" y="1564646"/>
            <a:ext cx="6030628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5308393-1684-D8E4-8CDE-060B5A75B843}"/>
              </a:ext>
            </a:extLst>
          </p:cNvPr>
          <p:cNvCxnSpPr>
            <a:cxnSpLocks/>
          </p:cNvCxnSpPr>
          <p:nvPr/>
        </p:nvCxnSpPr>
        <p:spPr>
          <a:xfrm flipV="1">
            <a:off x="4820974" y="1561891"/>
            <a:ext cx="1354951" cy="1326"/>
          </a:xfrm>
          <a:prstGeom prst="line">
            <a:avLst/>
          </a:prstGeom>
          <a:ln w="19050">
            <a:solidFill>
              <a:srgbClr val="0D6EF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DDA8914-A4BF-FCA6-4C82-EA3C1838E7F4}"/>
              </a:ext>
            </a:extLst>
          </p:cNvPr>
          <p:cNvSpPr txBox="1"/>
          <p:nvPr/>
        </p:nvSpPr>
        <p:spPr>
          <a:xfrm>
            <a:off x="4795405" y="1232974"/>
            <a:ext cx="137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0D6EFD"/>
                </a:solidFill>
              </a:rPr>
              <a:t>가상계좌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DA8914-A4BF-FCA6-4C82-EA3C1838E7F4}"/>
              </a:ext>
            </a:extLst>
          </p:cNvPr>
          <p:cNvSpPr txBox="1"/>
          <p:nvPr/>
        </p:nvSpPr>
        <p:spPr>
          <a:xfrm>
            <a:off x="6376737" y="1230459"/>
            <a:ext cx="137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정산서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59627" y="2322700"/>
            <a:ext cx="2147292" cy="389947"/>
            <a:chOff x="399130" y="2261144"/>
            <a:chExt cx="2147293" cy="389947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E07120D-900F-E376-80E9-7067FC3791D7}"/>
                </a:ext>
              </a:extLst>
            </p:cNvPr>
            <p:cNvSpPr/>
            <p:nvPr/>
          </p:nvSpPr>
          <p:spPr>
            <a:xfrm>
              <a:off x="399130" y="2334291"/>
              <a:ext cx="2147293" cy="316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1001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F7BE9B7-0EC9-9462-561B-D8BD38A0AE78}"/>
                </a:ext>
              </a:extLst>
            </p:cNvPr>
            <p:cNvSpPr txBox="1"/>
            <p:nvPr/>
          </p:nvSpPr>
          <p:spPr>
            <a:xfrm>
              <a:off x="440863" y="2261144"/>
              <a:ext cx="695237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0" rtlCol="0">
              <a:spAutoFit/>
            </a:bodyPr>
            <a:lstStyle/>
            <a:p>
              <a:r>
                <a:rPr lang="ko-KR" altLang="en-US" sz="800" dirty="0">
                  <a:latin typeface="+mn-ea"/>
                </a:rPr>
                <a:t>입금할 금액</a:t>
              </a:r>
              <a:endParaRPr lang="en-US" altLang="ko-KR" sz="800" dirty="0">
                <a:latin typeface="+mn-ea"/>
              </a:endParaRPr>
            </a:p>
          </p:txBody>
        </p:sp>
      </p:grpSp>
      <p:sp>
        <p:nvSpPr>
          <p:cNvPr id="38" name="사각형: 둥근 모서리 29">
            <a:extLst>
              <a:ext uri="{FF2B5EF4-FFF2-40B4-BE49-F238E27FC236}">
                <a16:creationId xmlns:a16="http://schemas.microsoft.com/office/drawing/2014/main" id="{92D3CD38-26AB-126B-C93C-94B2EEB41F47}"/>
              </a:ext>
            </a:extLst>
          </p:cNvPr>
          <p:cNvSpPr/>
          <p:nvPr/>
        </p:nvSpPr>
        <p:spPr>
          <a:xfrm>
            <a:off x="2674594" y="2403422"/>
            <a:ext cx="953348" cy="317467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CCEAB7-4273-88D9-A8B4-2801685E5E89}"/>
              </a:ext>
            </a:extLst>
          </p:cNvPr>
          <p:cNvSpPr txBox="1"/>
          <p:nvPr/>
        </p:nvSpPr>
        <p:spPr>
          <a:xfrm>
            <a:off x="2689282" y="2442780"/>
            <a:ext cx="9475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가상계좌 발급</a:t>
            </a:r>
          </a:p>
        </p:txBody>
      </p:sp>
      <p:sp>
        <p:nvSpPr>
          <p:cNvPr id="40" name="사각형: 둥근 모서리 29">
            <a:extLst>
              <a:ext uri="{FF2B5EF4-FFF2-40B4-BE49-F238E27FC236}">
                <a16:creationId xmlns:a16="http://schemas.microsoft.com/office/drawing/2014/main" id="{92D3CD38-26AB-126B-C93C-94B2EEB41F47}"/>
              </a:ext>
            </a:extLst>
          </p:cNvPr>
          <p:cNvSpPr/>
          <p:nvPr/>
        </p:nvSpPr>
        <p:spPr>
          <a:xfrm>
            <a:off x="3761548" y="2394814"/>
            <a:ext cx="953348" cy="317467"/>
          </a:xfrm>
          <a:prstGeom prst="roundRect">
            <a:avLst>
              <a:gd name="adj" fmla="val 50000"/>
            </a:avLst>
          </a:prstGeom>
          <a:solidFill>
            <a:srgbClr val="108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CCEAB7-4273-88D9-A8B4-2801685E5E89}"/>
              </a:ext>
            </a:extLst>
          </p:cNvPr>
          <p:cNvSpPr txBox="1"/>
          <p:nvPr/>
        </p:nvSpPr>
        <p:spPr>
          <a:xfrm>
            <a:off x="3867386" y="2435375"/>
            <a:ext cx="9475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금액정정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3821074" y="2435375"/>
            <a:ext cx="246158" cy="246158"/>
            <a:chOff x="3785902" y="2429513"/>
            <a:chExt cx="246158" cy="246158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0FE2141-2A5C-34D1-D95F-9E98746E0492}"/>
                </a:ext>
              </a:extLst>
            </p:cNvPr>
            <p:cNvSpPr/>
            <p:nvPr/>
          </p:nvSpPr>
          <p:spPr>
            <a:xfrm>
              <a:off x="3785902" y="2429513"/>
              <a:ext cx="246158" cy="2461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44" name="Edit">
              <a:extLst>
                <a:ext uri="{FF2B5EF4-FFF2-40B4-BE49-F238E27FC236}">
                  <a16:creationId xmlns:a16="http://schemas.microsoft.com/office/drawing/2014/main" id="{75459E96-AA68-BA54-4EAB-8ABE128A17E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43936" y="2477537"/>
              <a:ext cx="135135" cy="133823"/>
            </a:xfrm>
            <a:custGeom>
              <a:avLst/>
              <a:gdLst>
                <a:gd name="T0" fmla="*/ 1095 w 1414"/>
                <a:gd name="T1" fmla="*/ 0 h 1400"/>
                <a:gd name="T2" fmla="*/ 1005 w 1414"/>
                <a:gd name="T3" fmla="*/ 36 h 1400"/>
                <a:gd name="T4" fmla="*/ 951 w 1414"/>
                <a:gd name="T5" fmla="*/ 92 h 1400"/>
                <a:gd name="T6" fmla="*/ 1309 w 1414"/>
                <a:gd name="T7" fmla="*/ 451 h 1400"/>
                <a:gd name="T8" fmla="*/ 1365 w 1414"/>
                <a:gd name="T9" fmla="*/ 395 h 1400"/>
                <a:gd name="T10" fmla="*/ 1363 w 1414"/>
                <a:gd name="T11" fmla="*/ 217 h 1400"/>
                <a:gd name="T12" fmla="*/ 1183 w 1414"/>
                <a:gd name="T13" fmla="*/ 37 h 1400"/>
                <a:gd name="T14" fmla="*/ 1095 w 1414"/>
                <a:gd name="T15" fmla="*/ 0 h 1400"/>
                <a:gd name="T16" fmla="*/ 890 w 1414"/>
                <a:gd name="T17" fmla="*/ 141 h 1400"/>
                <a:gd name="T18" fmla="*/ 805 w 1414"/>
                <a:gd name="T19" fmla="*/ 222 h 1400"/>
                <a:gd name="T20" fmla="*/ 1180 w 1414"/>
                <a:gd name="T21" fmla="*/ 595 h 1400"/>
                <a:gd name="T22" fmla="*/ 1265 w 1414"/>
                <a:gd name="T23" fmla="*/ 516 h 1400"/>
                <a:gd name="T24" fmla="*/ 890 w 1414"/>
                <a:gd name="T25" fmla="*/ 141 h 1400"/>
                <a:gd name="T26" fmla="*/ 751 w 1414"/>
                <a:gd name="T27" fmla="*/ 282 h 1400"/>
                <a:gd name="T28" fmla="*/ 166 w 1414"/>
                <a:gd name="T29" fmla="*/ 863 h 1400"/>
                <a:gd name="T30" fmla="*/ 164 w 1414"/>
                <a:gd name="T31" fmla="*/ 863 h 1400"/>
                <a:gd name="T32" fmla="*/ 137 w 1414"/>
                <a:gd name="T33" fmla="*/ 897 h 1400"/>
                <a:gd name="T34" fmla="*/ 11 w 1414"/>
                <a:gd name="T35" fmla="*/ 1323 h 1400"/>
                <a:gd name="T36" fmla="*/ 77 w 1414"/>
                <a:gd name="T37" fmla="*/ 1389 h 1400"/>
                <a:gd name="T38" fmla="*/ 503 w 1414"/>
                <a:gd name="T39" fmla="*/ 1264 h 1400"/>
                <a:gd name="T40" fmla="*/ 544 w 1414"/>
                <a:gd name="T41" fmla="*/ 1233 h 1400"/>
                <a:gd name="T42" fmla="*/ 544 w 1414"/>
                <a:gd name="T43" fmla="*/ 1232 h 1400"/>
                <a:gd name="T44" fmla="*/ 1126 w 1414"/>
                <a:gd name="T45" fmla="*/ 655 h 1400"/>
                <a:gd name="T46" fmla="*/ 1046 w 1414"/>
                <a:gd name="T47" fmla="*/ 577 h 1400"/>
                <a:gd name="T48" fmla="*/ 451 w 1414"/>
                <a:gd name="T49" fmla="*/ 1170 h 1400"/>
                <a:gd name="T50" fmla="*/ 210 w 1414"/>
                <a:gd name="T51" fmla="*/ 1240 h 1400"/>
                <a:gd name="T52" fmla="*/ 161 w 1414"/>
                <a:gd name="T53" fmla="*/ 1189 h 1400"/>
                <a:gd name="T54" fmla="*/ 234 w 1414"/>
                <a:gd name="T55" fmla="*/ 940 h 1400"/>
                <a:gd name="T56" fmla="*/ 822 w 1414"/>
                <a:gd name="T57" fmla="*/ 353 h 1400"/>
                <a:gd name="T58" fmla="*/ 751 w 1414"/>
                <a:gd name="T59" fmla="*/ 282 h 1400"/>
                <a:gd name="T60" fmla="*/ 881 w 1414"/>
                <a:gd name="T61" fmla="*/ 412 h 1400"/>
                <a:gd name="T62" fmla="*/ 284 w 1414"/>
                <a:gd name="T63" fmla="*/ 1009 h 1400"/>
                <a:gd name="T64" fmla="*/ 371 w 1414"/>
                <a:gd name="T65" fmla="*/ 1028 h 1400"/>
                <a:gd name="T66" fmla="*/ 383 w 1414"/>
                <a:gd name="T67" fmla="*/ 1108 h 1400"/>
                <a:gd name="T68" fmla="*/ 980 w 1414"/>
                <a:gd name="T69" fmla="*/ 512 h 1400"/>
                <a:gd name="T70" fmla="*/ 881 w 1414"/>
                <a:gd name="T71" fmla="*/ 412 h 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14" h="1400">
                  <a:moveTo>
                    <a:pt x="1095" y="0"/>
                  </a:moveTo>
                  <a:cubicBezTo>
                    <a:pt x="1063" y="0"/>
                    <a:pt x="1030" y="11"/>
                    <a:pt x="1005" y="36"/>
                  </a:cubicBezTo>
                  <a:lnTo>
                    <a:pt x="951" y="92"/>
                  </a:lnTo>
                  <a:lnTo>
                    <a:pt x="1309" y="451"/>
                  </a:lnTo>
                  <a:lnTo>
                    <a:pt x="1365" y="395"/>
                  </a:lnTo>
                  <a:cubicBezTo>
                    <a:pt x="1414" y="346"/>
                    <a:pt x="1413" y="267"/>
                    <a:pt x="1363" y="217"/>
                  </a:cubicBezTo>
                  <a:lnTo>
                    <a:pt x="1183" y="37"/>
                  </a:lnTo>
                  <a:cubicBezTo>
                    <a:pt x="1159" y="13"/>
                    <a:pt x="1127" y="0"/>
                    <a:pt x="1095" y="0"/>
                  </a:cubicBezTo>
                  <a:close/>
                  <a:moveTo>
                    <a:pt x="890" y="141"/>
                  </a:moveTo>
                  <a:lnTo>
                    <a:pt x="805" y="222"/>
                  </a:lnTo>
                  <a:lnTo>
                    <a:pt x="1180" y="595"/>
                  </a:lnTo>
                  <a:lnTo>
                    <a:pt x="1265" y="516"/>
                  </a:lnTo>
                  <a:lnTo>
                    <a:pt x="890" y="141"/>
                  </a:lnTo>
                  <a:close/>
                  <a:moveTo>
                    <a:pt x="751" y="282"/>
                  </a:moveTo>
                  <a:lnTo>
                    <a:pt x="166" y="863"/>
                  </a:lnTo>
                  <a:lnTo>
                    <a:pt x="164" y="863"/>
                  </a:lnTo>
                  <a:cubicBezTo>
                    <a:pt x="151" y="870"/>
                    <a:pt x="141" y="883"/>
                    <a:pt x="137" y="897"/>
                  </a:cubicBezTo>
                  <a:lnTo>
                    <a:pt x="11" y="1323"/>
                  </a:lnTo>
                  <a:cubicBezTo>
                    <a:pt x="0" y="1360"/>
                    <a:pt x="41" y="1400"/>
                    <a:pt x="77" y="1389"/>
                  </a:cubicBezTo>
                  <a:lnTo>
                    <a:pt x="503" y="1264"/>
                  </a:lnTo>
                  <a:cubicBezTo>
                    <a:pt x="521" y="1261"/>
                    <a:pt x="537" y="1249"/>
                    <a:pt x="544" y="1233"/>
                  </a:cubicBezTo>
                  <a:cubicBezTo>
                    <a:pt x="544" y="1233"/>
                    <a:pt x="544" y="1232"/>
                    <a:pt x="544" y="1232"/>
                  </a:cubicBezTo>
                  <a:lnTo>
                    <a:pt x="1126" y="655"/>
                  </a:lnTo>
                  <a:lnTo>
                    <a:pt x="1046" y="577"/>
                  </a:lnTo>
                  <a:lnTo>
                    <a:pt x="451" y="1170"/>
                  </a:lnTo>
                  <a:lnTo>
                    <a:pt x="210" y="1240"/>
                  </a:lnTo>
                  <a:lnTo>
                    <a:pt x="161" y="1189"/>
                  </a:lnTo>
                  <a:lnTo>
                    <a:pt x="234" y="940"/>
                  </a:lnTo>
                  <a:lnTo>
                    <a:pt x="822" y="353"/>
                  </a:lnTo>
                  <a:lnTo>
                    <a:pt x="751" y="282"/>
                  </a:lnTo>
                  <a:close/>
                  <a:moveTo>
                    <a:pt x="881" y="412"/>
                  </a:moveTo>
                  <a:lnTo>
                    <a:pt x="284" y="1009"/>
                  </a:lnTo>
                  <a:lnTo>
                    <a:pt x="371" y="1028"/>
                  </a:lnTo>
                  <a:lnTo>
                    <a:pt x="383" y="1108"/>
                  </a:lnTo>
                  <a:lnTo>
                    <a:pt x="980" y="512"/>
                  </a:lnTo>
                  <a:lnTo>
                    <a:pt x="881" y="412"/>
                  </a:lnTo>
                  <a:close/>
                </a:path>
              </a:pathLst>
            </a:custGeom>
            <a:solidFill>
              <a:srgbClr val="10834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592E80C-3328-6AE0-1933-A0024DBDE9F9}"/>
              </a:ext>
            </a:extLst>
          </p:cNvPr>
          <p:cNvGrpSpPr/>
          <p:nvPr/>
        </p:nvGrpSpPr>
        <p:grpSpPr>
          <a:xfrm>
            <a:off x="4820613" y="2394914"/>
            <a:ext cx="1082678" cy="327086"/>
            <a:chOff x="8518848" y="5985061"/>
            <a:chExt cx="996062" cy="340368"/>
          </a:xfrm>
        </p:grpSpPr>
        <p:sp>
          <p:nvSpPr>
            <p:cNvPr id="46" name="사각형: 둥근 모서리 157">
              <a:extLst>
                <a:ext uri="{FF2B5EF4-FFF2-40B4-BE49-F238E27FC236}">
                  <a16:creationId xmlns:a16="http://schemas.microsoft.com/office/drawing/2014/main" id="{97FFBCC1-4851-8E46-E75B-0A57F00AD527}"/>
                </a:ext>
              </a:extLst>
            </p:cNvPr>
            <p:cNvSpPr/>
            <p:nvPr/>
          </p:nvSpPr>
          <p:spPr>
            <a:xfrm>
              <a:off x="8518848" y="5985061"/>
              <a:ext cx="985543" cy="340368"/>
            </a:xfrm>
            <a:prstGeom prst="roundRect">
              <a:avLst>
                <a:gd name="adj" fmla="val 50000"/>
              </a:avLst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A97D749-C6C9-EC08-A242-7DCF7F690F63}"/>
                </a:ext>
              </a:extLst>
            </p:cNvPr>
            <p:cNvSpPr/>
            <p:nvPr/>
          </p:nvSpPr>
          <p:spPr>
            <a:xfrm>
              <a:off x="8562135" y="6033445"/>
              <a:ext cx="246158" cy="2461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4B2D35-3825-F620-1C40-72E6C42E0B6D}"/>
                </a:ext>
              </a:extLst>
            </p:cNvPr>
            <p:cNvSpPr txBox="1"/>
            <p:nvPr/>
          </p:nvSpPr>
          <p:spPr>
            <a:xfrm>
              <a:off x="8777234" y="6034224"/>
              <a:ext cx="737676" cy="240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solidFill>
                    <a:schemeClr val="bg1"/>
                  </a:solidFill>
                </a:rPr>
                <a:t>알림톡 발송</a:t>
              </a:r>
            </a:p>
          </p:txBody>
        </p:sp>
        <p:sp>
          <p:nvSpPr>
            <p:cNvPr id="49" name="Sent">
              <a:extLst>
                <a:ext uri="{FF2B5EF4-FFF2-40B4-BE49-F238E27FC236}">
                  <a16:creationId xmlns:a16="http://schemas.microsoft.com/office/drawing/2014/main" id="{8F5F8C44-3473-E968-E4D0-8AD5ED70DDC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584340" y="6070814"/>
              <a:ext cx="163512" cy="163513"/>
            </a:xfrm>
            <a:custGeom>
              <a:avLst/>
              <a:gdLst>
                <a:gd name="T0" fmla="*/ 1353 w 1420"/>
                <a:gd name="T1" fmla="*/ 4 h 1425"/>
                <a:gd name="T2" fmla="*/ 1332 w 1420"/>
                <a:gd name="T3" fmla="*/ 11 h 1425"/>
                <a:gd name="T4" fmla="*/ 30 w 1420"/>
                <a:gd name="T5" fmla="*/ 717 h 1425"/>
                <a:gd name="T6" fmla="*/ 2 w 1420"/>
                <a:gd name="T7" fmla="*/ 769 h 1425"/>
                <a:gd name="T8" fmla="*/ 40 w 1420"/>
                <a:gd name="T9" fmla="*/ 815 h 1425"/>
                <a:gd name="T10" fmla="*/ 386 w 1420"/>
                <a:gd name="T11" fmla="*/ 918 h 1425"/>
                <a:gd name="T12" fmla="*/ 437 w 1420"/>
                <a:gd name="T13" fmla="*/ 1314 h 1425"/>
                <a:gd name="T14" fmla="*/ 518 w 1420"/>
                <a:gd name="T15" fmla="*/ 1327 h 1425"/>
                <a:gd name="T16" fmla="*/ 686 w 1420"/>
                <a:gd name="T17" fmla="*/ 1090 h 1425"/>
                <a:gd name="T18" fmla="*/ 995 w 1420"/>
                <a:gd name="T19" fmla="*/ 1398 h 1425"/>
                <a:gd name="T20" fmla="*/ 1085 w 1420"/>
                <a:gd name="T21" fmla="*/ 1375 h 1425"/>
                <a:gd name="T22" fmla="*/ 1410 w 1420"/>
                <a:gd name="T23" fmla="*/ 72 h 1425"/>
                <a:gd name="T24" fmla="*/ 1353 w 1420"/>
                <a:gd name="T25" fmla="*/ 4 h 1425"/>
                <a:gd name="T26" fmla="*/ 1275 w 1420"/>
                <a:gd name="T27" fmla="*/ 164 h 1425"/>
                <a:gd name="T28" fmla="*/ 1002 w 1420"/>
                <a:gd name="T29" fmla="*/ 1256 h 1425"/>
                <a:gd name="T30" fmla="*/ 695 w 1420"/>
                <a:gd name="T31" fmla="*/ 949 h 1425"/>
                <a:gd name="T32" fmla="*/ 1141 w 1420"/>
                <a:gd name="T33" fmla="*/ 330 h 1425"/>
                <a:gd name="T34" fmla="*/ 447 w 1420"/>
                <a:gd name="T35" fmla="*/ 825 h 1425"/>
                <a:gd name="T36" fmla="*/ 194 w 1420"/>
                <a:gd name="T37" fmla="*/ 750 h 1425"/>
                <a:gd name="T38" fmla="*/ 1275 w 1420"/>
                <a:gd name="T39" fmla="*/ 164 h 1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20" h="1425">
                  <a:moveTo>
                    <a:pt x="1353" y="4"/>
                  </a:moveTo>
                  <a:cubicBezTo>
                    <a:pt x="1346" y="5"/>
                    <a:pt x="1339" y="7"/>
                    <a:pt x="1332" y="11"/>
                  </a:cubicBezTo>
                  <a:lnTo>
                    <a:pt x="30" y="717"/>
                  </a:lnTo>
                  <a:cubicBezTo>
                    <a:pt x="11" y="727"/>
                    <a:pt x="0" y="748"/>
                    <a:pt x="2" y="769"/>
                  </a:cubicBezTo>
                  <a:cubicBezTo>
                    <a:pt x="4" y="790"/>
                    <a:pt x="20" y="809"/>
                    <a:pt x="40" y="815"/>
                  </a:cubicBezTo>
                  <a:lnTo>
                    <a:pt x="386" y="918"/>
                  </a:lnTo>
                  <a:cubicBezTo>
                    <a:pt x="394" y="982"/>
                    <a:pt x="430" y="1259"/>
                    <a:pt x="437" y="1314"/>
                  </a:cubicBezTo>
                  <a:cubicBezTo>
                    <a:pt x="444" y="1367"/>
                    <a:pt x="482" y="1377"/>
                    <a:pt x="518" y="1327"/>
                  </a:cubicBezTo>
                  <a:cubicBezTo>
                    <a:pt x="543" y="1293"/>
                    <a:pt x="686" y="1090"/>
                    <a:pt x="686" y="1090"/>
                  </a:cubicBezTo>
                  <a:lnTo>
                    <a:pt x="995" y="1398"/>
                  </a:lnTo>
                  <a:cubicBezTo>
                    <a:pt x="1021" y="1425"/>
                    <a:pt x="1075" y="1411"/>
                    <a:pt x="1085" y="1375"/>
                  </a:cubicBezTo>
                  <a:lnTo>
                    <a:pt x="1410" y="72"/>
                  </a:lnTo>
                  <a:cubicBezTo>
                    <a:pt x="1420" y="38"/>
                    <a:pt x="1387" y="0"/>
                    <a:pt x="1353" y="4"/>
                  </a:cubicBezTo>
                  <a:close/>
                  <a:moveTo>
                    <a:pt x="1275" y="164"/>
                  </a:moveTo>
                  <a:lnTo>
                    <a:pt x="1002" y="1256"/>
                  </a:lnTo>
                  <a:lnTo>
                    <a:pt x="695" y="949"/>
                  </a:lnTo>
                  <a:lnTo>
                    <a:pt x="1141" y="330"/>
                  </a:lnTo>
                  <a:lnTo>
                    <a:pt x="447" y="825"/>
                  </a:lnTo>
                  <a:lnTo>
                    <a:pt x="194" y="750"/>
                  </a:lnTo>
                  <a:lnTo>
                    <a:pt x="1275" y="164"/>
                  </a:lnTo>
                  <a:close/>
                </a:path>
              </a:pathLst>
            </a:custGeom>
            <a:solidFill>
              <a:srgbClr val="0D6E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124311" y="2369580"/>
            <a:ext cx="339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* </a:t>
            </a:r>
            <a:r>
              <a:rPr lang="ko-KR" altLang="en-US" sz="900" dirty="0">
                <a:solidFill>
                  <a:srgbClr val="FF0000"/>
                </a:solidFill>
              </a:rPr>
              <a:t>입금할 금액을 입력 후</a:t>
            </a:r>
            <a:r>
              <a:rPr lang="en-US" altLang="ko-KR" sz="900" dirty="0">
                <a:solidFill>
                  <a:srgbClr val="FF0000"/>
                </a:solidFill>
              </a:rPr>
              <a:t>,</a:t>
            </a:r>
            <a:r>
              <a:rPr lang="ko-KR" altLang="en-US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>
                <a:solidFill>
                  <a:srgbClr val="FF0000"/>
                </a:solidFill>
              </a:rPr>
              <a:t>“</a:t>
            </a:r>
            <a:r>
              <a:rPr lang="ko-KR" altLang="en-US" sz="900" dirty="0">
                <a:solidFill>
                  <a:srgbClr val="FF0000"/>
                </a:solidFill>
              </a:rPr>
              <a:t>가상계좌발급</a:t>
            </a:r>
            <a:r>
              <a:rPr lang="en-US" altLang="ko-KR" sz="900" dirty="0">
                <a:solidFill>
                  <a:srgbClr val="FF0000"/>
                </a:solidFill>
              </a:rPr>
              <a:t>”</a:t>
            </a:r>
            <a:r>
              <a:rPr lang="ko-KR" altLang="en-US" sz="900" dirty="0">
                <a:solidFill>
                  <a:srgbClr val="FF0000"/>
                </a:solidFill>
              </a:rPr>
              <a:t> 버튼을 클릭하셔야  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en-US" altLang="ko-KR" sz="900" dirty="0">
                <a:solidFill>
                  <a:srgbClr val="FF0000"/>
                </a:solidFill>
              </a:rPr>
              <a:t>   </a:t>
            </a:r>
            <a:r>
              <a:rPr lang="ko-KR" altLang="en-US" sz="900" dirty="0">
                <a:solidFill>
                  <a:srgbClr val="FF0000"/>
                </a:solidFill>
              </a:rPr>
              <a:t>합니다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7D3CBD9-5EF2-0176-F3DD-CD3436A72DBA}"/>
              </a:ext>
            </a:extLst>
          </p:cNvPr>
          <p:cNvSpPr/>
          <p:nvPr/>
        </p:nvSpPr>
        <p:spPr>
          <a:xfrm>
            <a:off x="2115779" y="6606270"/>
            <a:ext cx="190500" cy="130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>
                <a:solidFill>
                  <a:srgbClr val="FF0000"/>
                </a:solidFill>
              </a:rPr>
              <a:t>1-1</a:t>
            </a:r>
            <a:endParaRPr lang="ko-KR" altLang="en-US" sz="601">
              <a:solidFill>
                <a:srgbClr val="FF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4819F13-EB3B-2D3B-E9D7-6127C4A15BD3}"/>
              </a:ext>
            </a:extLst>
          </p:cNvPr>
          <p:cNvSpPr/>
          <p:nvPr/>
        </p:nvSpPr>
        <p:spPr>
          <a:xfrm>
            <a:off x="1941050" y="660627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/>
              <a:t>1</a:t>
            </a:r>
            <a:endParaRPr lang="ko-KR" altLang="en-US" sz="601"/>
          </a:p>
        </p:txBody>
      </p:sp>
      <p:sp>
        <p:nvSpPr>
          <p:cNvPr id="53" name="사각형: 둥근 모서리 450">
            <a:extLst>
              <a:ext uri="{FF2B5EF4-FFF2-40B4-BE49-F238E27FC236}">
                <a16:creationId xmlns:a16="http://schemas.microsoft.com/office/drawing/2014/main" id="{19959777-55CC-B008-2B03-DE043279F4E6}"/>
              </a:ext>
            </a:extLst>
          </p:cNvPr>
          <p:cNvSpPr/>
          <p:nvPr/>
        </p:nvSpPr>
        <p:spPr>
          <a:xfrm>
            <a:off x="153993" y="3563354"/>
            <a:ext cx="9390784" cy="2309909"/>
          </a:xfrm>
          <a:prstGeom prst="roundRect">
            <a:avLst>
              <a:gd name="adj" fmla="val 214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78A53F-C140-0A43-F86D-FAA23A328544}"/>
              </a:ext>
            </a:extLst>
          </p:cNvPr>
          <p:cNvSpPr txBox="1"/>
          <p:nvPr/>
        </p:nvSpPr>
        <p:spPr>
          <a:xfrm>
            <a:off x="297524" y="366760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D6EFD"/>
                </a:solidFill>
              </a:rPr>
              <a:t>입금내역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2A22D11-B4BE-814C-14B1-D490D2FEC285}"/>
              </a:ext>
            </a:extLst>
          </p:cNvPr>
          <p:cNvCxnSpPr>
            <a:cxnSpLocks/>
          </p:cNvCxnSpPr>
          <p:nvPr/>
        </p:nvCxnSpPr>
        <p:spPr>
          <a:xfrm>
            <a:off x="359627" y="4000060"/>
            <a:ext cx="8987246" cy="0"/>
          </a:xfrm>
          <a:prstGeom prst="line">
            <a:avLst/>
          </a:prstGeom>
          <a:ln>
            <a:solidFill>
              <a:srgbClr val="0D6E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C9B371E0-E703-5D04-2159-CB4857807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565642"/>
              </p:ext>
            </p:extLst>
          </p:nvPr>
        </p:nvGraphicFramePr>
        <p:xfrm>
          <a:off x="437435" y="4267774"/>
          <a:ext cx="8908724" cy="116039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58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5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59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6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0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구분</a:t>
                      </a:r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입금한 사람</a:t>
                      </a:r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입금 금액</a:t>
                      </a:r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입금 일시</a:t>
                      </a:r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거레 유형</a:t>
                      </a:r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메모</a:t>
                      </a:r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370843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35690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969680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611796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42421" marR="42421" marT="28233" marB="282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131413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07B9EE37-E0F7-C9F0-B19F-62361D64C6C1}"/>
              </a:ext>
            </a:extLst>
          </p:cNvPr>
          <p:cNvSpPr/>
          <p:nvPr/>
        </p:nvSpPr>
        <p:spPr>
          <a:xfrm>
            <a:off x="210858" y="2304524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 dirty="0"/>
              <a:t>1</a:t>
            </a:r>
            <a:endParaRPr lang="ko-KR" altLang="en-US" sz="60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7B9EE37-E0F7-C9F0-B19F-62361D64C6C1}"/>
              </a:ext>
            </a:extLst>
          </p:cNvPr>
          <p:cNvSpPr/>
          <p:nvPr/>
        </p:nvSpPr>
        <p:spPr>
          <a:xfrm>
            <a:off x="2639616" y="2348882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 dirty="0"/>
              <a:t>2</a:t>
            </a:r>
            <a:endParaRPr lang="ko-KR" altLang="en-US" sz="601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7B9EE37-E0F7-C9F0-B19F-62361D64C6C1}"/>
              </a:ext>
            </a:extLst>
          </p:cNvPr>
          <p:cNvSpPr/>
          <p:nvPr/>
        </p:nvSpPr>
        <p:spPr>
          <a:xfrm>
            <a:off x="3676883" y="2344524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 dirty="0"/>
              <a:t>3</a:t>
            </a:r>
            <a:endParaRPr lang="ko-KR" altLang="en-US" sz="601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7B9EE37-E0F7-C9F0-B19F-62361D64C6C1}"/>
              </a:ext>
            </a:extLst>
          </p:cNvPr>
          <p:cNvSpPr/>
          <p:nvPr/>
        </p:nvSpPr>
        <p:spPr>
          <a:xfrm>
            <a:off x="4758000" y="2344524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 dirty="0"/>
              <a:t>4</a:t>
            </a:r>
            <a:endParaRPr lang="ko-KR" altLang="en-US" sz="601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7B9EE37-E0F7-C9F0-B19F-62361D64C6C1}"/>
              </a:ext>
            </a:extLst>
          </p:cNvPr>
          <p:cNvSpPr/>
          <p:nvPr/>
        </p:nvSpPr>
        <p:spPr>
          <a:xfrm>
            <a:off x="68306" y="3498297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 dirty="0"/>
              <a:t>5</a:t>
            </a:r>
            <a:endParaRPr lang="ko-KR" altLang="en-US" sz="601" dirty="0"/>
          </a:p>
        </p:txBody>
      </p:sp>
    </p:spTree>
    <p:extLst>
      <p:ext uri="{BB962C8B-B14F-4D97-AF65-F5344CB8AC3E}">
        <p14:creationId xmlns:p14="http://schemas.microsoft.com/office/powerpoint/2010/main" val="334824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가상계좌 진행 </a:t>
            </a:r>
            <a:r>
              <a:rPr lang="ko-KR" altLang="en-US" dirty="0" smtClean="0"/>
              <a:t>프로세스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" name="사각형: 둥근 모서리 37">
            <a:extLst>
              <a:ext uri="{FF2B5EF4-FFF2-40B4-BE49-F238E27FC236}">
                <a16:creationId xmlns:a16="http://schemas.microsoft.com/office/drawing/2014/main" id="{DE571342-68A4-27D5-5768-83C645BD06AC}"/>
              </a:ext>
            </a:extLst>
          </p:cNvPr>
          <p:cNvSpPr/>
          <p:nvPr/>
        </p:nvSpPr>
        <p:spPr>
          <a:xfrm>
            <a:off x="179706" y="596408"/>
            <a:ext cx="9390786" cy="612565"/>
          </a:xfrm>
          <a:prstGeom prst="roundRect">
            <a:avLst>
              <a:gd name="adj" fmla="val 214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DFF67F3-5873-E526-E1CD-A518A17A0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063849"/>
              </p:ext>
            </p:extLst>
          </p:nvPr>
        </p:nvGraphicFramePr>
        <p:xfrm>
          <a:off x="9692640" y="526665"/>
          <a:ext cx="2465071" cy="19629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6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083">
                <a:tc gridSpan="2">
                  <a:txBody>
                    <a:bodyPr/>
                    <a:lstStyle/>
                    <a:p>
                      <a:pPr latinLnBrk="1"/>
                      <a:endParaRPr lang="en-US" altLang="ko-KR" sz="900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12822"/>
                  </a:ext>
                </a:extLst>
              </a:tr>
              <a:tr h="22689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DESCRIPTION</a:t>
                      </a:r>
                      <a:endParaRPr lang="ko-KR" altLang="en-US" sz="9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921553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620846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5FF4774-BA16-252D-0AD6-F6F70C84403F}"/>
              </a:ext>
            </a:extLst>
          </p:cNvPr>
          <p:cNvSpPr/>
          <p:nvPr/>
        </p:nvSpPr>
        <p:spPr>
          <a:xfrm>
            <a:off x="2115779" y="6606270"/>
            <a:ext cx="190500" cy="130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>
                <a:solidFill>
                  <a:srgbClr val="FF0000"/>
                </a:solidFill>
              </a:rPr>
              <a:t>1-1</a:t>
            </a:r>
            <a:endParaRPr lang="ko-KR" altLang="en-US" sz="601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5E97DC-316F-CA2B-1BDE-65391C251917}"/>
              </a:ext>
            </a:extLst>
          </p:cNvPr>
          <p:cNvSpPr/>
          <p:nvPr/>
        </p:nvSpPr>
        <p:spPr>
          <a:xfrm>
            <a:off x="1941050" y="660627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/>
              <a:t>1</a:t>
            </a:r>
            <a:endParaRPr lang="ko-KR" altLang="en-US" sz="60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CC577D-800E-1F46-3567-621DC18DB960}"/>
              </a:ext>
            </a:extLst>
          </p:cNvPr>
          <p:cNvSpPr txBox="1"/>
          <p:nvPr/>
        </p:nvSpPr>
        <p:spPr>
          <a:xfrm>
            <a:off x="2742227" y="78273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상품정보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BA95EC-53E5-DA8A-1A2A-006F0293E287}"/>
              </a:ext>
            </a:extLst>
          </p:cNvPr>
          <p:cNvSpPr txBox="1"/>
          <p:nvPr/>
        </p:nvSpPr>
        <p:spPr>
          <a:xfrm>
            <a:off x="3843595" y="78233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행사정보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342E92B-4A56-387C-B7C7-994096FE49D9}"/>
              </a:ext>
            </a:extLst>
          </p:cNvPr>
          <p:cNvCxnSpPr>
            <a:cxnSpLocks/>
          </p:cNvCxnSpPr>
          <p:nvPr/>
        </p:nvCxnSpPr>
        <p:spPr>
          <a:xfrm>
            <a:off x="2689282" y="1091572"/>
            <a:ext cx="84698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B44583-35FE-BAF6-3954-C6C92822E5AA}"/>
              </a:ext>
            </a:extLst>
          </p:cNvPr>
          <p:cNvCxnSpPr>
            <a:cxnSpLocks/>
          </p:cNvCxnSpPr>
          <p:nvPr/>
        </p:nvCxnSpPr>
        <p:spPr>
          <a:xfrm>
            <a:off x="3534704" y="1091172"/>
            <a:ext cx="888732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554E66A-054F-9E40-CBC1-8721DC66FC37}"/>
              </a:ext>
            </a:extLst>
          </p:cNvPr>
          <p:cNvCxnSpPr>
            <a:cxnSpLocks/>
          </p:cNvCxnSpPr>
          <p:nvPr/>
        </p:nvCxnSpPr>
        <p:spPr>
          <a:xfrm>
            <a:off x="4423437" y="1091172"/>
            <a:ext cx="888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DA4F7B-4776-90DC-1439-9768BA0CDBEB}"/>
              </a:ext>
            </a:extLst>
          </p:cNvPr>
          <p:cNvSpPr txBox="1"/>
          <p:nvPr/>
        </p:nvSpPr>
        <p:spPr>
          <a:xfrm>
            <a:off x="4936945" y="78233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0D6EFD"/>
                </a:solidFill>
              </a:rPr>
              <a:t>회원정산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F53BEFF-7549-8D03-6CB8-90D825490556}"/>
              </a:ext>
            </a:extLst>
          </p:cNvPr>
          <p:cNvCxnSpPr>
            <a:cxnSpLocks/>
          </p:cNvCxnSpPr>
          <p:nvPr/>
        </p:nvCxnSpPr>
        <p:spPr>
          <a:xfrm>
            <a:off x="4867037" y="1091172"/>
            <a:ext cx="888732" cy="0"/>
          </a:xfrm>
          <a:prstGeom prst="line">
            <a:avLst/>
          </a:prstGeom>
          <a:ln w="19050">
            <a:solidFill>
              <a:srgbClr val="0D6EF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1341EF9-EE8A-0809-07C2-5DB644139A7A}"/>
              </a:ext>
            </a:extLst>
          </p:cNvPr>
          <p:cNvSpPr txBox="1"/>
          <p:nvPr/>
        </p:nvSpPr>
        <p:spPr>
          <a:xfrm>
            <a:off x="6000596" y="78233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당사정산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37F3324-DB3F-7C84-AF38-2455C7B2D44C}"/>
              </a:ext>
            </a:extLst>
          </p:cNvPr>
          <p:cNvCxnSpPr>
            <a:cxnSpLocks/>
          </p:cNvCxnSpPr>
          <p:nvPr/>
        </p:nvCxnSpPr>
        <p:spPr>
          <a:xfrm>
            <a:off x="5624946" y="1091172"/>
            <a:ext cx="14535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4081" y="1471467"/>
            <a:ext cx="357397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가상계좌 진행 프로세스 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44080" y="2209800"/>
            <a:ext cx="1810052" cy="9437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/>
              <a:t>입금할 금액 입력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743994" y="2204863"/>
            <a:ext cx="1810052" cy="9437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/>
              <a:t>가상계좌 발급버튼 클릭</a:t>
            </a:r>
            <a:endParaRPr lang="ko-KR" altLang="en-US" sz="16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877491" y="2198078"/>
            <a:ext cx="1810052" cy="9437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4877491" y="2165755"/>
            <a:ext cx="1826564" cy="123174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1" dirty="0"/>
              <a:t>입금이 되지 않은 상태</a:t>
            </a:r>
            <a:r>
              <a:rPr lang="en-US" altLang="ko-KR" sz="1401" dirty="0"/>
              <a:t>-&gt; </a:t>
            </a:r>
            <a:r>
              <a:rPr lang="ko-KR" altLang="en-US" sz="1401" dirty="0"/>
              <a:t>금액 정정 버튼 활성화</a:t>
            </a:r>
            <a:r>
              <a:rPr lang="en-US" altLang="ko-KR" sz="1401" dirty="0"/>
              <a:t>(</a:t>
            </a:r>
            <a:r>
              <a:rPr lang="ko-KR" altLang="en-US" sz="1401" dirty="0"/>
              <a:t>금액 수정 후 입금 가능</a:t>
            </a:r>
            <a:r>
              <a:rPr lang="en-US" altLang="ko-KR" sz="1401" dirty="0"/>
              <a:t>)</a:t>
            </a:r>
            <a:endParaRPr lang="ko-KR" altLang="en-US" sz="1401" dirty="0"/>
          </a:p>
          <a:p>
            <a:endParaRPr lang="ko-KR" altLang="en-US" sz="180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867036" y="3573016"/>
            <a:ext cx="1810052" cy="9437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/>
              <a:t>가상계좌 부여</a:t>
            </a:r>
            <a:endParaRPr lang="en-US" altLang="ko-KR" sz="1600" dirty="0"/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은행명</a:t>
            </a:r>
            <a:r>
              <a:rPr lang="en-US" altLang="ko-KR" sz="1600" dirty="0"/>
              <a:t>, </a:t>
            </a:r>
            <a:r>
              <a:rPr lang="ko-KR" altLang="en-US" sz="1600" dirty="0"/>
              <a:t>계좌번호</a:t>
            </a:r>
            <a:r>
              <a:rPr lang="en-US" altLang="ko-KR" sz="1600" dirty="0"/>
              <a:t>, </a:t>
            </a:r>
            <a:r>
              <a:rPr lang="ko-KR" altLang="en-US" sz="1600" dirty="0"/>
              <a:t>예금주명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991079" y="2209800"/>
            <a:ext cx="1810052" cy="9437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/>
              <a:t>금액 입력 후 알림톡 발송 버튼 활성화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991079" y="3573016"/>
            <a:ext cx="1810052" cy="9437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/>
              <a:t>알림톡 발송 버튼 클릭 시 모달창 팝업 및 번호 입력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783632" y="3573016"/>
            <a:ext cx="1810052" cy="9437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/>
              <a:t>입금이 된 경우 하단에 입금내역 노출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23392" y="3570494"/>
            <a:ext cx="1810052" cy="9437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/>
              <a:t>입금이 확인 된 후 부여된 가상계좌</a:t>
            </a:r>
            <a:endParaRPr lang="en-US" altLang="ko-KR" sz="1600" dirty="0"/>
          </a:p>
          <a:p>
            <a:pPr algn="ctr"/>
            <a:r>
              <a:rPr lang="ko-KR" altLang="en-US" sz="1600" dirty="0"/>
              <a:t>사라짐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23392" y="4871166"/>
            <a:ext cx="1810052" cy="9437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/>
              <a:t>입금이 완료되면 화면 초기화</a:t>
            </a:r>
          </a:p>
        </p:txBody>
      </p:sp>
      <p:cxnSp>
        <p:nvCxnSpPr>
          <p:cNvPr id="30" name="직선 화살표 연결선 29"/>
          <p:cNvCxnSpPr>
            <a:stCxn id="20" idx="3"/>
            <a:endCxn id="21" idx="1"/>
          </p:cNvCxnSpPr>
          <p:nvPr/>
        </p:nvCxnSpPr>
        <p:spPr>
          <a:xfrm flipV="1">
            <a:off x="2454132" y="2676718"/>
            <a:ext cx="289863" cy="493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4583833" y="2636912"/>
            <a:ext cx="289863" cy="493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6704057" y="2636912"/>
            <a:ext cx="289863" cy="493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5" idx="2"/>
            <a:endCxn id="26" idx="0"/>
          </p:cNvCxnSpPr>
          <p:nvPr/>
        </p:nvCxnSpPr>
        <p:spPr>
          <a:xfrm>
            <a:off x="7896105" y="3153509"/>
            <a:ext cx="0" cy="41950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6" idx="1"/>
            <a:endCxn id="24" idx="3"/>
          </p:cNvCxnSpPr>
          <p:nvPr/>
        </p:nvCxnSpPr>
        <p:spPr>
          <a:xfrm flipH="1">
            <a:off x="6677088" y="4044870"/>
            <a:ext cx="31399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4" idx="1"/>
            <a:endCxn id="27" idx="3"/>
          </p:cNvCxnSpPr>
          <p:nvPr/>
        </p:nvCxnSpPr>
        <p:spPr>
          <a:xfrm flipH="1">
            <a:off x="4593682" y="4044870"/>
            <a:ext cx="27335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7" idx="1"/>
            <a:endCxn id="28" idx="3"/>
          </p:cNvCxnSpPr>
          <p:nvPr/>
        </p:nvCxnSpPr>
        <p:spPr>
          <a:xfrm flipH="1" flipV="1">
            <a:off x="2433445" y="4042348"/>
            <a:ext cx="350188" cy="252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8" idx="2"/>
            <a:endCxn id="29" idx="0"/>
          </p:cNvCxnSpPr>
          <p:nvPr/>
        </p:nvCxnSpPr>
        <p:spPr>
          <a:xfrm>
            <a:off x="1528418" y="4514202"/>
            <a:ext cx="0" cy="3569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24880" y="1811215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입금 후 금액정정 버튼 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rgbClr val="FF0000"/>
                </a:solidFill>
              </a:rPr>
              <a:t>비활성화</a:t>
            </a:r>
          </a:p>
        </p:txBody>
      </p:sp>
    </p:spTree>
    <p:extLst>
      <p:ext uri="{BB962C8B-B14F-4D97-AF65-F5344CB8AC3E}">
        <p14:creationId xmlns:p14="http://schemas.microsoft.com/office/powerpoint/2010/main" val="309437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C66F62-0515-63C5-9F31-3BAC3409603A}"/>
              </a:ext>
            </a:extLst>
          </p:cNvPr>
          <p:cNvGrpSpPr/>
          <p:nvPr/>
        </p:nvGrpSpPr>
        <p:grpSpPr>
          <a:xfrm>
            <a:off x="3072741" y="2051430"/>
            <a:ext cx="3265449" cy="1877635"/>
            <a:chOff x="3600153" y="2114577"/>
            <a:chExt cx="1468920" cy="84463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F9D3CD0-5F39-7D32-36A5-34B289FB3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153" y="2114577"/>
              <a:ext cx="1468920" cy="84463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38F740-386B-9C36-F71F-A401F9D0B49C}"/>
                </a:ext>
              </a:extLst>
            </p:cNvPr>
            <p:cNvSpPr txBox="1"/>
            <p:nvPr/>
          </p:nvSpPr>
          <p:spPr>
            <a:xfrm>
              <a:off x="3737159" y="2696123"/>
              <a:ext cx="1213739" cy="2353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0032A0"/>
                  </a:solidFill>
                  <a:latin typeface="+mn-ea"/>
                  <a:cs typeface="Pretendard ExtraBold" panose="02000903000000020004" pitchFamily="50" charset="-127"/>
                </a:rPr>
                <a:t>의전관리시스템</a:t>
              </a:r>
              <a:endParaRPr lang="ko-KR" altLang="en-US" sz="2800" b="1" dirty="0">
                <a:solidFill>
                  <a:srgbClr val="0032A0"/>
                </a:solidFill>
              </a:endParaRPr>
            </a:p>
          </p:txBody>
        </p:sp>
      </p:grpSp>
      <p:grpSp>
        <p:nvGrpSpPr>
          <p:cNvPr id="9" name="Placeholder">
            <a:extLst>
              <a:ext uri="{FF2B5EF4-FFF2-40B4-BE49-F238E27FC236}">
                <a16:creationId xmlns:a16="http://schemas.microsoft.com/office/drawing/2014/main" id="{5F64E54E-00E9-48F6-CC13-F27029639FF5}"/>
              </a:ext>
            </a:extLst>
          </p:cNvPr>
          <p:cNvGrpSpPr>
            <a:grpSpLocks/>
          </p:cNvGrpSpPr>
          <p:nvPr/>
        </p:nvGrpSpPr>
        <p:grpSpPr bwMode="auto">
          <a:xfrm>
            <a:off x="541178" y="1147666"/>
            <a:ext cx="8490857" cy="4767945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0" name="Border">
              <a:extLst>
                <a:ext uri="{FF2B5EF4-FFF2-40B4-BE49-F238E27FC236}">
                  <a16:creationId xmlns:a16="http://schemas.microsoft.com/office/drawing/2014/main" id="{5CD678B8-71AE-1542-5179-3959ECC52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Line 2">
              <a:extLst>
                <a:ext uri="{FF2B5EF4-FFF2-40B4-BE49-F238E27FC236}">
                  <a16:creationId xmlns:a16="http://schemas.microsoft.com/office/drawing/2014/main" id="{5021C149-89A4-E450-75D4-E55A9C94D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Line 1">
              <a:extLst>
                <a:ext uri="{FF2B5EF4-FFF2-40B4-BE49-F238E27FC236}">
                  <a16:creationId xmlns:a16="http://schemas.microsoft.com/office/drawing/2014/main" id="{74042658-1761-6D0A-A7F1-E594CAA4D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DFF67F3-5873-E526-E1CD-A518A17A0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206454"/>
              </p:ext>
            </p:extLst>
          </p:nvPr>
        </p:nvGraphicFramePr>
        <p:xfrm>
          <a:off x="9692641" y="526665"/>
          <a:ext cx="2476500" cy="41950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6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249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앱 </a:t>
                      </a:r>
                      <a:r>
                        <a:rPr lang="ko-KR" altLang="en-US" sz="900" b="1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스플래시</a:t>
                      </a:r>
                      <a:r>
                        <a:rPr lang="en-US" altLang="ko-KR" sz="9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900" b="1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런쳐</a:t>
                      </a:r>
                      <a:r>
                        <a:rPr lang="en-US" altLang="ko-KR" sz="9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 </a:t>
                      </a:r>
                      <a:endParaRPr lang="en-US" altLang="ko-KR" sz="900" b="1" dirty="0" smtClean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latinLnBrk="1"/>
                      <a:endParaRPr lang="en-US" altLang="ko-KR" sz="900" b="1" dirty="0" smtClean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latinLnBrk="1"/>
                      <a:r>
                        <a:rPr lang="en-US" altLang="ko-KR" sz="900" b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ERP</a:t>
                      </a:r>
                      <a:r>
                        <a:rPr lang="ko-KR" altLang="en-US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에서 비밀번호 변경이 되어 있다면 </a:t>
                      </a:r>
                      <a:r>
                        <a:rPr lang="ko-KR" altLang="en-US" sz="900" b="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로그인화면으로</a:t>
                      </a:r>
                      <a:endParaRPr lang="en-US" altLang="ko-KR" sz="900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93663" indent="-93663" latinLnBrk="1">
                        <a:buFontTx/>
                        <a:buChar char="-"/>
                      </a:pPr>
                      <a:r>
                        <a:rPr lang="ko-KR" altLang="en-US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계정의 변동이 없고</a:t>
                      </a:r>
                      <a:r>
                        <a:rPr lang="en-US" altLang="ko-KR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자동로그인 체크가 되어 있다면 </a:t>
                      </a:r>
                      <a:r>
                        <a:rPr lang="ko-KR" altLang="en-US" sz="900" b="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계정별</a:t>
                      </a:r>
                      <a:r>
                        <a:rPr lang="ko-KR" altLang="en-US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랜딩 화면으로</a:t>
                      </a:r>
                      <a:endParaRPr lang="en-US" altLang="ko-KR" sz="900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93663" indent="-93663" latinLnBrk="1">
                        <a:buFontTx/>
                        <a:buChar char="-"/>
                      </a:pPr>
                      <a:r>
                        <a:rPr lang="ko-KR" altLang="en-US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푸시는 계정 아이디 기준으로 </a:t>
                      </a:r>
                      <a:r>
                        <a:rPr lang="en-US" altLang="ko-KR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Native</a:t>
                      </a:r>
                      <a:r>
                        <a:rPr lang="ko-KR" altLang="en-US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알림 진행</a:t>
                      </a:r>
                      <a:endParaRPr lang="en-US" altLang="ko-KR" sz="900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93663" indent="-93663" latinLnBrk="1">
                        <a:buFontTx/>
                        <a:buChar char="-"/>
                      </a:pPr>
                      <a:r>
                        <a:rPr lang="ko-KR" altLang="en-US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본 화면은 히스토리에 남지 않음</a:t>
                      </a:r>
                      <a:r>
                        <a:rPr lang="en-US" altLang="ko-KR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en-US" altLang="ko-KR" sz="900" b="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history.back</a:t>
                      </a:r>
                      <a:r>
                        <a:rPr lang="en-US" altLang="ko-KR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(-1))</a:t>
                      </a:r>
                    </a:p>
                    <a:p>
                      <a:pPr marL="93663" indent="-93663" latinLnBrk="1">
                        <a:buFontTx/>
                        <a:buChar char="-"/>
                      </a:pPr>
                      <a:r>
                        <a:rPr lang="ko-KR" altLang="en-US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자동 로그인 여부 체크</a:t>
                      </a:r>
                      <a:endParaRPr lang="en-US" altLang="ko-KR" sz="900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93663" indent="-93663" latinLnBrk="1">
                        <a:buFontTx/>
                        <a:buChar char="-"/>
                      </a:pPr>
                      <a:r>
                        <a:rPr lang="ko-KR" altLang="en-US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자동로그인 된 경우 계정상태</a:t>
                      </a:r>
                      <a:r>
                        <a:rPr lang="en-US" altLang="ko-KR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만료여부</a:t>
                      </a:r>
                      <a:r>
                        <a:rPr lang="en-US" altLang="ko-KR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비번변경 등</a:t>
                      </a:r>
                      <a:r>
                        <a:rPr lang="en-US" altLang="ko-KR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r>
                        <a:rPr lang="ko-KR" altLang="en-US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이슈 없었는지 체크 필요</a:t>
                      </a:r>
                      <a:endParaRPr lang="en-US" altLang="ko-KR" sz="900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12822"/>
                  </a:ext>
                </a:extLst>
              </a:tr>
              <a:tr h="22689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DESCRIPTION</a:t>
                      </a:r>
                      <a:endParaRPr lang="ko-KR" altLang="en-US" sz="9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현재 앱의 버전을 노출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업데이트가 있을 경우 노출</a:t>
                      </a:r>
                      <a:r>
                        <a:rPr kumimoji="1" lang="en-US" altLang="ko-KR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업데이트하기 </a:t>
                      </a:r>
                      <a:r>
                        <a:rPr kumimoji="1" lang="en-US" altLang="ko-KR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+ </a:t>
                      </a:r>
                      <a:r>
                        <a:rPr kumimoji="1" lang="ko-KR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대상 버전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서버와의 통신상태 불량 또는 서버응답이 없을 경우 </a:t>
                      </a:r>
                      <a:r>
                        <a:rPr kumimoji="1" lang="en-US" altLang="ko-KR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Comment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A+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로고와 의전관리시스템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TEXT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만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배경이미지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없이 흰 바탕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텍스트 개체 틀 22">
            <a:extLst>
              <a:ext uri="{FF2B5EF4-FFF2-40B4-BE49-F238E27FC236}">
                <a16:creationId xmlns:a16="http://schemas.microsoft.com/office/drawing/2014/main" id="{182F84C2-6A65-BC37-BB8B-4EF6BAA737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0575" y="9526"/>
            <a:ext cx="7581900" cy="212725"/>
          </a:xfrm>
        </p:spPr>
        <p:txBody>
          <a:bodyPr>
            <a:noAutofit/>
          </a:bodyPr>
          <a:lstStyle/>
          <a:p>
            <a:r>
              <a:rPr lang="en-US" altLang="ko-KR" dirty="0"/>
              <a:t>RQ-COM-0800</a:t>
            </a:r>
            <a:endParaRPr lang="ko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662C13FD-17AF-40D7-5091-F9B9F9195C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1" y="9526"/>
            <a:ext cx="3105150" cy="212725"/>
          </a:xfrm>
        </p:spPr>
        <p:txBody>
          <a:bodyPr>
            <a:normAutofit/>
          </a:bodyPr>
          <a:lstStyle/>
          <a:p>
            <a:r>
              <a:rPr lang="en-US" altLang="ko-KR" dirty="0"/>
              <a:t>AG01000000000</a:t>
            </a:r>
          </a:p>
          <a:p>
            <a:endParaRPr lang="ko-KR" altLang="en-US" dirty="0"/>
          </a:p>
        </p:txBody>
      </p:sp>
      <p:sp>
        <p:nvSpPr>
          <p:cNvPr id="16" name="텍스트 개체 틀 24">
            <a:extLst>
              <a:ext uri="{FF2B5EF4-FFF2-40B4-BE49-F238E27FC236}">
                <a16:creationId xmlns:a16="http://schemas.microsoft.com/office/drawing/2014/main" id="{5568E82B-CE66-31B1-2B79-BC00FFF7CD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1" y="251729"/>
            <a:ext cx="3086100" cy="185515"/>
          </a:xfrm>
        </p:spPr>
        <p:txBody>
          <a:bodyPr>
            <a:noAutofit/>
          </a:bodyPr>
          <a:lstStyle/>
          <a:p>
            <a:r>
              <a:rPr lang="ko-KR" altLang="en-US" dirty="0"/>
              <a:t>앱런쳐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17" name="텍스트 개체 틀 25">
            <a:extLst>
              <a:ext uri="{FF2B5EF4-FFF2-40B4-BE49-F238E27FC236}">
                <a16:creationId xmlns:a16="http://schemas.microsoft.com/office/drawing/2014/main" id="{9F1FF19A-84B2-50E6-C3AB-25DE8DBFD2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91051" y="241301"/>
            <a:ext cx="4333876" cy="212725"/>
          </a:xfrm>
        </p:spPr>
        <p:txBody>
          <a:bodyPr>
            <a:norm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4A7C69-9C5E-D936-0DFA-11677CE7BBE2}"/>
              </a:ext>
            </a:extLst>
          </p:cNvPr>
          <p:cNvSpPr/>
          <p:nvPr/>
        </p:nvSpPr>
        <p:spPr>
          <a:xfrm>
            <a:off x="3550992" y="4809255"/>
            <a:ext cx="2503225" cy="333349"/>
          </a:xfrm>
          <a:prstGeom prst="rect">
            <a:avLst/>
          </a:prstGeom>
          <a:solidFill>
            <a:srgbClr val="0D6EFD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1"/>
              <a:t>업데이트 하기 </a:t>
            </a:r>
            <a:r>
              <a:rPr lang="en-US" altLang="ko-KR" sz="1001"/>
              <a:t>(1.2.2)</a:t>
            </a:r>
            <a:endParaRPr lang="ko-KR" altLang="en-US" sz="100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672455-ED63-C10D-CA41-243B85124330}"/>
              </a:ext>
            </a:extLst>
          </p:cNvPr>
          <p:cNvSpPr/>
          <p:nvPr/>
        </p:nvSpPr>
        <p:spPr>
          <a:xfrm>
            <a:off x="1925280" y="660627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/>
              <a:t>1</a:t>
            </a:r>
            <a:endParaRPr lang="ko-KR" altLang="en-US" sz="601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32DDACF-F87C-AC90-C9B8-4B12AB758E41}"/>
              </a:ext>
            </a:extLst>
          </p:cNvPr>
          <p:cNvSpPr/>
          <p:nvPr/>
        </p:nvSpPr>
        <p:spPr>
          <a:xfrm>
            <a:off x="2115779" y="6606270"/>
            <a:ext cx="190500" cy="130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>
                <a:solidFill>
                  <a:srgbClr val="FF0000"/>
                </a:solidFill>
              </a:rPr>
              <a:t>1-1</a:t>
            </a:r>
            <a:endParaRPr lang="ko-KR" altLang="en-US" sz="601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A54D3F-D014-3D98-0E31-27BE674D5CC6}"/>
              </a:ext>
            </a:extLst>
          </p:cNvPr>
          <p:cNvSpPr txBox="1"/>
          <p:nvPr/>
        </p:nvSpPr>
        <p:spPr>
          <a:xfrm>
            <a:off x="4296757" y="4145519"/>
            <a:ext cx="9557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/>
              <a:t>현재버전</a:t>
            </a:r>
            <a:r>
              <a:rPr lang="en-US" altLang="ko-KR" sz="900"/>
              <a:t>: 1.2.1</a:t>
            </a:r>
            <a:endParaRPr lang="ko-KR" altLang="en-US" sz="9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0AE3A94-7092-C646-E727-81119C34B434}"/>
              </a:ext>
            </a:extLst>
          </p:cNvPr>
          <p:cNvSpPr/>
          <p:nvPr/>
        </p:nvSpPr>
        <p:spPr>
          <a:xfrm>
            <a:off x="4176060" y="4191555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/>
              <a:t>1</a:t>
            </a:r>
            <a:endParaRPr lang="ko-KR" altLang="en-US" sz="601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D000ED-DE72-A26C-8E92-E05E960D14DA}"/>
              </a:ext>
            </a:extLst>
          </p:cNvPr>
          <p:cNvSpPr/>
          <p:nvPr/>
        </p:nvSpPr>
        <p:spPr>
          <a:xfrm>
            <a:off x="6004860" y="4732732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/>
              <a:t>2</a:t>
            </a:r>
            <a:endParaRPr lang="ko-KR" altLang="en-US" sz="60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E331BF-B590-46D8-2C91-9E1332662091}"/>
              </a:ext>
            </a:extLst>
          </p:cNvPr>
          <p:cNvSpPr txBox="1"/>
          <p:nvPr/>
        </p:nvSpPr>
        <p:spPr>
          <a:xfrm>
            <a:off x="3101660" y="5341948"/>
            <a:ext cx="3401892" cy="5078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>
                <a:solidFill>
                  <a:srgbClr val="DC3545"/>
                </a:solidFill>
              </a:rPr>
              <a:t>현재 서버 점검 중이거나</a:t>
            </a:r>
            <a:r>
              <a:rPr lang="en-US" altLang="ko-KR" sz="900">
                <a:solidFill>
                  <a:srgbClr val="DC3545"/>
                </a:solidFill>
              </a:rPr>
              <a:t>, </a:t>
            </a:r>
            <a:r>
              <a:rPr lang="ko-KR" altLang="en-US" sz="900">
                <a:solidFill>
                  <a:srgbClr val="DC3545"/>
                </a:solidFill>
              </a:rPr>
              <a:t>서버와의 접속이 원할하지 않습니다</a:t>
            </a:r>
            <a:r>
              <a:rPr lang="en-US" altLang="ko-KR" sz="900">
                <a:solidFill>
                  <a:srgbClr val="DC3545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900">
                <a:solidFill>
                  <a:srgbClr val="DC3545"/>
                </a:solidFill>
              </a:rPr>
              <a:t>잠시 후 다시 시도해 주세요</a:t>
            </a:r>
            <a:r>
              <a:rPr lang="en-US" altLang="ko-KR" sz="900">
                <a:solidFill>
                  <a:srgbClr val="DC3545"/>
                </a:solidFill>
              </a:rPr>
              <a:t>.</a:t>
            </a:r>
            <a:endParaRPr lang="ko-KR" altLang="en-US" sz="900">
              <a:solidFill>
                <a:srgbClr val="DC3545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D84301D-227B-073B-8F44-73E95FFA8243}"/>
              </a:ext>
            </a:extLst>
          </p:cNvPr>
          <p:cNvSpPr/>
          <p:nvPr/>
        </p:nvSpPr>
        <p:spPr>
          <a:xfrm>
            <a:off x="6195362" y="5276891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/>
              <a:t>3</a:t>
            </a:r>
            <a:endParaRPr lang="ko-KR" altLang="en-US" sz="60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0AE3A94-7092-C646-E727-81119C34B434}"/>
              </a:ext>
            </a:extLst>
          </p:cNvPr>
          <p:cNvSpPr/>
          <p:nvPr/>
        </p:nvSpPr>
        <p:spPr>
          <a:xfrm>
            <a:off x="3242050" y="2702693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 dirty="0"/>
              <a:t>4</a:t>
            </a:r>
            <a:endParaRPr lang="ko-KR" altLang="en-US" sz="601" dirty="0"/>
          </a:p>
        </p:txBody>
      </p:sp>
    </p:spTree>
    <p:extLst>
      <p:ext uri="{BB962C8B-B14F-4D97-AF65-F5344CB8AC3E}">
        <p14:creationId xmlns:p14="http://schemas.microsoft.com/office/powerpoint/2010/main" val="401168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RQ-COM-0800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AG02000000000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F6D1DD4-99BE-AD07-7463-E3FFC7F10A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28" r="20581"/>
          <a:stretch/>
        </p:blipFill>
        <p:spPr bwMode="auto">
          <a:xfrm>
            <a:off x="8407" y="517335"/>
            <a:ext cx="4693298" cy="597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9D3CD0-5F39-7D32-36A5-34B289FB3E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357" y="2121231"/>
            <a:ext cx="1468921" cy="844629"/>
          </a:xfrm>
          <a:prstGeom prst="rect">
            <a:avLst/>
          </a:prstGeom>
        </p:spPr>
      </p:pic>
      <p:grpSp>
        <p:nvGrpSpPr>
          <p:cNvPr id="8" name="Placeholder">
            <a:extLst>
              <a:ext uri="{FF2B5EF4-FFF2-40B4-BE49-F238E27FC236}">
                <a16:creationId xmlns:a16="http://schemas.microsoft.com/office/drawing/2014/main" id="{5F64E54E-00E9-48F6-CC13-F27029639FF5}"/>
              </a:ext>
            </a:extLst>
          </p:cNvPr>
          <p:cNvGrpSpPr>
            <a:grpSpLocks/>
          </p:cNvGrpSpPr>
          <p:nvPr/>
        </p:nvGrpSpPr>
        <p:grpSpPr bwMode="auto">
          <a:xfrm>
            <a:off x="0" y="503854"/>
            <a:ext cx="4693298" cy="5980923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" name="Border">
              <a:extLst>
                <a:ext uri="{FF2B5EF4-FFF2-40B4-BE49-F238E27FC236}">
                  <a16:creationId xmlns:a16="http://schemas.microsoft.com/office/drawing/2014/main" id="{5CD678B8-71AE-1542-5179-3959ECC52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Line 2">
              <a:extLst>
                <a:ext uri="{FF2B5EF4-FFF2-40B4-BE49-F238E27FC236}">
                  <a16:creationId xmlns:a16="http://schemas.microsoft.com/office/drawing/2014/main" id="{5021C149-89A4-E450-75D4-E55A9C94D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Line 1">
              <a:extLst>
                <a:ext uri="{FF2B5EF4-FFF2-40B4-BE49-F238E27FC236}">
                  <a16:creationId xmlns:a16="http://schemas.microsoft.com/office/drawing/2014/main" id="{74042658-1761-6D0A-A7F1-E594CAA4D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DFF67F3-5873-E526-E1CD-A518A17A0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012575"/>
              </p:ext>
            </p:extLst>
          </p:nvPr>
        </p:nvGraphicFramePr>
        <p:xfrm>
          <a:off x="9692640" y="526664"/>
          <a:ext cx="2499360" cy="40592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3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6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03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로그인 페이지</a:t>
                      </a:r>
                      <a:endParaRPr lang="en-US" altLang="ko-KR" sz="9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latinLnBrk="1"/>
                      <a:r>
                        <a:rPr lang="en-US" altLang="ko-KR" sz="9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 </a:t>
                      </a:r>
                      <a:r>
                        <a:rPr lang="ko-KR" altLang="en-US" sz="9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계정 선택이 없어지고</a:t>
                      </a:r>
                      <a:r>
                        <a:rPr lang="en-US" altLang="ko-KR" sz="9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입력한 아이디를 기준으로 </a:t>
                      </a:r>
                      <a:r>
                        <a:rPr lang="en-US" altLang="ko-KR" sz="9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Load</a:t>
                      </a:r>
                      <a:endParaRPr lang="ko-KR" altLang="en-US" sz="9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12822"/>
                  </a:ext>
                </a:extLst>
              </a:tr>
              <a:tr h="22689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DESCRIPTION</a:t>
                      </a:r>
                      <a:endParaRPr lang="ko-KR" altLang="en-US" sz="9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4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해상도가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작은 단말기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예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핸드폰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의 경우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영역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감춰짐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퍼블리싱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반응형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아이디 입력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비밀번호 입력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4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자동로그인 체크된 경우 자동로그인 됨</a:t>
                      </a:r>
                      <a:r>
                        <a:rPr kumimoji="1" lang="en-US" altLang="ko-KR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조건</a:t>
                      </a:r>
                      <a:endParaRPr kumimoji="1" lang="en-US" altLang="ko-KR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93663" marR="0" lvl="0" indent="-93663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ko-KR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설정 후 </a:t>
                      </a:r>
                      <a:r>
                        <a:rPr kumimoji="1" lang="en-US" altLang="ko-KR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ERP </a:t>
                      </a:r>
                      <a:r>
                        <a:rPr kumimoji="1" lang="ko-KR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또는 </a:t>
                      </a:r>
                      <a:r>
                        <a:rPr kumimoji="1" lang="en-US" altLang="ko-KR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PC</a:t>
                      </a:r>
                      <a:r>
                        <a:rPr kumimoji="1" lang="ko-KR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화면에서 정보 수정 없을 것</a:t>
                      </a:r>
                      <a:endParaRPr kumimoji="1" lang="en-US" altLang="ko-KR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93663" marR="0" lvl="0" indent="-93663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ko-KR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회원정보가 유효할 것</a:t>
                      </a:r>
                      <a:r>
                        <a:rPr kumimoji="1" lang="en-US" altLang="ko-KR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퇴사 또는 만료</a:t>
                      </a:r>
                      <a:r>
                        <a:rPr kumimoji="1" lang="en-US" altLang="ko-KR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로그인 후 계정별 랜딩화면으로 이동</a:t>
                      </a: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2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ERP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에서 비밀번호 변경사항이 체크되었거나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계정만료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퇴사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가 되었을 경우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메시지 나타남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퇴사 등의 이유로 만료되면 로그인 되지 않음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6-1 :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로그인 에러 시 출력 메시지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68D0D89-C97E-682D-38DA-7119BADD8ADE}"/>
              </a:ext>
            </a:extLst>
          </p:cNvPr>
          <p:cNvSpPr txBox="1"/>
          <p:nvPr/>
        </p:nvSpPr>
        <p:spPr>
          <a:xfrm>
            <a:off x="979709" y="3325631"/>
            <a:ext cx="303616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</a:rPr>
              <a:t>믿음과 신뢰를 다하는 기업</a:t>
            </a:r>
          </a:p>
          <a:p>
            <a:r>
              <a:rPr lang="ko-KR" altLang="en-US" sz="2400"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꿈꾸던 라이프의 시작!!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38F740-386B-9C36-F71F-A401F9D0B49C}"/>
              </a:ext>
            </a:extLst>
          </p:cNvPr>
          <p:cNvSpPr txBox="1"/>
          <p:nvPr/>
        </p:nvSpPr>
        <p:spPr>
          <a:xfrm>
            <a:off x="7020342" y="2402281"/>
            <a:ext cx="1382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+mn-ea"/>
                <a:cs typeface="Pretendard ExtraBold" panose="02000903000000020004" pitchFamily="50" charset="-127"/>
              </a:rPr>
              <a:t>_ </a:t>
            </a:r>
            <a:r>
              <a:rPr lang="ko-KR" altLang="en-US" sz="1200">
                <a:latin typeface="+mn-ea"/>
                <a:cs typeface="Pretendard ExtraBold" panose="02000903000000020004" pitchFamily="50" charset="-127"/>
              </a:rPr>
              <a:t>의전관리시스템</a:t>
            </a:r>
            <a:endParaRPr lang="ko-KR" altLang="en-US" sz="1200"/>
          </a:p>
        </p:txBody>
      </p:sp>
      <p:sp>
        <p:nvSpPr>
          <p:cNvPr id="15" name="Input">
            <a:extLst>
              <a:ext uri="{FF2B5EF4-FFF2-40B4-BE49-F238E27FC236}">
                <a16:creationId xmlns:a16="http://schemas.microsoft.com/office/drawing/2014/main" id="{4E20D564-F22B-F357-08C0-B5CC149E7B3B}"/>
              </a:ext>
            </a:extLst>
          </p:cNvPr>
          <p:cNvSpPr/>
          <p:nvPr/>
        </p:nvSpPr>
        <p:spPr>
          <a:xfrm>
            <a:off x="5888301" y="2854242"/>
            <a:ext cx="2504700" cy="2670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5" tIns="64009" rIns="100585" bIns="64009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put">
            <a:extLst>
              <a:ext uri="{FF2B5EF4-FFF2-40B4-BE49-F238E27FC236}">
                <a16:creationId xmlns:a16="http://schemas.microsoft.com/office/drawing/2014/main" id="{19CB5A89-156D-C730-A796-22FBD0FF34E3}"/>
              </a:ext>
            </a:extLst>
          </p:cNvPr>
          <p:cNvSpPr/>
          <p:nvPr/>
        </p:nvSpPr>
        <p:spPr>
          <a:xfrm>
            <a:off x="5888301" y="3414492"/>
            <a:ext cx="2504700" cy="2670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5" tIns="64009" rIns="100585" bIns="64009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4A7C69-9C5E-D936-0DFA-11677CE7BBE2}"/>
              </a:ext>
            </a:extLst>
          </p:cNvPr>
          <p:cNvSpPr/>
          <p:nvPr/>
        </p:nvSpPr>
        <p:spPr>
          <a:xfrm>
            <a:off x="5888300" y="4095072"/>
            <a:ext cx="2503225" cy="333349"/>
          </a:xfrm>
          <a:prstGeom prst="rect">
            <a:avLst/>
          </a:prstGeom>
          <a:solidFill>
            <a:srgbClr val="0D6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1"/>
              <a:t>로그인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672455-ED63-C10D-CA41-243B85124330}"/>
              </a:ext>
            </a:extLst>
          </p:cNvPr>
          <p:cNvSpPr/>
          <p:nvPr/>
        </p:nvSpPr>
        <p:spPr>
          <a:xfrm>
            <a:off x="4270498" y="724812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/>
              <a:t>1</a:t>
            </a:r>
            <a:endParaRPr lang="ko-KR" altLang="en-US" sz="60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2DDACF-F87C-AC90-C9B8-4B12AB758E41}"/>
              </a:ext>
            </a:extLst>
          </p:cNvPr>
          <p:cNvSpPr/>
          <p:nvPr/>
        </p:nvSpPr>
        <p:spPr>
          <a:xfrm>
            <a:off x="2115779" y="6606270"/>
            <a:ext cx="190500" cy="130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>
                <a:solidFill>
                  <a:srgbClr val="FF0000"/>
                </a:solidFill>
              </a:rPr>
              <a:t>1-1</a:t>
            </a:r>
            <a:endParaRPr lang="ko-KR" altLang="en-US" sz="601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4743ACC-01D9-89CA-103D-15175D3958AC}"/>
              </a:ext>
            </a:extLst>
          </p:cNvPr>
          <p:cNvSpPr/>
          <p:nvPr/>
        </p:nvSpPr>
        <p:spPr>
          <a:xfrm>
            <a:off x="8366354" y="2744498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/>
              <a:t>2</a:t>
            </a:r>
            <a:endParaRPr lang="ko-KR" altLang="en-US" sz="60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BF0FBC3-B9D9-CE82-A14B-404ADAF0FA33}"/>
              </a:ext>
            </a:extLst>
          </p:cNvPr>
          <p:cNvSpPr/>
          <p:nvPr/>
        </p:nvSpPr>
        <p:spPr>
          <a:xfrm>
            <a:off x="8366354" y="3322995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/>
              <a:t>3</a:t>
            </a:r>
            <a:endParaRPr lang="ko-KR" altLang="en-US" sz="601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9DC983C-7BDC-75A9-8372-7B98203BFF8B}"/>
              </a:ext>
            </a:extLst>
          </p:cNvPr>
          <p:cNvSpPr/>
          <p:nvPr/>
        </p:nvSpPr>
        <p:spPr>
          <a:xfrm>
            <a:off x="8366354" y="4004133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/>
              <a:t>5</a:t>
            </a:r>
            <a:endParaRPr lang="ko-KR" altLang="en-US" sz="60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78CF9B-EA47-7495-EE60-959637AC4A0D}"/>
              </a:ext>
            </a:extLst>
          </p:cNvPr>
          <p:cNvSpPr txBox="1"/>
          <p:nvPr/>
        </p:nvSpPr>
        <p:spPr>
          <a:xfrm>
            <a:off x="5822994" y="4513676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rgbClr val="DC3545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계정에 대한 변경사항이 발견되었습니다</a:t>
            </a:r>
            <a:r>
              <a:rPr lang="en-US" altLang="ko-KR" sz="900">
                <a:solidFill>
                  <a:srgbClr val="DC3545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  <a:p>
            <a:r>
              <a:rPr lang="ko-KR" altLang="en-US" sz="900">
                <a:solidFill>
                  <a:srgbClr val="DC3545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불편하시더라도 다시 로그인 해 주세요</a:t>
            </a:r>
            <a:r>
              <a:rPr lang="en-US" altLang="ko-KR" sz="900">
                <a:solidFill>
                  <a:srgbClr val="DC3545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  <a:endParaRPr lang="ko-KR" altLang="en-US" sz="900">
              <a:solidFill>
                <a:srgbClr val="DC3545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9E2A59-5DFE-E325-4E26-4C1D80151A5A}"/>
              </a:ext>
            </a:extLst>
          </p:cNvPr>
          <p:cNvSpPr/>
          <p:nvPr/>
        </p:nvSpPr>
        <p:spPr>
          <a:xfrm>
            <a:off x="7808515" y="4562478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/>
              <a:t>6</a:t>
            </a:r>
            <a:endParaRPr lang="ko-KR" altLang="en-US" sz="60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8603C1-F084-FBE1-0BD9-AB0FD4372F58}"/>
              </a:ext>
            </a:extLst>
          </p:cNvPr>
          <p:cNvSpPr txBox="1"/>
          <p:nvPr/>
        </p:nvSpPr>
        <p:spPr>
          <a:xfrm>
            <a:off x="5822994" y="4989539"/>
            <a:ext cx="336181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rgbClr val="DC3545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입력하신 내용과 일치하는 계정정보를 찾을 수 없습니다</a:t>
            </a:r>
            <a:r>
              <a:rPr lang="en-US" altLang="ko-KR" sz="900">
                <a:solidFill>
                  <a:srgbClr val="DC3545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  <a:p>
            <a:r>
              <a:rPr lang="ko-KR" altLang="en-US" sz="900">
                <a:solidFill>
                  <a:srgbClr val="DC3545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다시 입력해 주세요</a:t>
            </a:r>
            <a:r>
              <a:rPr lang="en-US" altLang="ko-KR" sz="900">
                <a:solidFill>
                  <a:srgbClr val="DC3545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  <a:p>
            <a:r>
              <a:rPr lang="ko-KR" altLang="en-US" sz="900">
                <a:solidFill>
                  <a:srgbClr val="DC3545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이 메시지가 반복적으로 나타날 경우 관리자에게 문의해 주세요</a:t>
            </a:r>
            <a:r>
              <a:rPr lang="en-US" altLang="ko-KR" sz="900">
                <a:solidFill>
                  <a:srgbClr val="DC3545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  <a:endParaRPr lang="ko-KR" altLang="en-US" sz="900">
              <a:solidFill>
                <a:srgbClr val="DC3545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C37825-984B-F6B3-25DE-645185606FE0}"/>
              </a:ext>
            </a:extLst>
          </p:cNvPr>
          <p:cNvSpPr/>
          <p:nvPr/>
        </p:nvSpPr>
        <p:spPr>
          <a:xfrm>
            <a:off x="5822995" y="4991880"/>
            <a:ext cx="3013097" cy="522514"/>
          </a:xfrm>
          <a:prstGeom prst="rect">
            <a:avLst/>
          </a:prstGeom>
          <a:noFill/>
          <a:ln>
            <a:solidFill>
              <a:srgbClr val="DC3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029A3D-C0DD-B81B-1CEA-FB923606902F}"/>
              </a:ext>
            </a:extLst>
          </p:cNvPr>
          <p:cNvSpPr/>
          <p:nvPr/>
        </p:nvSpPr>
        <p:spPr>
          <a:xfrm>
            <a:off x="8782458" y="4924482"/>
            <a:ext cx="190500" cy="1301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>
                <a:solidFill>
                  <a:srgbClr val="FF0000"/>
                </a:solidFill>
              </a:rPr>
              <a:t>6-1</a:t>
            </a:r>
            <a:endParaRPr lang="ko-KR" altLang="en-US" sz="601">
              <a:solidFill>
                <a:srgbClr val="FF0000"/>
              </a:solidFill>
            </a:endParaRPr>
          </a:p>
        </p:txBody>
      </p:sp>
      <p:sp>
        <p:nvSpPr>
          <p:cNvPr id="28" name="Checkbox">
            <a:extLst>
              <a:ext uri="{FF2B5EF4-FFF2-40B4-BE49-F238E27FC236}">
                <a16:creationId xmlns:a16="http://schemas.microsoft.com/office/drawing/2014/main" id="{5C3AB1D8-5EDE-F7D8-B0E6-311ED0C31E7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88303" y="3834354"/>
            <a:ext cx="138302" cy="138302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D6EF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209E06-FA01-BB8D-5931-A9830BDDB4D1}"/>
              </a:ext>
            </a:extLst>
          </p:cNvPr>
          <p:cNvSpPr txBox="1"/>
          <p:nvPr/>
        </p:nvSpPr>
        <p:spPr>
          <a:xfrm>
            <a:off x="6017274" y="3787837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자동로그인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B8F4A1E-224A-0855-6D26-82316DD3623A}"/>
              </a:ext>
            </a:extLst>
          </p:cNvPr>
          <p:cNvSpPr/>
          <p:nvPr/>
        </p:nvSpPr>
        <p:spPr>
          <a:xfrm>
            <a:off x="6603619" y="378253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/>
              <a:t>4</a:t>
            </a:r>
            <a:endParaRPr lang="ko-KR" altLang="en-US" sz="601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3546A7E-B1B7-1C93-5D09-B3DB0DFF0A62}"/>
              </a:ext>
            </a:extLst>
          </p:cNvPr>
          <p:cNvSpPr/>
          <p:nvPr/>
        </p:nvSpPr>
        <p:spPr>
          <a:xfrm>
            <a:off x="1925280" y="660627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/>
              <a:t>1</a:t>
            </a:r>
            <a:endParaRPr lang="ko-KR" altLang="en-US" sz="601"/>
          </a:p>
        </p:txBody>
      </p:sp>
    </p:spTree>
    <p:extLst>
      <p:ext uri="{BB962C8B-B14F-4D97-AF65-F5344CB8AC3E}">
        <p14:creationId xmlns:p14="http://schemas.microsoft.com/office/powerpoint/2010/main" val="43728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RQ-MENU-0100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09601" y="9525"/>
            <a:ext cx="3105150" cy="2127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RQ-MENU-0200</a:t>
            </a:r>
            <a:endParaRPr lang="ko-KR" altLang="en-US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942AEFCF-918A-C374-B24D-33667FE8DF09}"/>
              </a:ext>
            </a:extLst>
          </p:cNvPr>
          <p:cNvCxnSpPr>
            <a:cxnSpLocks/>
          </p:cNvCxnSpPr>
          <p:nvPr/>
        </p:nvCxnSpPr>
        <p:spPr>
          <a:xfrm>
            <a:off x="0" y="1378058"/>
            <a:ext cx="96865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텍스트 개체 틀 23">
            <a:extLst>
              <a:ext uri="{FF2B5EF4-FFF2-40B4-BE49-F238E27FC236}">
                <a16:creationId xmlns:a16="http://schemas.microsoft.com/office/drawing/2014/main" id="{662C13FD-17AF-40D7-5091-F9B9F9195CD6}"/>
              </a:ext>
            </a:extLst>
          </p:cNvPr>
          <p:cNvSpPr txBox="1">
            <a:spLocks/>
          </p:cNvSpPr>
          <p:nvPr/>
        </p:nvSpPr>
        <p:spPr>
          <a:xfrm>
            <a:off x="609601" y="9526"/>
            <a:ext cx="3105150" cy="2127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69" name="텍스트 개체 틀 24">
            <a:extLst>
              <a:ext uri="{FF2B5EF4-FFF2-40B4-BE49-F238E27FC236}">
                <a16:creationId xmlns:a16="http://schemas.microsoft.com/office/drawing/2014/main" id="{5568E82B-CE66-31B1-2B79-BC00FFF7CDE7}"/>
              </a:ext>
            </a:extLst>
          </p:cNvPr>
          <p:cNvSpPr txBox="1">
            <a:spLocks/>
          </p:cNvSpPr>
          <p:nvPr/>
        </p:nvSpPr>
        <p:spPr>
          <a:xfrm>
            <a:off x="609601" y="285285"/>
            <a:ext cx="3086100" cy="18551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설정</a:t>
            </a:r>
          </a:p>
        </p:txBody>
      </p:sp>
      <p:sp>
        <p:nvSpPr>
          <p:cNvPr id="70" name="텍스트 개체 틀 25">
            <a:extLst>
              <a:ext uri="{FF2B5EF4-FFF2-40B4-BE49-F238E27FC236}">
                <a16:creationId xmlns:a16="http://schemas.microsoft.com/office/drawing/2014/main" id="{9F1FF19A-84B2-50E6-C3AB-25DE8DBFD2B6}"/>
              </a:ext>
            </a:extLst>
          </p:cNvPr>
          <p:cNvSpPr txBox="1">
            <a:spLocks/>
          </p:cNvSpPr>
          <p:nvPr/>
        </p:nvSpPr>
        <p:spPr>
          <a:xfrm>
            <a:off x="4592649" y="280774"/>
            <a:ext cx="4333876" cy="2127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로그인 </a:t>
            </a:r>
            <a:r>
              <a:rPr lang="en-US" altLang="ko-KR" dirty="0"/>
              <a:t>&gt;</a:t>
            </a:r>
            <a:r>
              <a:rPr lang="ko-KR" altLang="en-US" dirty="0"/>
              <a:t>설정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1EE2BF9-A38B-4389-F386-857FF5864C74}"/>
              </a:ext>
            </a:extLst>
          </p:cNvPr>
          <p:cNvSpPr txBox="1"/>
          <p:nvPr/>
        </p:nvSpPr>
        <p:spPr>
          <a:xfrm>
            <a:off x="1" y="662756"/>
            <a:ext cx="1742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>
                <a:latin typeface="+mn-ea"/>
              </a:rPr>
              <a:t>▶</a:t>
            </a:r>
            <a:r>
              <a:rPr lang="en-US" altLang="ko-KR" sz="800" b="1">
                <a:latin typeface="+mn-ea"/>
              </a:rPr>
              <a:t> Header – </a:t>
            </a:r>
            <a:r>
              <a:rPr lang="ko-KR" altLang="en-US" sz="800" b="1">
                <a:latin typeface="+mn-ea"/>
              </a:rPr>
              <a:t>공통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DD4F509-9844-7CC4-ECBD-CDC4934B0E36}"/>
              </a:ext>
            </a:extLst>
          </p:cNvPr>
          <p:cNvSpPr/>
          <p:nvPr/>
        </p:nvSpPr>
        <p:spPr>
          <a:xfrm>
            <a:off x="1783920" y="660627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/>
              <a:t>1</a:t>
            </a:r>
            <a:endParaRPr lang="ko-KR" altLang="en-US" sz="601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E34DF8A-532D-E622-0511-A1CF9C2C9F99}"/>
              </a:ext>
            </a:extLst>
          </p:cNvPr>
          <p:cNvSpPr/>
          <p:nvPr/>
        </p:nvSpPr>
        <p:spPr>
          <a:xfrm>
            <a:off x="1974419" y="6606270"/>
            <a:ext cx="190500" cy="1301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>
                <a:solidFill>
                  <a:srgbClr val="FF0000"/>
                </a:solidFill>
              </a:rPr>
              <a:t>1-1</a:t>
            </a:r>
            <a:endParaRPr lang="ko-KR" altLang="en-US" sz="601">
              <a:solidFill>
                <a:srgbClr val="FF0000"/>
              </a:solidFill>
            </a:endParaRPr>
          </a:p>
        </p:txBody>
      </p:sp>
      <p:grpSp>
        <p:nvGrpSpPr>
          <p:cNvPr id="74" name="Profile Picture">
            <a:extLst>
              <a:ext uri="{FF2B5EF4-FFF2-40B4-BE49-F238E27FC236}">
                <a16:creationId xmlns:a16="http://schemas.microsoft.com/office/drawing/2014/main" id="{549EC67C-A827-9F85-DF0A-35C876A2D585}"/>
              </a:ext>
            </a:extLst>
          </p:cNvPr>
          <p:cNvGrpSpPr>
            <a:grpSpLocks noChangeAspect="1"/>
          </p:cNvGrpSpPr>
          <p:nvPr/>
        </p:nvGrpSpPr>
        <p:grpSpPr>
          <a:xfrm>
            <a:off x="8109412" y="1054332"/>
            <a:ext cx="264373" cy="264373"/>
            <a:chOff x="5459192" y="1847688"/>
            <a:chExt cx="1371600" cy="1371600"/>
          </a:xfrm>
        </p:grpSpPr>
        <p:sp>
          <p:nvSpPr>
            <p:cNvPr id="75" name="Background">
              <a:extLst>
                <a:ext uri="{FF2B5EF4-FFF2-40B4-BE49-F238E27FC236}">
                  <a16:creationId xmlns:a16="http://schemas.microsoft.com/office/drawing/2014/main" id="{9F4E2E9D-448E-A65F-6D6B-A5C4F42814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9192" y="1847688"/>
              <a:ext cx="1371600" cy="1371600"/>
            </a:xfrm>
            <a:prstGeom prst="ellipse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Profile Icon">
              <a:extLst>
                <a:ext uri="{FF2B5EF4-FFF2-40B4-BE49-F238E27FC236}">
                  <a16:creationId xmlns:a16="http://schemas.microsoft.com/office/drawing/2014/main" id="{C93E7D0A-21B4-7BF9-D3CF-50FD7C67027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61992" y="2209476"/>
              <a:ext cx="566000" cy="648024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DDB931D8-C25C-7DC8-0CA8-D3FDB09D56E0}"/>
              </a:ext>
            </a:extLst>
          </p:cNvPr>
          <p:cNvSpPr txBox="1"/>
          <p:nvPr/>
        </p:nvSpPr>
        <p:spPr>
          <a:xfrm>
            <a:off x="8320209" y="1063153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토마스님 ▼</a:t>
            </a:r>
          </a:p>
        </p:txBody>
      </p:sp>
      <p:grpSp>
        <p:nvGrpSpPr>
          <p:cNvPr id="78" name="Popover" descr="&lt;SmartSettings&gt;&lt;SmartResize enabled=&quot;True&quot; minWidth=&quot;25&quot; minHeight=&quot;15&quot; /&gt;&lt;/SmartSettings&gt;">
            <a:extLst>
              <a:ext uri="{FF2B5EF4-FFF2-40B4-BE49-F238E27FC236}">
                <a16:creationId xmlns:a16="http://schemas.microsoft.com/office/drawing/2014/main" id="{ABA2A6A5-CB8D-498B-2DD6-5989E702F7D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932922" y="1323165"/>
            <a:ext cx="1436489" cy="1076709"/>
            <a:chOff x="6106536" y="1688792"/>
            <a:chExt cx="1436488" cy="1076709"/>
          </a:xfrm>
          <a:solidFill>
            <a:srgbClr val="FFFFFF"/>
          </a:solidFill>
        </p:grpSpPr>
        <p:sp>
          <p:nvSpPr>
            <p:cNvPr id="79" name="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1A7B5BB-56B0-962C-6548-F8EB0705533C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106536" y="1801905"/>
              <a:ext cx="1436488" cy="963596"/>
            </a:xfrm>
            <a:prstGeom prst="roundRect">
              <a:avLst>
                <a:gd name="adj" fmla="val 3078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8016" tIns="45721" rIns="128016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Arrow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DD0879B-5E60-D9A6-7467-50B4B99D0698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725322" y="1688792"/>
              <a:ext cx="198915" cy="113112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1" name="Gap" descr="&lt;Tags&gt;&lt;SMARTRESIZEANCHORS&gt;Absolute,None,None,None&lt;/SMARTRESIZEANCHORS&gt;&lt;/Tags&gt;">
              <a:extLst>
                <a:ext uri="{FF2B5EF4-FFF2-40B4-BE49-F238E27FC236}">
                  <a16:creationId xmlns:a16="http://schemas.microsoft.com/office/drawing/2014/main" id="{DBAC03A2-8477-AA61-1ED0-9992F8B4A69C}"/>
                </a:ext>
              </a:extLst>
            </p:cNvPr>
            <p:cNvCxnSpPr/>
            <p:nvPr/>
          </p:nvCxnSpPr>
          <p:spPr>
            <a:xfrm rot="10800000">
              <a:off x="6732703" y="1801904"/>
              <a:ext cx="18415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2D1D6828-CA4B-1F02-C4EC-2FA436670623}"/>
              </a:ext>
            </a:extLst>
          </p:cNvPr>
          <p:cNvSpPr txBox="1"/>
          <p:nvPr/>
        </p:nvSpPr>
        <p:spPr>
          <a:xfrm>
            <a:off x="7979633" y="1383973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8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자동로그인</a:t>
            </a:r>
            <a:endParaRPr lang="en-US" altLang="ko-KR" sz="8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800" dirty="0" err="1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푸시받기</a:t>
            </a:r>
            <a:endParaRPr lang="en-US" altLang="ko-KR" sz="8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8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로그아웃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4B98384-837E-6A29-4EEC-A4716CAF5B32}"/>
              </a:ext>
            </a:extLst>
          </p:cNvPr>
          <p:cNvCxnSpPr>
            <a:cxnSpLocks/>
          </p:cNvCxnSpPr>
          <p:nvPr/>
        </p:nvCxnSpPr>
        <p:spPr>
          <a:xfrm>
            <a:off x="7932923" y="1754154"/>
            <a:ext cx="143702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Checkbox">
            <a:extLst>
              <a:ext uri="{FF2B5EF4-FFF2-40B4-BE49-F238E27FC236}">
                <a16:creationId xmlns:a16="http://schemas.microsoft.com/office/drawing/2014/main" id="{03B82C30-3851-BEB1-C9F2-0E831C270E7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27532" y="1546530"/>
            <a:ext cx="138302" cy="138302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D6EF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F5324807-4241-A89A-2A9C-DE4C6E42C1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949" y="2187145"/>
            <a:ext cx="114946" cy="114946"/>
          </a:xfrm>
          <a:prstGeom prst="rect">
            <a:avLst/>
          </a:prstGeom>
        </p:spPr>
      </p:pic>
      <p:sp>
        <p:nvSpPr>
          <p:cNvPr id="86" name="Bell">
            <a:extLst>
              <a:ext uri="{FF2B5EF4-FFF2-40B4-BE49-F238E27FC236}">
                <a16:creationId xmlns:a16="http://schemas.microsoft.com/office/drawing/2014/main" id="{7FBEFB79-FBAE-78B6-642E-DDCA54894E4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03540" y="1052038"/>
            <a:ext cx="199888" cy="239399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B021AC64-94B8-A835-B8CE-316E63C228B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0" t="32090" r="63632" b="32555"/>
          <a:stretch/>
        </p:blipFill>
        <p:spPr>
          <a:xfrm>
            <a:off x="170286" y="1052038"/>
            <a:ext cx="382165" cy="271463"/>
          </a:xfrm>
          <a:prstGeom prst="rect">
            <a:avLst/>
          </a:prstGeom>
        </p:spPr>
      </p:pic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9EF8D510-1CAF-1ED0-A4DB-F62B985A1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185109"/>
              </p:ext>
            </p:extLst>
          </p:nvPr>
        </p:nvGraphicFramePr>
        <p:xfrm>
          <a:off x="9704069" y="526665"/>
          <a:ext cx="2465071" cy="59702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6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033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12822"/>
                  </a:ext>
                </a:extLst>
              </a:tr>
              <a:tr h="22689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DESCRIPTION</a:t>
                      </a:r>
                      <a:endParaRPr lang="ko-KR" altLang="en-US" sz="9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임직원 계정만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보임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다른 계정은 푸시 받는 것이 기본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푸시 내용이 등록 되면 태블릿 푸시 알림이 발송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096390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900243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878341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46446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860082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68192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42073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418608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330080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711055"/>
                  </a:ext>
                </a:extLst>
              </a:tr>
            </a:tbl>
          </a:graphicData>
        </a:graphic>
      </p:graphicFrame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0EBD40E-4DB1-8665-CB83-AEE21F6363A8}"/>
              </a:ext>
            </a:extLst>
          </p:cNvPr>
          <p:cNvCxnSpPr>
            <a:cxnSpLocks/>
          </p:cNvCxnSpPr>
          <p:nvPr/>
        </p:nvCxnSpPr>
        <p:spPr>
          <a:xfrm>
            <a:off x="7932923" y="2084364"/>
            <a:ext cx="143702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Checkbox">
            <a:extLst>
              <a:ext uri="{FF2B5EF4-FFF2-40B4-BE49-F238E27FC236}">
                <a16:creationId xmlns:a16="http://schemas.microsoft.com/office/drawing/2014/main" id="{2EB58763-A87C-974D-0A59-2D539687C1E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27532" y="1854349"/>
            <a:ext cx="138302" cy="138302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D6EF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153FFC8-0661-3740-A854-B06947D58D30}"/>
              </a:ext>
            </a:extLst>
          </p:cNvPr>
          <p:cNvSpPr/>
          <p:nvPr/>
        </p:nvSpPr>
        <p:spPr>
          <a:xfrm>
            <a:off x="7904007" y="1783113"/>
            <a:ext cx="1511598" cy="294946"/>
          </a:xfrm>
          <a:prstGeom prst="rect">
            <a:avLst/>
          </a:prstGeom>
          <a:noFill/>
          <a:ln>
            <a:solidFill>
              <a:srgbClr val="DC3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B929FB5-194B-F17A-9892-04477BE50CF1}"/>
              </a:ext>
            </a:extLst>
          </p:cNvPr>
          <p:cNvSpPr/>
          <p:nvPr/>
        </p:nvSpPr>
        <p:spPr>
          <a:xfrm>
            <a:off x="7793856" y="1743273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/>
              <a:t>1</a:t>
            </a:r>
            <a:endParaRPr lang="ko-KR" altLang="en-US" sz="601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EF3405A-9378-E597-4B0E-16472A352A78}"/>
              </a:ext>
            </a:extLst>
          </p:cNvPr>
          <p:cNvGrpSpPr/>
          <p:nvPr/>
        </p:nvGrpSpPr>
        <p:grpSpPr>
          <a:xfrm>
            <a:off x="5654885" y="5415727"/>
            <a:ext cx="3762016" cy="835785"/>
            <a:chOff x="5337110" y="1655488"/>
            <a:chExt cx="3762016" cy="835785"/>
          </a:xfrm>
        </p:grpSpPr>
        <p:sp>
          <p:nvSpPr>
            <p:cNvPr id="94" name="Border">
              <a:extLst>
                <a:ext uri="{FF2B5EF4-FFF2-40B4-BE49-F238E27FC236}">
                  <a16:creationId xmlns:a16="http://schemas.microsoft.com/office/drawing/2014/main" id="{0A324E2D-518E-6CA8-DBB3-FAA22667041D}"/>
                </a:ext>
              </a:extLst>
            </p:cNvPr>
            <p:cNvSpPr/>
            <p:nvPr/>
          </p:nvSpPr>
          <p:spPr>
            <a:xfrm>
              <a:off x="5337110" y="1655488"/>
              <a:ext cx="3762016" cy="835785"/>
            </a:xfrm>
            <a:prstGeom prst="roundRect">
              <a:avLst>
                <a:gd name="adj" fmla="val 218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37161" tIns="13716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안내</a:t>
              </a:r>
              <a:endParaRPr lang="en-US" sz="13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95" name="Separator">
              <a:extLst>
                <a:ext uri="{FF2B5EF4-FFF2-40B4-BE49-F238E27FC236}">
                  <a16:creationId xmlns:a16="http://schemas.microsoft.com/office/drawing/2014/main" id="{2D0F9E9E-3D2B-9CD8-077D-C5CD4E0681A3}"/>
                </a:ext>
              </a:extLst>
            </p:cNvPr>
            <p:cNvCxnSpPr>
              <a:cxnSpLocks/>
            </p:cNvCxnSpPr>
            <p:nvPr/>
          </p:nvCxnSpPr>
          <p:spPr>
            <a:xfrm>
              <a:off x="5337110" y="2060523"/>
              <a:ext cx="3762016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Close Icon">
              <a:extLst>
                <a:ext uri="{FF2B5EF4-FFF2-40B4-BE49-F238E27FC236}">
                  <a16:creationId xmlns:a16="http://schemas.microsoft.com/office/drawing/2014/main" id="{5DCF5382-4481-9529-1037-2600C01FC38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858546" y="1806894"/>
              <a:ext cx="88838" cy="95299"/>
            </a:xfrm>
            <a:custGeom>
              <a:avLst/>
              <a:gdLst>
                <a:gd name="T0" fmla="*/ 10 w 55"/>
                <a:gd name="T1" fmla="*/ 0 h 59"/>
                <a:gd name="T2" fmla="*/ 0 w 55"/>
                <a:gd name="T3" fmla="*/ 11 h 59"/>
                <a:gd name="T4" fmla="*/ 18 w 55"/>
                <a:gd name="T5" fmla="*/ 30 h 59"/>
                <a:gd name="T6" fmla="*/ 0 w 55"/>
                <a:gd name="T7" fmla="*/ 48 h 59"/>
                <a:gd name="T8" fmla="*/ 10 w 55"/>
                <a:gd name="T9" fmla="*/ 59 h 59"/>
                <a:gd name="T10" fmla="*/ 28 w 55"/>
                <a:gd name="T11" fmla="*/ 40 h 59"/>
                <a:gd name="T12" fmla="*/ 45 w 55"/>
                <a:gd name="T13" fmla="*/ 59 h 59"/>
                <a:gd name="T14" fmla="*/ 55 w 55"/>
                <a:gd name="T15" fmla="*/ 48 h 59"/>
                <a:gd name="T16" fmla="*/ 37 w 55"/>
                <a:gd name="T17" fmla="*/ 30 h 59"/>
                <a:gd name="T18" fmla="*/ 55 w 55"/>
                <a:gd name="T19" fmla="*/ 11 h 59"/>
                <a:gd name="T20" fmla="*/ 45 w 55"/>
                <a:gd name="T21" fmla="*/ 0 h 59"/>
                <a:gd name="T22" fmla="*/ 28 w 55"/>
                <a:gd name="T23" fmla="*/ 19 h 59"/>
                <a:gd name="T24" fmla="*/ 10 w 55"/>
                <a:gd name="T2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59">
                  <a:moveTo>
                    <a:pt x="10" y="0"/>
                  </a:moveTo>
                  <a:lnTo>
                    <a:pt x="0" y="11"/>
                  </a:lnTo>
                  <a:lnTo>
                    <a:pt x="18" y="30"/>
                  </a:lnTo>
                  <a:lnTo>
                    <a:pt x="0" y="48"/>
                  </a:lnTo>
                  <a:lnTo>
                    <a:pt x="10" y="59"/>
                  </a:lnTo>
                  <a:lnTo>
                    <a:pt x="28" y="40"/>
                  </a:lnTo>
                  <a:lnTo>
                    <a:pt x="45" y="59"/>
                  </a:lnTo>
                  <a:lnTo>
                    <a:pt x="55" y="48"/>
                  </a:lnTo>
                  <a:lnTo>
                    <a:pt x="37" y="30"/>
                  </a:lnTo>
                  <a:lnTo>
                    <a:pt x="55" y="11"/>
                  </a:lnTo>
                  <a:lnTo>
                    <a:pt x="45" y="0"/>
                  </a:lnTo>
                  <a:lnTo>
                    <a:pt x="28" y="1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8B74E31-DC30-70ED-EA69-036679DAB869}"/>
                </a:ext>
              </a:extLst>
            </p:cNvPr>
            <p:cNvSpPr txBox="1"/>
            <p:nvPr/>
          </p:nvSpPr>
          <p:spPr>
            <a:xfrm>
              <a:off x="5432047" y="2141780"/>
              <a:ext cx="3515337" cy="254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1" dirty="0" err="1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푸시</a:t>
              </a:r>
              <a:r>
                <a:rPr lang="ko-KR" altLang="en-US" sz="1051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받기가 설정</a:t>
              </a:r>
              <a:r>
                <a:rPr lang="en-US" altLang="ko-KR" sz="1051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(</a:t>
              </a:r>
              <a:r>
                <a:rPr lang="ko-KR" altLang="en-US" sz="1051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해제</a:t>
              </a:r>
              <a:r>
                <a:rPr lang="en-US" altLang="ko-KR" sz="1051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)</a:t>
              </a:r>
              <a:r>
                <a:rPr lang="ko-KR" altLang="en-US" sz="1051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되었습니다</a:t>
              </a:r>
              <a:r>
                <a:rPr lang="en-US" altLang="ko-KR" sz="1051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.</a:t>
              </a:r>
              <a:endParaRPr lang="ko-KR" altLang="en-US" sz="1051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53AFBC1-43C6-F853-2FFD-2F05D90345D7}"/>
              </a:ext>
            </a:extLst>
          </p:cNvPr>
          <p:cNvGrpSpPr/>
          <p:nvPr/>
        </p:nvGrpSpPr>
        <p:grpSpPr>
          <a:xfrm>
            <a:off x="5654885" y="4428900"/>
            <a:ext cx="3762016" cy="835785"/>
            <a:chOff x="5337110" y="1655488"/>
            <a:chExt cx="3762016" cy="835785"/>
          </a:xfrm>
        </p:grpSpPr>
        <p:sp>
          <p:nvSpPr>
            <p:cNvPr id="99" name="Border">
              <a:extLst>
                <a:ext uri="{FF2B5EF4-FFF2-40B4-BE49-F238E27FC236}">
                  <a16:creationId xmlns:a16="http://schemas.microsoft.com/office/drawing/2014/main" id="{B511CD64-465F-23DE-FBE8-E2DB0FAEE23E}"/>
                </a:ext>
              </a:extLst>
            </p:cNvPr>
            <p:cNvSpPr/>
            <p:nvPr/>
          </p:nvSpPr>
          <p:spPr>
            <a:xfrm>
              <a:off x="5337110" y="1655488"/>
              <a:ext cx="3762016" cy="835785"/>
            </a:xfrm>
            <a:prstGeom prst="roundRect">
              <a:avLst>
                <a:gd name="adj" fmla="val 218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37161" tIns="13716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안내</a:t>
              </a:r>
              <a:endParaRPr lang="en-US" sz="13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00" name="Separator">
              <a:extLst>
                <a:ext uri="{FF2B5EF4-FFF2-40B4-BE49-F238E27FC236}">
                  <a16:creationId xmlns:a16="http://schemas.microsoft.com/office/drawing/2014/main" id="{0C8B3330-FDD3-E676-FD73-03F4CB23DBA7}"/>
                </a:ext>
              </a:extLst>
            </p:cNvPr>
            <p:cNvCxnSpPr>
              <a:cxnSpLocks/>
            </p:cNvCxnSpPr>
            <p:nvPr/>
          </p:nvCxnSpPr>
          <p:spPr>
            <a:xfrm>
              <a:off x="5337110" y="2060523"/>
              <a:ext cx="3762016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lose Icon">
              <a:extLst>
                <a:ext uri="{FF2B5EF4-FFF2-40B4-BE49-F238E27FC236}">
                  <a16:creationId xmlns:a16="http://schemas.microsoft.com/office/drawing/2014/main" id="{6E1420B4-216D-D2B6-A04C-C2A4FA4B38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858546" y="1806894"/>
              <a:ext cx="88838" cy="95299"/>
            </a:xfrm>
            <a:custGeom>
              <a:avLst/>
              <a:gdLst>
                <a:gd name="T0" fmla="*/ 10 w 55"/>
                <a:gd name="T1" fmla="*/ 0 h 59"/>
                <a:gd name="T2" fmla="*/ 0 w 55"/>
                <a:gd name="T3" fmla="*/ 11 h 59"/>
                <a:gd name="T4" fmla="*/ 18 w 55"/>
                <a:gd name="T5" fmla="*/ 30 h 59"/>
                <a:gd name="T6" fmla="*/ 0 w 55"/>
                <a:gd name="T7" fmla="*/ 48 h 59"/>
                <a:gd name="T8" fmla="*/ 10 w 55"/>
                <a:gd name="T9" fmla="*/ 59 h 59"/>
                <a:gd name="T10" fmla="*/ 28 w 55"/>
                <a:gd name="T11" fmla="*/ 40 h 59"/>
                <a:gd name="T12" fmla="*/ 45 w 55"/>
                <a:gd name="T13" fmla="*/ 59 h 59"/>
                <a:gd name="T14" fmla="*/ 55 w 55"/>
                <a:gd name="T15" fmla="*/ 48 h 59"/>
                <a:gd name="T16" fmla="*/ 37 w 55"/>
                <a:gd name="T17" fmla="*/ 30 h 59"/>
                <a:gd name="T18" fmla="*/ 55 w 55"/>
                <a:gd name="T19" fmla="*/ 11 h 59"/>
                <a:gd name="T20" fmla="*/ 45 w 55"/>
                <a:gd name="T21" fmla="*/ 0 h 59"/>
                <a:gd name="T22" fmla="*/ 28 w 55"/>
                <a:gd name="T23" fmla="*/ 19 h 59"/>
                <a:gd name="T24" fmla="*/ 10 w 55"/>
                <a:gd name="T2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59">
                  <a:moveTo>
                    <a:pt x="10" y="0"/>
                  </a:moveTo>
                  <a:lnTo>
                    <a:pt x="0" y="11"/>
                  </a:lnTo>
                  <a:lnTo>
                    <a:pt x="18" y="30"/>
                  </a:lnTo>
                  <a:lnTo>
                    <a:pt x="0" y="48"/>
                  </a:lnTo>
                  <a:lnTo>
                    <a:pt x="10" y="59"/>
                  </a:lnTo>
                  <a:lnTo>
                    <a:pt x="28" y="40"/>
                  </a:lnTo>
                  <a:lnTo>
                    <a:pt x="45" y="59"/>
                  </a:lnTo>
                  <a:lnTo>
                    <a:pt x="55" y="48"/>
                  </a:lnTo>
                  <a:lnTo>
                    <a:pt x="37" y="30"/>
                  </a:lnTo>
                  <a:lnTo>
                    <a:pt x="55" y="11"/>
                  </a:lnTo>
                  <a:lnTo>
                    <a:pt x="45" y="0"/>
                  </a:lnTo>
                  <a:lnTo>
                    <a:pt x="28" y="1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374B35F-6720-B01A-44F4-11571D5A5517}"/>
                </a:ext>
              </a:extLst>
            </p:cNvPr>
            <p:cNvSpPr txBox="1"/>
            <p:nvPr/>
          </p:nvSpPr>
          <p:spPr>
            <a:xfrm>
              <a:off x="5432047" y="2141780"/>
              <a:ext cx="3515337" cy="254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1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자동로그인이 설정</a:t>
              </a:r>
              <a:r>
                <a:rPr lang="en-US" altLang="ko-KR" sz="1051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(</a:t>
              </a:r>
              <a:r>
                <a:rPr lang="ko-KR" altLang="en-US" sz="1051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해제</a:t>
              </a:r>
              <a:r>
                <a:rPr lang="en-US" altLang="ko-KR" sz="1051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)</a:t>
              </a:r>
              <a:r>
                <a:rPr lang="ko-KR" altLang="en-US" sz="1051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되었습니다</a:t>
              </a:r>
              <a:r>
                <a:rPr lang="en-US" altLang="ko-KR" sz="1051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.</a:t>
              </a:r>
              <a:endParaRPr lang="ko-KR" altLang="en-US" sz="1051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26E61B9-4F4D-551A-89E3-1D5C352BC80E}"/>
              </a:ext>
            </a:extLst>
          </p:cNvPr>
          <p:cNvGrpSpPr/>
          <p:nvPr/>
        </p:nvGrpSpPr>
        <p:grpSpPr>
          <a:xfrm>
            <a:off x="674015" y="1771992"/>
            <a:ext cx="5699760" cy="2216972"/>
            <a:chOff x="2541839" y="2201090"/>
            <a:chExt cx="5699760" cy="2216973"/>
          </a:xfrm>
        </p:grpSpPr>
        <p:grpSp>
          <p:nvGrpSpPr>
            <p:cNvPr id="104" name="Modal">
              <a:extLst>
                <a:ext uri="{FF2B5EF4-FFF2-40B4-BE49-F238E27FC236}">
                  <a16:creationId xmlns:a16="http://schemas.microsoft.com/office/drawing/2014/main" id="{F5847C58-AFA5-9DB4-6D1D-296046561543}"/>
                </a:ext>
              </a:extLst>
            </p:cNvPr>
            <p:cNvGrpSpPr/>
            <p:nvPr/>
          </p:nvGrpSpPr>
          <p:grpSpPr>
            <a:xfrm>
              <a:off x="2541839" y="2201090"/>
              <a:ext cx="5699760" cy="2216973"/>
              <a:chOff x="1765663" y="2199276"/>
              <a:chExt cx="5699760" cy="2216973"/>
            </a:xfrm>
          </p:grpSpPr>
          <p:sp>
            <p:nvSpPr>
              <p:cNvPr id="107" name="Border">
                <a:extLst>
                  <a:ext uri="{FF2B5EF4-FFF2-40B4-BE49-F238E27FC236}">
                    <a16:creationId xmlns:a16="http://schemas.microsoft.com/office/drawing/2014/main" id="{CD9A8110-12BB-297F-75C7-24F3160C6DAB}"/>
                  </a:ext>
                </a:extLst>
              </p:cNvPr>
              <p:cNvSpPr/>
              <p:nvPr/>
            </p:nvSpPr>
            <p:spPr>
              <a:xfrm>
                <a:off x="1765663" y="2199276"/>
                <a:ext cx="5699760" cy="2216973"/>
              </a:xfrm>
              <a:prstGeom prst="roundRect">
                <a:avLst>
                  <a:gd name="adj" fmla="val 2180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37161" tIns="13716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3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안내</a:t>
                </a:r>
                <a:endParaRPr lang="en-US" sz="13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8" name="Body">
                <a:extLst>
                  <a:ext uri="{FF2B5EF4-FFF2-40B4-BE49-F238E27FC236}">
                    <a16:creationId xmlns:a16="http://schemas.microsoft.com/office/drawing/2014/main" id="{B1050879-1317-8E1F-216C-369A280225C1}"/>
                  </a:ext>
                </a:extLst>
              </p:cNvPr>
              <p:cNvSpPr txBox="1"/>
              <p:nvPr/>
            </p:nvSpPr>
            <p:spPr>
              <a:xfrm>
                <a:off x="1765663" y="2734940"/>
                <a:ext cx="5699760" cy="577210"/>
              </a:xfrm>
              <a:prstGeom prst="rect">
                <a:avLst/>
              </a:prstGeom>
              <a:noFill/>
            </p:spPr>
            <p:txBody>
              <a:bodyPr wrap="square" lIns="146304" tIns="164592" rIns="146304" bIns="246889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09" name="Separator">
                <a:extLst>
                  <a:ext uri="{FF2B5EF4-FFF2-40B4-BE49-F238E27FC236}">
                    <a16:creationId xmlns:a16="http://schemas.microsoft.com/office/drawing/2014/main" id="{C726CD07-CAA5-6B8B-789C-C87306171B91}"/>
                  </a:ext>
                </a:extLst>
              </p:cNvPr>
              <p:cNvCxnSpPr/>
              <p:nvPr/>
            </p:nvCxnSpPr>
            <p:spPr>
              <a:xfrm>
                <a:off x="1765663" y="2734941"/>
                <a:ext cx="5699760" cy="0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eparator">
                <a:extLst>
                  <a:ext uri="{FF2B5EF4-FFF2-40B4-BE49-F238E27FC236}">
                    <a16:creationId xmlns:a16="http://schemas.microsoft.com/office/drawing/2014/main" id="{8672406C-B6C0-762A-828D-1DAC558EC714}"/>
                  </a:ext>
                </a:extLst>
              </p:cNvPr>
              <p:cNvCxnSpPr/>
              <p:nvPr/>
            </p:nvCxnSpPr>
            <p:spPr>
              <a:xfrm>
                <a:off x="1765663" y="3740232"/>
                <a:ext cx="5699760" cy="0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Button">
                <a:extLst>
                  <a:ext uri="{FF2B5EF4-FFF2-40B4-BE49-F238E27FC236}">
                    <a16:creationId xmlns:a16="http://schemas.microsoft.com/office/drawing/2014/main" id="{75BCED40-5BCC-51C6-20BF-A04328F192BE}"/>
                  </a:ext>
                </a:extLst>
              </p:cNvPr>
              <p:cNvSpPr/>
              <p:nvPr/>
            </p:nvSpPr>
            <p:spPr>
              <a:xfrm>
                <a:off x="6176497" y="3920173"/>
                <a:ext cx="1139589" cy="310678"/>
              </a:xfrm>
              <a:prstGeom prst="roundRect">
                <a:avLst>
                  <a:gd name="adj" fmla="val 11182"/>
                </a:avLst>
              </a:prstGeom>
              <a:solidFill>
                <a:srgbClr val="0D6EFD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64009" rIns="91440" bIns="64009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5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유지하기</a:t>
                </a:r>
                <a:endParaRPr lang="en-US" sz="105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2" name="Button">
                <a:extLst>
                  <a:ext uri="{FF2B5EF4-FFF2-40B4-BE49-F238E27FC236}">
                    <a16:creationId xmlns:a16="http://schemas.microsoft.com/office/drawing/2014/main" id="{761EADB2-96F0-C276-9D96-E9FCB15758BD}"/>
                  </a:ext>
                </a:extLst>
              </p:cNvPr>
              <p:cNvSpPr/>
              <p:nvPr/>
            </p:nvSpPr>
            <p:spPr>
              <a:xfrm>
                <a:off x="5139860" y="3927179"/>
                <a:ext cx="961326" cy="310678"/>
              </a:xfrm>
              <a:prstGeom prst="roundRect">
                <a:avLst>
                  <a:gd name="adj" fmla="val 11182"/>
                </a:avLst>
              </a:prstGeom>
              <a:solidFill>
                <a:srgbClr val="6C757D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64009" rIns="91440" bIns="64009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5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해제하기</a:t>
                </a:r>
                <a:endParaRPr lang="en-US" sz="105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3" name="Close Icon">
                <a:extLst>
                  <a:ext uri="{FF2B5EF4-FFF2-40B4-BE49-F238E27FC236}">
                    <a16:creationId xmlns:a16="http://schemas.microsoft.com/office/drawing/2014/main" id="{C414250A-4FDE-7668-35D1-A771C5A89B4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224843" y="2415997"/>
                <a:ext cx="88838" cy="95299"/>
              </a:xfrm>
              <a:custGeom>
                <a:avLst/>
                <a:gdLst>
                  <a:gd name="T0" fmla="*/ 10 w 55"/>
                  <a:gd name="T1" fmla="*/ 0 h 59"/>
                  <a:gd name="T2" fmla="*/ 0 w 55"/>
                  <a:gd name="T3" fmla="*/ 11 h 59"/>
                  <a:gd name="T4" fmla="*/ 18 w 55"/>
                  <a:gd name="T5" fmla="*/ 30 h 59"/>
                  <a:gd name="T6" fmla="*/ 0 w 55"/>
                  <a:gd name="T7" fmla="*/ 48 h 59"/>
                  <a:gd name="T8" fmla="*/ 10 w 55"/>
                  <a:gd name="T9" fmla="*/ 59 h 59"/>
                  <a:gd name="T10" fmla="*/ 28 w 55"/>
                  <a:gd name="T11" fmla="*/ 40 h 59"/>
                  <a:gd name="T12" fmla="*/ 45 w 55"/>
                  <a:gd name="T13" fmla="*/ 59 h 59"/>
                  <a:gd name="T14" fmla="*/ 55 w 55"/>
                  <a:gd name="T15" fmla="*/ 48 h 59"/>
                  <a:gd name="T16" fmla="*/ 37 w 55"/>
                  <a:gd name="T17" fmla="*/ 30 h 59"/>
                  <a:gd name="T18" fmla="*/ 55 w 55"/>
                  <a:gd name="T19" fmla="*/ 11 h 59"/>
                  <a:gd name="T20" fmla="*/ 45 w 55"/>
                  <a:gd name="T21" fmla="*/ 0 h 59"/>
                  <a:gd name="T22" fmla="*/ 28 w 55"/>
                  <a:gd name="T23" fmla="*/ 19 h 59"/>
                  <a:gd name="T24" fmla="*/ 10 w 55"/>
                  <a:gd name="T25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59">
                    <a:moveTo>
                      <a:pt x="10" y="0"/>
                    </a:moveTo>
                    <a:lnTo>
                      <a:pt x="0" y="11"/>
                    </a:lnTo>
                    <a:lnTo>
                      <a:pt x="18" y="30"/>
                    </a:lnTo>
                    <a:lnTo>
                      <a:pt x="0" y="48"/>
                    </a:lnTo>
                    <a:lnTo>
                      <a:pt x="10" y="59"/>
                    </a:lnTo>
                    <a:lnTo>
                      <a:pt x="28" y="40"/>
                    </a:lnTo>
                    <a:lnTo>
                      <a:pt x="45" y="59"/>
                    </a:lnTo>
                    <a:lnTo>
                      <a:pt x="55" y="48"/>
                    </a:lnTo>
                    <a:lnTo>
                      <a:pt x="37" y="30"/>
                    </a:lnTo>
                    <a:lnTo>
                      <a:pt x="55" y="11"/>
                    </a:lnTo>
                    <a:lnTo>
                      <a:pt x="45" y="0"/>
                    </a:lnTo>
                    <a:lnTo>
                      <a:pt x="28" y="1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0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5" name="Info Icon">
              <a:extLst>
                <a:ext uri="{FF2B5EF4-FFF2-40B4-BE49-F238E27FC236}">
                  <a16:creationId xmlns:a16="http://schemas.microsoft.com/office/drawing/2014/main" id="{9CC656C1-2CAE-2405-F039-4D6D830D1D9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063466" y="2948454"/>
              <a:ext cx="396875" cy="395287"/>
            </a:xfrm>
            <a:custGeom>
              <a:avLst/>
              <a:gdLst>
                <a:gd name="T0" fmla="*/ 550 w 1101"/>
                <a:gd name="T1" fmla="*/ 231 h 1101"/>
                <a:gd name="T2" fmla="*/ 480 w 1101"/>
                <a:gd name="T3" fmla="*/ 301 h 1101"/>
                <a:gd name="T4" fmla="*/ 550 w 1101"/>
                <a:gd name="T5" fmla="*/ 372 h 1101"/>
                <a:gd name="T6" fmla="*/ 621 w 1101"/>
                <a:gd name="T7" fmla="*/ 301 h 1101"/>
                <a:gd name="T8" fmla="*/ 550 w 1101"/>
                <a:gd name="T9" fmla="*/ 231 h 1101"/>
                <a:gd name="T10" fmla="*/ 494 w 1101"/>
                <a:gd name="T11" fmla="*/ 455 h 1101"/>
                <a:gd name="T12" fmla="*/ 494 w 1101"/>
                <a:gd name="T13" fmla="*/ 851 h 1101"/>
                <a:gd name="T14" fmla="*/ 607 w 1101"/>
                <a:gd name="T15" fmla="*/ 851 h 1101"/>
                <a:gd name="T16" fmla="*/ 607 w 1101"/>
                <a:gd name="T17" fmla="*/ 455 h 1101"/>
                <a:gd name="T18" fmla="*/ 494 w 1101"/>
                <a:gd name="T19" fmla="*/ 455 h 1101"/>
                <a:gd name="T20" fmla="*/ 1101 w 1101"/>
                <a:gd name="T21" fmla="*/ 551 h 1101"/>
                <a:gd name="T22" fmla="*/ 550 w 1101"/>
                <a:gd name="T23" fmla="*/ 1101 h 1101"/>
                <a:gd name="T24" fmla="*/ 0 w 1101"/>
                <a:gd name="T25" fmla="*/ 551 h 1101"/>
                <a:gd name="T26" fmla="*/ 550 w 1101"/>
                <a:gd name="T27" fmla="*/ 0 h 1101"/>
                <a:gd name="T28" fmla="*/ 1101 w 1101"/>
                <a:gd name="T29" fmla="*/ 55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1" h="1101">
                  <a:moveTo>
                    <a:pt x="550" y="231"/>
                  </a:moveTo>
                  <a:cubicBezTo>
                    <a:pt x="511" y="231"/>
                    <a:pt x="480" y="262"/>
                    <a:pt x="480" y="301"/>
                  </a:cubicBezTo>
                  <a:cubicBezTo>
                    <a:pt x="480" y="340"/>
                    <a:pt x="511" y="372"/>
                    <a:pt x="550" y="372"/>
                  </a:cubicBezTo>
                  <a:cubicBezTo>
                    <a:pt x="589" y="372"/>
                    <a:pt x="621" y="340"/>
                    <a:pt x="621" y="301"/>
                  </a:cubicBezTo>
                  <a:cubicBezTo>
                    <a:pt x="621" y="262"/>
                    <a:pt x="589" y="231"/>
                    <a:pt x="550" y="231"/>
                  </a:cubicBezTo>
                  <a:close/>
                  <a:moveTo>
                    <a:pt x="494" y="455"/>
                  </a:moveTo>
                  <a:lnTo>
                    <a:pt x="494" y="851"/>
                  </a:lnTo>
                  <a:lnTo>
                    <a:pt x="607" y="851"/>
                  </a:lnTo>
                  <a:lnTo>
                    <a:pt x="607" y="455"/>
                  </a:lnTo>
                  <a:lnTo>
                    <a:pt x="494" y="455"/>
                  </a:lnTo>
                  <a:close/>
                  <a:moveTo>
                    <a:pt x="1101" y="551"/>
                  </a:moveTo>
                  <a:cubicBezTo>
                    <a:pt x="1101" y="855"/>
                    <a:pt x="854" y="1101"/>
                    <a:pt x="550" y="1101"/>
                  </a:cubicBezTo>
                  <a:cubicBezTo>
                    <a:pt x="247" y="1101"/>
                    <a:pt x="0" y="855"/>
                    <a:pt x="0" y="551"/>
                  </a:cubicBezTo>
                  <a:cubicBezTo>
                    <a:pt x="0" y="247"/>
                    <a:pt x="247" y="0"/>
                    <a:pt x="550" y="0"/>
                  </a:cubicBezTo>
                  <a:cubicBezTo>
                    <a:pt x="854" y="0"/>
                    <a:pt x="1101" y="247"/>
                    <a:pt x="1101" y="551"/>
                  </a:cubicBez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7E6C490-CD01-11A6-08FD-443AE7F4BE62}"/>
                </a:ext>
              </a:extLst>
            </p:cNvPr>
            <p:cNvSpPr txBox="1"/>
            <p:nvPr/>
          </p:nvSpPr>
          <p:spPr>
            <a:xfrm>
              <a:off x="3548154" y="2948454"/>
              <a:ext cx="4112517" cy="577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1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자동로그인을 해제 하시겠습니까</a:t>
              </a:r>
              <a:r>
                <a:rPr lang="en-US" altLang="ko-KR" sz="1051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?</a:t>
              </a:r>
            </a:p>
            <a:p>
              <a:r>
                <a:rPr lang="ko-KR" altLang="en-US" sz="1051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자동로그인을 해제하시면 항상 아이디와 비밀번호를 입력해서 로그인하셔야 합니다</a:t>
              </a:r>
              <a:r>
                <a:rPr lang="en-US" altLang="ko-KR" sz="1051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.</a:t>
              </a:r>
              <a:endParaRPr lang="ko-KR" altLang="en-US" sz="1051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B929FB5-194B-F17A-9892-04477BE50CF1}"/>
              </a:ext>
            </a:extLst>
          </p:cNvPr>
          <p:cNvSpPr/>
          <p:nvPr/>
        </p:nvSpPr>
        <p:spPr>
          <a:xfrm>
            <a:off x="9163004" y="1041027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 dirty="0"/>
              <a:t>2</a:t>
            </a:r>
            <a:endParaRPr lang="ko-KR" altLang="en-US" sz="601" dirty="0"/>
          </a:p>
        </p:txBody>
      </p:sp>
    </p:spTree>
    <p:extLst>
      <p:ext uri="{BB962C8B-B14F-4D97-AF65-F5344CB8AC3E}">
        <p14:creationId xmlns:p14="http://schemas.microsoft.com/office/powerpoint/2010/main" val="213137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AG04030100000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알림</a:t>
            </a:r>
            <a:r>
              <a:rPr lang="en-US" altLang="ko-KR" dirty="0"/>
              <a:t>(</a:t>
            </a:r>
            <a:r>
              <a:rPr lang="ko-KR" altLang="en-US" dirty="0"/>
              <a:t>푸시</a:t>
            </a:r>
            <a:r>
              <a:rPr lang="en-US" altLang="ko-KR" dirty="0"/>
              <a:t>)</a:t>
            </a:r>
            <a:r>
              <a:rPr lang="ko-KR" altLang="en-US" dirty="0"/>
              <a:t>리스트</a:t>
            </a:r>
            <a:r>
              <a:rPr lang="en-US" altLang="ko-KR" dirty="0"/>
              <a:t>- </a:t>
            </a:r>
            <a:r>
              <a:rPr lang="ko-KR" altLang="en-US" dirty="0" smtClean="0"/>
              <a:t>메시지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311B6DB-6937-534B-FA27-8799ED9DA27F}"/>
              </a:ext>
            </a:extLst>
          </p:cNvPr>
          <p:cNvGrpSpPr/>
          <p:nvPr/>
        </p:nvGrpSpPr>
        <p:grpSpPr>
          <a:xfrm>
            <a:off x="18663" y="1632859"/>
            <a:ext cx="9638522" cy="4861250"/>
            <a:chOff x="18663" y="1632857"/>
            <a:chExt cx="9638522" cy="486124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0F72C1C-F515-0819-AE2E-D4E55FC4EED1}"/>
                </a:ext>
              </a:extLst>
            </p:cNvPr>
            <p:cNvSpPr/>
            <p:nvPr/>
          </p:nvSpPr>
          <p:spPr>
            <a:xfrm>
              <a:off x="18663" y="1632857"/>
              <a:ext cx="9638522" cy="48612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7756E1F-6F85-E747-4D20-770D3A325377}"/>
                </a:ext>
              </a:extLst>
            </p:cNvPr>
            <p:cNvGrpSpPr/>
            <p:nvPr/>
          </p:nvGrpSpPr>
          <p:grpSpPr>
            <a:xfrm>
              <a:off x="331318" y="2174433"/>
              <a:ext cx="2961916" cy="1162725"/>
              <a:chOff x="317241" y="2407298"/>
              <a:chExt cx="2547257" cy="1162725"/>
            </a:xfrm>
          </p:grpSpPr>
          <p:sp>
            <p:nvSpPr>
              <p:cNvPr id="51" name="사각형: 둥근 모서리 231">
                <a:extLst>
                  <a:ext uri="{FF2B5EF4-FFF2-40B4-BE49-F238E27FC236}">
                    <a16:creationId xmlns:a16="http://schemas.microsoft.com/office/drawing/2014/main" id="{FBB26F1E-7C42-E498-CFAF-6EC46F1B7827}"/>
                  </a:ext>
                </a:extLst>
              </p:cNvPr>
              <p:cNvSpPr/>
              <p:nvPr/>
            </p:nvSpPr>
            <p:spPr>
              <a:xfrm>
                <a:off x="317241" y="2407298"/>
                <a:ext cx="2547257" cy="1162725"/>
              </a:xfrm>
              <a:prstGeom prst="roundRect">
                <a:avLst>
                  <a:gd name="adj" fmla="val 3764"/>
                </a:avLst>
              </a:prstGeom>
              <a:ln>
                <a:solidFill>
                  <a:srgbClr val="6C757D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A846294-A2A3-FC02-4024-8E4507EBD366}"/>
                  </a:ext>
                </a:extLst>
              </p:cNvPr>
              <p:cNvSpPr txBox="1"/>
              <p:nvPr/>
            </p:nvSpPr>
            <p:spPr>
              <a:xfrm>
                <a:off x="1838571" y="2829614"/>
                <a:ext cx="952880" cy="715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9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2022.12.31 17:59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㈜호텔롯데</a:t>
                </a:r>
                <a:endPara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r"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성서병원장례식장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6C54E3A-B154-A056-6CB0-471882DC5FF4}"/>
                  </a:ext>
                </a:extLst>
              </p:cNvPr>
              <p:cNvSpPr txBox="1"/>
              <p:nvPr/>
            </p:nvSpPr>
            <p:spPr>
              <a:xfrm>
                <a:off x="435007" y="2829616"/>
                <a:ext cx="555847" cy="715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bg1">
                        <a:lumMod val="50000"/>
                      </a:schemeClr>
                    </a:solidFill>
                  </a:rPr>
                  <a:t>접수일</a:t>
                </a:r>
                <a:endParaRPr lang="en-US" altLang="ko-KR" sz="90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bg1">
                        <a:lumMod val="50000"/>
                      </a:schemeClr>
                    </a:solidFill>
                  </a:rPr>
                  <a:t>구분</a:t>
                </a:r>
                <a:endParaRPr lang="en-US" altLang="ko-KR" sz="90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bg1">
                        <a:lumMod val="50000"/>
                      </a:schemeClr>
                    </a:solidFill>
                  </a:rPr>
                  <a:t>장례식장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CAB4CE-413E-580F-FF1C-02D0121E0E99}"/>
                  </a:ext>
                </a:extLst>
              </p:cNvPr>
              <p:cNvSpPr txBox="1"/>
              <p:nvPr/>
            </p:nvSpPr>
            <p:spPr>
              <a:xfrm>
                <a:off x="413733" y="2494477"/>
                <a:ext cx="11320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의전팀장</a:t>
                </a:r>
                <a:r>
                  <a:rPr lang="ko-KR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임영웅</a:t>
                </a:r>
              </a:p>
            </p:txBody>
          </p: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85514441-99BE-61C1-6BCA-8AD11CA4D1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042" y="2810953"/>
                <a:ext cx="2235829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1F96C14-78B1-5FBD-F2DA-0F5BD379EEF8}"/>
                  </a:ext>
                </a:extLst>
              </p:cNvPr>
              <p:cNvSpPr/>
              <p:nvPr/>
            </p:nvSpPr>
            <p:spPr>
              <a:xfrm>
                <a:off x="2229444" y="2539145"/>
                <a:ext cx="504427" cy="195942"/>
              </a:xfrm>
              <a:prstGeom prst="rect">
                <a:avLst/>
              </a:prstGeom>
              <a:solidFill>
                <a:srgbClr val="6C75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/>
                  <a:t>접수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59FF96-F054-E41B-C8B3-02AE6DD8AFD5}"/>
                </a:ext>
              </a:extLst>
            </p:cNvPr>
            <p:cNvSpPr txBox="1"/>
            <p:nvPr/>
          </p:nvSpPr>
          <p:spPr>
            <a:xfrm>
              <a:off x="277388" y="1806436"/>
              <a:ext cx="6735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</a:rPr>
                <a:t>총 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0,000</a:t>
              </a:r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</a:rPr>
                <a:t>건</a:t>
              </a:r>
              <a:endParaRPr lang="ko-KR" altLang="en-US" sz="80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BE7A875-9BC9-8BD3-15C6-DF9582AC90EA}"/>
                </a:ext>
              </a:extLst>
            </p:cNvPr>
            <p:cNvGrpSpPr/>
            <p:nvPr/>
          </p:nvGrpSpPr>
          <p:grpSpPr>
            <a:xfrm>
              <a:off x="3403603" y="2174433"/>
              <a:ext cx="2961916" cy="1162725"/>
              <a:chOff x="317241" y="2407298"/>
              <a:chExt cx="2547257" cy="1162725"/>
            </a:xfrm>
          </p:grpSpPr>
          <p:sp>
            <p:nvSpPr>
              <p:cNvPr id="45" name="사각형: 둥근 모서리 225">
                <a:extLst>
                  <a:ext uri="{FF2B5EF4-FFF2-40B4-BE49-F238E27FC236}">
                    <a16:creationId xmlns:a16="http://schemas.microsoft.com/office/drawing/2014/main" id="{2D8328D4-A772-A510-30EA-E31CA410F2F6}"/>
                  </a:ext>
                </a:extLst>
              </p:cNvPr>
              <p:cNvSpPr/>
              <p:nvPr/>
            </p:nvSpPr>
            <p:spPr>
              <a:xfrm>
                <a:off x="317241" y="2407298"/>
                <a:ext cx="2547257" cy="1162725"/>
              </a:xfrm>
              <a:prstGeom prst="roundRect">
                <a:avLst>
                  <a:gd name="adj" fmla="val 3764"/>
                </a:avLst>
              </a:prstGeom>
              <a:ln>
                <a:solidFill>
                  <a:srgbClr val="0DCAF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EB69BA8-0A4E-C1E8-A319-B65B7444F389}"/>
                  </a:ext>
                </a:extLst>
              </p:cNvPr>
              <p:cNvSpPr txBox="1"/>
              <p:nvPr/>
            </p:nvSpPr>
            <p:spPr>
              <a:xfrm>
                <a:off x="1838571" y="2829614"/>
                <a:ext cx="952880" cy="715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9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2022.12.31 17:59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㈜호텔롯데</a:t>
                </a:r>
                <a:endPara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r"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성서병원장례식장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A0EB3EC-8EFF-93AB-C8C6-E8F496D35768}"/>
                  </a:ext>
                </a:extLst>
              </p:cNvPr>
              <p:cNvSpPr txBox="1"/>
              <p:nvPr/>
            </p:nvSpPr>
            <p:spPr>
              <a:xfrm>
                <a:off x="435007" y="2829616"/>
                <a:ext cx="555847" cy="715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bg1">
                        <a:lumMod val="50000"/>
                      </a:schemeClr>
                    </a:solidFill>
                  </a:rPr>
                  <a:t>접수일</a:t>
                </a:r>
                <a:endParaRPr lang="en-US" altLang="ko-KR" sz="90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bg1">
                        <a:lumMod val="50000"/>
                      </a:schemeClr>
                    </a:solidFill>
                  </a:rPr>
                  <a:t>구분</a:t>
                </a:r>
                <a:endParaRPr lang="en-US" altLang="ko-KR" sz="90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bg1">
                        <a:lumMod val="50000"/>
                      </a:schemeClr>
                    </a:solidFill>
                  </a:rPr>
                  <a:t>장례식장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716BEFF-CD47-89CA-2E5B-06BAA7A0E97E}"/>
                  </a:ext>
                </a:extLst>
              </p:cNvPr>
              <p:cNvSpPr txBox="1"/>
              <p:nvPr/>
            </p:nvSpPr>
            <p:spPr>
              <a:xfrm>
                <a:off x="413733" y="2494477"/>
                <a:ext cx="11320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의전팀장</a:t>
                </a:r>
                <a:r>
                  <a:rPr lang="ko-KR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임영웅</a:t>
                </a: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31D9D365-EFCE-BCE2-77D8-869146733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042" y="2810953"/>
                <a:ext cx="2235829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063E60A-AF0E-00DE-0C3E-B9B700EDFC67}"/>
                  </a:ext>
                </a:extLst>
              </p:cNvPr>
              <p:cNvSpPr/>
              <p:nvPr/>
            </p:nvSpPr>
            <p:spPr>
              <a:xfrm>
                <a:off x="2229444" y="2539145"/>
                <a:ext cx="504427" cy="195942"/>
              </a:xfrm>
              <a:prstGeom prst="rect">
                <a:avLst/>
              </a:prstGeom>
              <a:solidFill>
                <a:srgbClr val="0DCA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/>
                  <a:t>진행</a:t>
                </a:r>
              </a:p>
            </p:txBody>
          </p:sp>
        </p:grpSp>
        <p:sp>
          <p:nvSpPr>
            <p:cNvPr id="11" name="Excel">
              <a:extLst>
                <a:ext uri="{FF2B5EF4-FFF2-40B4-BE49-F238E27FC236}">
                  <a16:creationId xmlns:a16="http://schemas.microsoft.com/office/drawing/2014/main" id="{5444407E-DF03-3140-98B9-85A5E562168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238541" y="1758189"/>
              <a:ext cx="161925" cy="161925"/>
            </a:xfrm>
            <a:custGeom>
              <a:avLst/>
              <a:gdLst>
                <a:gd name="T0" fmla="*/ 0 w 1411"/>
                <a:gd name="T1" fmla="*/ 158 h 1411"/>
                <a:gd name="T2" fmla="*/ 814 w 1411"/>
                <a:gd name="T3" fmla="*/ 1411 h 1411"/>
                <a:gd name="T4" fmla="*/ 868 w 1411"/>
                <a:gd name="T5" fmla="*/ 163 h 1411"/>
                <a:gd name="T6" fmla="*/ 1033 w 1411"/>
                <a:gd name="T7" fmla="*/ 326 h 1411"/>
                <a:gd name="T8" fmla="*/ 868 w 1411"/>
                <a:gd name="T9" fmla="*/ 436 h 1411"/>
                <a:gd name="T10" fmla="*/ 1031 w 1411"/>
                <a:gd name="T11" fmla="*/ 543 h 1411"/>
                <a:gd name="T12" fmla="*/ 868 w 1411"/>
                <a:gd name="T13" fmla="*/ 651 h 1411"/>
                <a:gd name="T14" fmla="*/ 1031 w 1411"/>
                <a:gd name="T15" fmla="*/ 760 h 1411"/>
                <a:gd name="T16" fmla="*/ 868 w 1411"/>
                <a:gd name="T17" fmla="*/ 868 h 1411"/>
                <a:gd name="T18" fmla="*/ 1031 w 1411"/>
                <a:gd name="T19" fmla="*/ 977 h 1411"/>
                <a:gd name="T20" fmla="*/ 868 w 1411"/>
                <a:gd name="T21" fmla="*/ 1086 h 1411"/>
                <a:gd name="T22" fmla="*/ 1365 w 1411"/>
                <a:gd name="T23" fmla="*/ 1248 h 1411"/>
                <a:gd name="T24" fmla="*/ 1411 w 1411"/>
                <a:gd name="T25" fmla="*/ 210 h 1411"/>
                <a:gd name="T26" fmla="*/ 868 w 1411"/>
                <a:gd name="T27" fmla="*/ 163 h 1411"/>
                <a:gd name="T28" fmla="*/ 1302 w 1411"/>
                <a:gd name="T29" fmla="*/ 326 h 1411"/>
                <a:gd name="T30" fmla="*/ 1085 w 1411"/>
                <a:gd name="T31" fmla="*/ 434 h 1411"/>
                <a:gd name="T32" fmla="*/ 168 w 1411"/>
                <a:gd name="T33" fmla="*/ 433 h 1411"/>
                <a:gd name="T34" fmla="*/ 397 w 1411"/>
                <a:gd name="T35" fmla="*/ 597 h 1411"/>
                <a:gd name="T36" fmla="*/ 432 w 1411"/>
                <a:gd name="T37" fmla="*/ 595 h 1411"/>
                <a:gd name="T38" fmla="*/ 656 w 1411"/>
                <a:gd name="T39" fmla="*/ 433 h 1411"/>
                <a:gd name="T40" fmla="*/ 661 w 1411"/>
                <a:gd name="T41" fmla="*/ 982 h 1411"/>
                <a:gd name="T42" fmla="*/ 420 w 1411"/>
                <a:gd name="T43" fmla="*/ 802 h 1411"/>
                <a:gd name="T44" fmla="*/ 407 w 1411"/>
                <a:gd name="T45" fmla="*/ 765 h 1411"/>
                <a:gd name="T46" fmla="*/ 300 w 1411"/>
                <a:gd name="T47" fmla="*/ 982 h 1411"/>
                <a:gd name="T48" fmla="*/ 327 w 1411"/>
                <a:gd name="T49" fmla="*/ 707 h 1411"/>
                <a:gd name="T50" fmla="*/ 1085 w 1411"/>
                <a:gd name="T51" fmla="*/ 543 h 1411"/>
                <a:gd name="T52" fmla="*/ 1302 w 1411"/>
                <a:gd name="T53" fmla="*/ 651 h 1411"/>
                <a:gd name="T54" fmla="*/ 1085 w 1411"/>
                <a:gd name="T55" fmla="*/ 543 h 1411"/>
                <a:gd name="T56" fmla="*/ 1302 w 1411"/>
                <a:gd name="T57" fmla="*/ 760 h 1411"/>
                <a:gd name="T58" fmla="*/ 1085 w 1411"/>
                <a:gd name="T59" fmla="*/ 868 h 1411"/>
                <a:gd name="T60" fmla="*/ 1085 w 1411"/>
                <a:gd name="T61" fmla="*/ 977 h 1411"/>
                <a:gd name="T62" fmla="*/ 1302 w 1411"/>
                <a:gd name="T63" fmla="*/ 1086 h 1411"/>
                <a:gd name="T64" fmla="*/ 1085 w 1411"/>
                <a:gd name="T65" fmla="*/ 977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11" h="1411">
                  <a:moveTo>
                    <a:pt x="814" y="0"/>
                  </a:moveTo>
                  <a:lnTo>
                    <a:pt x="0" y="158"/>
                  </a:lnTo>
                  <a:lnTo>
                    <a:pt x="0" y="1255"/>
                  </a:lnTo>
                  <a:lnTo>
                    <a:pt x="814" y="1411"/>
                  </a:lnTo>
                  <a:lnTo>
                    <a:pt x="814" y="0"/>
                  </a:lnTo>
                  <a:close/>
                  <a:moveTo>
                    <a:pt x="868" y="163"/>
                  </a:moveTo>
                  <a:lnTo>
                    <a:pt x="868" y="326"/>
                  </a:lnTo>
                  <a:lnTo>
                    <a:pt x="1033" y="326"/>
                  </a:lnTo>
                  <a:lnTo>
                    <a:pt x="1033" y="436"/>
                  </a:lnTo>
                  <a:lnTo>
                    <a:pt x="868" y="436"/>
                  </a:lnTo>
                  <a:lnTo>
                    <a:pt x="868" y="543"/>
                  </a:lnTo>
                  <a:lnTo>
                    <a:pt x="1031" y="543"/>
                  </a:lnTo>
                  <a:lnTo>
                    <a:pt x="1031" y="651"/>
                  </a:lnTo>
                  <a:lnTo>
                    <a:pt x="868" y="651"/>
                  </a:lnTo>
                  <a:lnTo>
                    <a:pt x="868" y="760"/>
                  </a:lnTo>
                  <a:lnTo>
                    <a:pt x="1031" y="760"/>
                  </a:lnTo>
                  <a:lnTo>
                    <a:pt x="1031" y="868"/>
                  </a:lnTo>
                  <a:lnTo>
                    <a:pt x="868" y="868"/>
                  </a:lnTo>
                  <a:lnTo>
                    <a:pt x="868" y="977"/>
                  </a:lnTo>
                  <a:lnTo>
                    <a:pt x="1031" y="977"/>
                  </a:lnTo>
                  <a:lnTo>
                    <a:pt x="1031" y="1086"/>
                  </a:lnTo>
                  <a:lnTo>
                    <a:pt x="868" y="1086"/>
                  </a:lnTo>
                  <a:lnTo>
                    <a:pt x="868" y="1248"/>
                  </a:lnTo>
                  <a:lnTo>
                    <a:pt x="1365" y="1248"/>
                  </a:lnTo>
                  <a:cubicBezTo>
                    <a:pt x="1390" y="1248"/>
                    <a:pt x="1411" y="1227"/>
                    <a:pt x="1411" y="1201"/>
                  </a:cubicBezTo>
                  <a:lnTo>
                    <a:pt x="1411" y="210"/>
                  </a:lnTo>
                  <a:cubicBezTo>
                    <a:pt x="1411" y="184"/>
                    <a:pt x="1390" y="163"/>
                    <a:pt x="1365" y="163"/>
                  </a:cubicBezTo>
                  <a:lnTo>
                    <a:pt x="868" y="163"/>
                  </a:lnTo>
                  <a:close/>
                  <a:moveTo>
                    <a:pt x="1085" y="326"/>
                  </a:moveTo>
                  <a:lnTo>
                    <a:pt x="1302" y="326"/>
                  </a:lnTo>
                  <a:lnTo>
                    <a:pt x="1302" y="434"/>
                  </a:lnTo>
                  <a:lnTo>
                    <a:pt x="1085" y="434"/>
                  </a:lnTo>
                  <a:lnTo>
                    <a:pt x="1085" y="326"/>
                  </a:lnTo>
                  <a:close/>
                  <a:moveTo>
                    <a:pt x="168" y="433"/>
                  </a:moveTo>
                  <a:lnTo>
                    <a:pt x="317" y="433"/>
                  </a:lnTo>
                  <a:lnTo>
                    <a:pt x="397" y="597"/>
                  </a:lnTo>
                  <a:cubicBezTo>
                    <a:pt x="403" y="610"/>
                    <a:pt x="409" y="625"/>
                    <a:pt x="413" y="643"/>
                  </a:cubicBezTo>
                  <a:cubicBezTo>
                    <a:pt x="417" y="632"/>
                    <a:pt x="424" y="617"/>
                    <a:pt x="432" y="595"/>
                  </a:cubicBezTo>
                  <a:lnTo>
                    <a:pt x="519" y="433"/>
                  </a:lnTo>
                  <a:lnTo>
                    <a:pt x="656" y="433"/>
                  </a:lnTo>
                  <a:lnTo>
                    <a:pt x="492" y="704"/>
                  </a:lnTo>
                  <a:lnTo>
                    <a:pt x="661" y="982"/>
                  </a:lnTo>
                  <a:lnTo>
                    <a:pt x="515" y="982"/>
                  </a:lnTo>
                  <a:lnTo>
                    <a:pt x="420" y="802"/>
                  </a:lnTo>
                  <a:cubicBezTo>
                    <a:pt x="417" y="796"/>
                    <a:pt x="412" y="783"/>
                    <a:pt x="408" y="765"/>
                  </a:cubicBezTo>
                  <a:lnTo>
                    <a:pt x="407" y="765"/>
                  </a:lnTo>
                  <a:cubicBezTo>
                    <a:pt x="405" y="773"/>
                    <a:pt x="402" y="787"/>
                    <a:pt x="395" y="804"/>
                  </a:cubicBezTo>
                  <a:lnTo>
                    <a:pt x="300" y="982"/>
                  </a:lnTo>
                  <a:lnTo>
                    <a:pt x="152" y="982"/>
                  </a:lnTo>
                  <a:lnTo>
                    <a:pt x="327" y="707"/>
                  </a:lnTo>
                  <a:lnTo>
                    <a:pt x="168" y="433"/>
                  </a:lnTo>
                  <a:close/>
                  <a:moveTo>
                    <a:pt x="1085" y="543"/>
                  </a:moveTo>
                  <a:lnTo>
                    <a:pt x="1302" y="543"/>
                  </a:lnTo>
                  <a:lnTo>
                    <a:pt x="1302" y="651"/>
                  </a:lnTo>
                  <a:lnTo>
                    <a:pt x="1085" y="651"/>
                  </a:lnTo>
                  <a:lnTo>
                    <a:pt x="1085" y="543"/>
                  </a:lnTo>
                  <a:close/>
                  <a:moveTo>
                    <a:pt x="1085" y="760"/>
                  </a:moveTo>
                  <a:lnTo>
                    <a:pt x="1302" y="760"/>
                  </a:lnTo>
                  <a:lnTo>
                    <a:pt x="1302" y="868"/>
                  </a:lnTo>
                  <a:lnTo>
                    <a:pt x="1085" y="868"/>
                  </a:lnTo>
                  <a:lnTo>
                    <a:pt x="1085" y="760"/>
                  </a:lnTo>
                  <a:close/>
                  <a:moveTo>
                    <a:pt x="1085" y="977"/>
                  </a:moveTo>
                  <a:lnTo>
                    <a:pt x="1302" y="977"/>
                  </a:lnTo>
                  <a:lnTo>
                    <a:pt x="1302" y="1086"/>
                  </a:lnTo>
                  <a:lnTo>
                    <a:pt x="1085" y="1086"/>
                  </a:lnTo>
                  <a:lnTo>
                    <a:pt x="1085" y="97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52EEDF6-B3CB-3BA8-E0BE-E88D17DEB82E}"/>
                </a:ext>
              </a:extLst>
            </p:cNvPr>
            <p:cNvGrpSpPr/>
            <p:nvPr/>
          </p:nvGrpSpPr>
          <p:grpSpPr>
            <a:xfrm>
              <a:off x="6475888" y="2174433"/>
              <a:ext cx="2961916" cy="1162725"/>
              <a:chOff x="317241" y="2407298"/>
              <a:chExt cx="2547257" cy="1162725"/>
            </a:xfrm>
          </p:grpSpPr>
          <p:sp>
            <p:nvSpPr>
              <p:cNvPr id="39" name="사각형: 둥근 모서리 219">
                <a:extLst>
                  <a:ext uri="{FF2B5EF4-FFF2-40B4-BE49-F238E27FC236}">
                    <a16:creationId xmlns:a16="http://schemas.microsoft.com/office/drawing/2014/main" id="{8C24950C-4485-56AA-958D-3DDA8173A001}"/>
                  </a:ext>
                </a:extLst>
              </p:cNvPr>
              <p:cNvSpPr/>
              <p:nvPr/>
            </p:nvSpPr>
            <p:spPr>
              <a:xfrm>
                <a:off x="317241" y="2407298"/>
                <a:ext cx="2547257" cy="1162725"/>
              </a:xfrm>
              <a:prstGeom prst="roundRect">
                <a:avLst>
                  <a:gd name="adj" fmla="val 3764"/>
                </a:avLst>
              </a:prstGeom>
              <a:ln>
                <a:solidFill>
                  <a:srgbClr val="10834E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4CDB7D-C171-8441-0F6E-31B81CA55555}"/>
                  </a:ext>
                </a:extLst>
              </p:cNvPr>
              <p:cNvSpPr txBox="1"/>
              <p:nvPr/>
            </p:nvSpPr>
            <p:spPr>
              <a:xfrm>
                <a:off x="1838571" y="2829614"/>
                <a:ext cx="952880" cy="715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9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2022.12.31 17:59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㈜호텔롯데</a:t>
                </a:r>
                <a:endPara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r"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성서병원장례식장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62432A4-68CF-083F-F2DF-5776D1DB7CA7}"/>
                  </a:ext>
                </a:extLst>
              </p:cNvPr>
              <p:cNvSpPr txBox="1"/>
              <p:nvPr/>
            </p:nvSpPr>
            <p:spPr>
              <a:xfrm>
                <a:off x="435007" y="2829616"/>
                <a:ext cx="555847" cy="715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bg1">
                        <a:lumMod val="50000"/>
                      </a:schemeClr>
                    </a:solidFill>
                  </a:rPr>
                  <a:t>접수일</a:t>
                </a:r>
                <a:endParaRPr lang="en-US" altLang="ko-KR" sz="90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bg1">
                        <a:lumMod val="50000"/>
                      </a:schemeClr>
                    </a:solidFill>
                  </a:rPr>
                  <a:t>구분</a:t>
                </a:r>
                <a:endParaRPr lang="en-US" altLang="ko-KR" sz="90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bg1">
                        <a:lumMod val="50000"/>
                      </a:schemeClr>
                    </a:solidFill>
                  </a:rPr>
                  <a:t>장례식장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D7A9400-FBAF-6DA8-445F-CA26934D92D9}"/>
                  </a:ext>
                </a:extLst>
              </p:cNvPr>
              <p:cNvSpPr txBox="1"/>
              <p:nvPr/>
            </p:nvSpPr>
            <p:spPr>
              <a:xfrm>
                <a:off x="413733" y="2494477"/>
                <a:ext cx="11320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의전팀장</a:t>
                </a:r>
                <a:r>
                  <a:rPr lang="ko-KR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임영웅</a:t>
                </a:r>
              </a:p>
            </p:txBody>
          </p: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801D417A-8987-8F9F-474A-77695D0500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042" y="2810953"/>
                <a:ext cx="2235829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FCDA38A6-9EA8-DB83-1F33-3571512B5017}"/>
                  </a:ext>
                </a:extLst>
              </p:cNvPr>
              <p:cNvSpPr/>
              <p:nvPr/>
            </p:nvSpPr>
            <p:spPr>
              <a:xfrm>
                <a:off x="2229444" y="2539145"/>
                <a:ext cx="504427" cy="195942"/>
              </a:xfrm>
              <a:prstGeom prst="rect">
                <a:avLst/>
              </a:prstGeom>
              <a:solidFill>
                <a:srgbClr val="1083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/>
                  <a:t>완료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87CD9E2-0A0E-454C-E2A0-1F448157C7D6}"/>
                </a:ext>
              </a:extLst>
            </p:cNvPr>
            <p:cNvGrpSpPr/>
            <p:nvPr/>
          </p:nvGrpSpPr>
          <p:grpSpPr>
            <a:xfrm>
              <a:off x="331318" y="3471388"/>
              <a:ext cx="2961916" cy="1162725"/>
              <a:chOff x="317241" y="2407298"/>
              <a:chExt cx="2547257" cy="1162725"/>
            </a:xfrm>
          </p:grpSpPr>
          <p:sp>
            <p:nvSpPr>
              <p:cNvPr id="33" name="사각형: 둥근 모서리 213">
                <a:extLst>
                  <a:ext uri="{FF2B5EF4-FFF2-40B4-BE49-F238E27FC236}">
                    <a16:creationId xmlns:a16="http://schemas.microsoft.com/office/drawing/2014/main" id="{D42E2191-6388-E9EA-BBCB-A1513FE1CAC6}"/>
                  </a:ext>
                </a:extLst>
              </p:cNvPr>
              <p:cNvSpPr/>
              <p:nvPr/>
            </p:nvSpPr>
            <p:spPr>
              <a:xfrm>
                <a:off x="317241" y="2407298"/>
                <a:ext cx="2547257" cy="1162725"/>
              </a:xfrm>
              <a:prstGeom prst="roundRect">
                <a:avLst>
                  <a:gd name="adj" fmla="val 3764"/>
                </a:avLst>
              </a:prstGeom>
              <a:ln>
                <a:solidFill>
                  <a:srgbClr val="21252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FA07595-5230-7DBC-9F76-E5F5A22B36E2}"/>
                  </a:ext>
                </a:extLst>
              </p:cNvPr>
              <p:cNvSpPr txBox="1"/>
              <p:nvPr/>
            </p:nvSpPr>
            <p:spPr>
              <a:xfrm>
                <a:off x="1838571" y="2829614"/>
                <a:ext cx="952880" cy="715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9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2022.12.31 17:59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㈜호텔롯데</a:t>
                </a:r>
                <a:endPara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r"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성서병원장례식장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1EFC375-F8C6-F8A4-E9F2-8883E2303C87}"/>
                  </a:ext>
                </a:extLst>
              </p:cNvPr>
              <p:cNvSpPr txBox="1"/>
              <p:nvPr/>
            </p:nvSpPr>
            <p:spPr>
              <a:xfrm>
                <a:off x="435007" y="2829616"/>
                <a:ext cx="555847" cy="715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bg1">
                        <a:lumMod val="50000"/>
                      </a:schemeClr>
                    </a:solidFill>
                  </a:rPr>
                  <a:t>접수일</a:t>
                </a:r>
                <a:endParaRPr lang="en-US" altLang="ko-KR" sz="90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bg1">
                        <a:lumMod val="50000"/>
                      </a:schemeClr>
                    </a:solidFill>
                  </a:rPr>
                  <a:t>구분</a:t>
                </a:r>
                <a:endParaRPr lang="en-US" altLang="ko-KR" sz="90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bg1">
                        <a:lumMod val="50000"/>
                      </a:schemeClr>
                    </a:solidFill>
                  </a:rPr>
                  <a:t>장례식장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A1D4D48-EA70-C5D1-7B70-A411D795DA0A}"/>
                  </a:ext>
                </a:extLst>
              </p:cNvPr>
              <p:cNvSpPr txBox="1"/>
              <p:nvPr/>
            </p:nvSpPr>
            <p:spPr>
              <a:xfrm>
                <a:off x="413733" y="2494477"/>
                <a:ext cx="11320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의전팀장</a:t>
                </a:r>
                <a:r>
                  <a:rPr lang="ko-KR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임영웅</a:t>
                </a:r>
              </a:p>
            </p:txBody>
          </p: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83BC203A-B240-E890-C882-F7CE31C435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042" y="2810953"/>
                <a:ext cx="2235829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74CEF28-E921-C99E-C209-A08ABEB3AE20}"/>
                  </a:ext>
                </a:extLst>
              </p:cNvPr>
              <p:cNvSpPr/>
              <p:nvPr/>
            </p:nvSpPr>
            <p:spPr>
              <a:xfrm>
                <a:off x="2229444" y="2539145"/>
                <a:ext cx="504427" cy="195942"/>
              </a:xfrm>
              <a:prstGeom prst="rect">
                <a:avLst/>
              </a:prstGeom>
              <a:solidFill>
                <a:srgbClr val="2125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>
                    <a:solidFill>
                      <a:schemeClr val="bg1"/>
                    </a:solidFill>
                  </a:rPr>
                  <a:t>진행요청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3AEF2EA-A110-C0BF-A45E-7B9DB239E888}"/>
                </a:ext>
              </a:extLst>
            </p:cNvPr>
            <p:cNvGrpSpPr/>
            <p:nvPr/>
          </p:nvGrpSpPr>
          <p:grpSpPr>
            <a:xfrm>
              <a:off x="3403603" y="3471388"/>
              <a:ext cx="2961916" cy="1162725"/>
              <a:chOff x="317241" y="2407298"/>
              <a:chExt cx="2547257" cy="1162725"/>
            </a:xfrm>
          </p:grpSpPr>
          <p:sp>
            <p:nvSpPr>
              <p:cNvPr id="27" name="사각형: 둥근 모서리 202">
                <a:extLst>
                  <a:ext uri="{FF2B5EF4-FFF2-40B4-BE49-F238E27FC236}">
                    <a16:creationId xmlns:a16="http://schemas.microsoft.com/office/drawing/2014/main" id="{DC2E98F7-4FFB-EF72-4D79-D3DFE0645105}"/>
                  </a:ext>
                </a:extLst>
              </p:cNvPr>
              <p:cNvSpPr/>
              <p:nvPr/>
            </p:nvSpPr>
            <p:spPr>
              <a:xfrm>
                <a:off x="317241" y="2407298"/>
                <a:ext cx="2547257" cy="1162725"/>
              </a:xfrm>
              <a:prstGeom prst="roundRect">
                <a:avLst>
                  <a:gd name="adj" fmla="val 3764"/>
                </a:avLst>
              </a:prstGeom>
              <a:ln>
                <a:solidFill>
                  <a:srgbClr val="21252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8133287-B44A-F105-7950-33C8D7800F53}"/>
                  </a:ext>
                </a:extLst>
              </p:cNvPr>
              <p:cNvSpPr txBox="1"/>
              <p:nvPr/>
            </p:nvSpPr>
            <p:spPr>
              <a:xfrm>
                <a:off x="1838571" y="2829614"/>
                <a:ext cx="952880" cy="715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9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2022.12.31 17:59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㈜호텔롯데</a:t>
                </a:r>
                <a:endPara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r"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성서병원장례식장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643B4F-6EFC-B1F7-97D8-695726437B89}"/>
                  </a:ext>
                </a:extLst>
              </p:cNvPr>
              <p:cNvSpPr txBox="1"/>
              <p:nvPr/>
            </p:nvSpPr>
            <p:spPr>
              <a:xfrm>
                <a:off x="435007" y="2829616"/>
                <a:ext cx="555847" cy="715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bg1">
                        <a:lumMod val="50000"/>
                      </a:schemeClr>
                    </a:solidFill>
                  </a:rPr>
                  <a:t>접수일</a:t>
                </a:r>
                <a:endParaRPr lang="en-US" altLang="ko-KR" sz="90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bg1">
                        <a:lumMod val="50000"/>
                      </a:schemeClr>
                    </a:solidFill>
                  </a:rPr>
                  <a:t>구분</a:t>
                </a:r>
                <a:endParaRPr lang="en-US" altLang="ko-KR" sz="90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bg1">
                        <a:lumMod val="50000"/>
                      </a:schemeClr>
                    </a:solidFill>
                  </a:rPr>
                  <a:t>장례식장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995C380-BE8A-66FA-D1AA-F12EE2B891CC}"/>
                  </a:ext>
                </a:extLst>
              </p:cNvPr>
              <p:cNvSpPr txBox="1"/>
              <p:nvPr/>
            </p:nvSpPr>
            <p:spPr>
              <a:xfrm>
                <a:off x="413733" y="2494477"/>
                <a:ext cx="11320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의전팀장</a:t>
                </a:r>
                <a:r>
                  <a:rPr lang="ko-KR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임영웅</a:t>
                </a:r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2EC0C30F-8E45-C311-1159-1401E036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042" y="2810953"/>
                <a:ext cx="2235829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A6E598A-34D9-6526-0379-58A90161B2BC}"/>
                  </a:ext>
                </a:extLst>
              </p:cNvPr>
              <p:cNvSpPr/>
              <p:nvPr/>
            </p:nvSpPr>
            <p:spPr>
              <a:xfrm>
                <a:off x="2229444" y="2539145"/>
                <a:ext cx="504427" cy="195942"/>
              </a:xfrm>
              <a:prstGeom prst="rect">
                <a:avLst/>
              </a:prstGeom>
              <a:solidFill>
                <a:srgbClr val="2125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/>
                  <a:t>승인요청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D856079-E9C5-20B0-F768-E6DF911809EB}"/>
                </a:ext>
              </a:extLst>
            </p:cNvPr>
            <p:cNvGrpSpPr/>
            <p:nvPr/>
          </p:nvGrpSpPr>
          <p:grpSpPr>
            <a:xfrm>
              <a:off x="6475888" y="3471388"/>
              <a:ext cx="2961916" cy="1162725"/>
              <a:chOff x="317241" y="2407298"/>
              <a:chExt cx="2547257" cy="1162725"/>
            </a:xfrm>
          </p:grpSpPr>
          <p:sp>
            <p:nvSpPr>
              <p:cNvPr id="21" name="사각형: 둥근 모서리 188">
                <a:extLst>
                  <a:ext uri="{FF2B5EF4-FFF2-40B4-BE49-F238E27FC236}">
                    <a16:creationId xmlns:a16="http://schemas.microsoft.com/office/drawing/2014/main" id="{DCC1E7FC-DB9F-3865-3D7F-2C17A3CD7CA0}"/>
                  </a:ext>
                </a:extLst>
              </p:cNvPr>
              <p:cNvSpPr/>
              <p:nvPr/>
            </p:nvSpPr>
            <p:spPr>
              <a:xfrm>
                <a:off x="317241" y="2407298"/>
                <a:ext cx="2547257" cy="1162725"/>
              </a:xfrm>
              <a:prstGeom prst="roundRect">
                <a:avLst>
                  <a:gd name="adj" fmla="val 3764"/>
                </a:avLst>
              </a:prstGeom>
              <a:ln>
                <a:solidFill>
                  <a:srgbClr val="DC354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4BE740-515C-052B-0D3C-6F28BB5F1812}"/>
                  </a:ext>
                </a:extLst>
              </p:cNvPr>
              <p:cNvSpPr txBox="1"/>
              <p:nvPr/>
            </p:nvSpPr>
            <p:spPr>
              <a:xfrm>
                <a:off x="1838571" y="2829614"/>
                <a:ext cx="952880" cy="715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9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2022.12.31 17:59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㈜호텔롯데</a:t>
                </a:r>
                <a:endPara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r"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성서병원장례식장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DE3A41-E17B-CDB9-012F-108EEF4EEE00}"/>
                  </a:ext>
                </a:extLst>
              </p:cNvPr>
              <p:cNvSpPr txBox="1"/>
              <p:nvPr/>
            </p:nvSpPr>
            <p:spPr>
              <a:xfrm>
                <a:off x="435007" y="2829616"/>
                <a:ext cx="555847" cy="715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bg1">
                        <a:lumMod val="50000"/>
                      </a:schemeClr>
                    </a:solidFill>
                  </a:rPr>
                  <a:t>접수일</a:t>
                </a:r>
                <a:endParaRPr lang="en-US" altLang="ko-KR" sz="90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bg1">
                        <a:lumMod val="50000"/>
                      </a:schemeClr>
                    </a:solidFill>
                  </a:rPr>
                  <a:t>구분</a:t>
                </a:r>
                <a:endParaRPr lang="en-US" altLang="ko-KR" sz="90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900">
                    <a:solidFill>
                      <a:schemeClr val="bg1">
                        <a:lumMod val="50000"/>
                      </a:schemeClr>
                    </a:solidFill>
                  </a:rPr>
                  <a:t>장례식장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70BFF4-349A-B15D-1A4F-BF83BB966ED7}"/>
                  </a:ext>
                </a:extLst>
              </p:cNvPr>
              <p:cNvSpPr txBox="1"/>
              <p:nvPr/>
            </p:nvSpPr>
            <p:spPr>
              <a:xfrm>
                <a:off x="413733" y="2494477"/>
                <a:ext cx="11320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의전팀장</a:t>
                </a:r>
                <a:r>
                  <a:rPr lang="ko-KR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임영웅</a:t>
                </a:r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6B079F4C-7057-9D5F-A14E-05337FFDCC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042" y="2810953"/>
                <a:ext cx="2235829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4F3D5B2-FBA7-79AF-2B96-DB04A326C562}"/>
                  </a:ext>
                </a:extLst>
              </p:cNvPr>
              <p:cNvSpPr/>
              <p:nvPr/>
            </p:nvSpPr>
            <p:spPr>
              <a:xfrm>
                <a:off x="2229444" y="2539145"/>
                <a:ext cx="504427" cy="19594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/>
                  <a:t>완료</a:t>
                </a: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92E2557-3725-A82E-E603-4FF8D40AC489}"/>
                </a:ext>
              </a:extLst>
            </p:cNvPr>
            <p:cNvSpPr/>
            <p:nvPr/>
          </p:nvSpPr>
          <p:spPr>
            <a:xfrm>
              <a:off x="9342554" y="3421247"/>
              <a:ext cx="190500" cy="1301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1"/>
                <a:t>1</a:t>
              </a:r>
              <a:endParaRPr lang="ko-KR" altLang="en-US" sz="601"/>
            </a:p>
          </p:txBody>
        </p:sp>
        <p:sp>
          <p:nvSpPr>
            <p:cNvPr id="17" name="사각형: 둥근 모서리 184">
              <a:extLst>
                <a:ext uri="{FF2B5EF4-FFF2-40B4-BE49-F238E27FC236}">
                  <a16:creationId xmlns:a16="http://schemas.microsoft.com/office/drawing/2014/main" id="{30706A52-3706-605C-C8A7-D25F3FBD8E12}"/>
                </a:ext>
              </a:extLst>
            </p:cNvPr>
            <p:cNvSpPr/>
            <p:nvPr/>
          </p:nvSpPr>
          <p:spPr>
            <a:xfrm>
              <a:off x="8518849" y="5985061"/>
              <a:ext cx="867748" cy="340368"/>
            </a:xfrm>
            <a:prstGeom prst="roundRect">
              <a:avLst>
                <a:gd name="adj" fmla="val 50000"/>
              </a:avLst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F24A105-4C7B-D087-C9FE-9D9BAF689321}"/>
                </a:ext>
              </a:extLst>
            </p:cNvPr>
            <p:cNvSpPr/>
            <p:nvPr/>
          </p:nvSpPr>
          <p:spPr>
            <a:xfrm>
              <a:off x="8578314" y="6033445"/>
              <a:ext cx="246158" cy="2461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19" name="Add">
              <a:extLst>
                <a:ext uri="{FF2B5EF4-FFF2-40B4-BE49-F238E27FC236}">
                  <a16:creationId xmlns:a16="http://schemas.microsoft.com/office/drawing/2014/main" id="{E878E6CD-217F-4CF1-1EC8-878D32D87B0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45599" y="6099931"/>
              <a:ext cx="113896" cy="113896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D6EFD"/>
            </a:solidFill>
            <a:ln>
              <a:noFill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90366EB-13A3-4839-7BC5-61CB0F8A5B4C}"/>
                </a:ext>
              </a:extLst>
            </p:cNvPr>
            <p:cNvSpPr txBox="1"/>
            <p:nvPr/>
          </p:nvSpPr>
          <p:spPr>
            <a:xfrm>
              <a:off x="8793413" y="6034223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>
                  <a:solidFill>
                    <a:schemeClr val="bg1"/>
                  </a:solidFill>
                </a:rPr>
                <a:t>신규접수</a:t>
              </a:r>
            </a:p>
          </p:txBody>
        </p:sp>
      </p:grpSp>
      <p:sp>
        <p:nvSpPr>
          <p:cNvPr id="5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42C44A5D-5153-9403-CB0E-CFF00BDCB30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322" y="1390262"/>
            <a:ext cx="8477893" cy="5115733"/>
          </a:xfrm>
          <a:prstGeom prst="rect">
            <a:avLst/>
          </a:prstGeom>
          <a:solidFill>
            <a:srgbClr val="000000">
              <a:alpha val="50196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1" rIns="91440" bIns="45721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b="1" i="1">
              <a:solidFill>
                <a:schemeClr val="bg1"/>
              </a:solidFill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EE6473E-93BA-9E42-95FE-3A3C7EA5829C}"/>
              </a:ext>
            </a:extLst>
          </p:cNvPr>
          <p:cNvSpPr/>
          <p:nvPr/>
        </p:nvSpPr>
        <p:spPr>
          <a:xfrm>
            <a:off x="4331603" y="1319358"/>
            <a:ext cx="5239428" cy="5157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42AEFCF-918A-C374-B24D-33667FE8DF09}"/>
              </a:ext>
            </a:extLst>
          </p:cNvPr>
          <p:cNvCxnSpPr>
            <a:cxnSpLocks/>
          </p:cNvCxnSpPr>
          <p:nvPr/>
        </p:nvCxnSpPr>
        <p:spPr>
          <a:xfrm>
            <a:off x="0" y="1378058"/>
            <a:ext cx="96865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텍스트 개체 틀 22">
            <a:extLst>
              <a:ext uri="{FF2B5EF4-FFF2-40B4-BE49-F238E27FC236}">
                <a16:creationId xmlns:a16="http://schemas.microsoft.com/office/drawing/2014/main" id="{182F84C2-6A65-BC37-BB8B-4EF6BAA7371A}"/>
              </a:ext>
            </a:extLst>
          </p:cNvPr>
          <p:cNvSpPr txBox="1">
            <a:spLocks/>
          </p:cNvSpPr>
          <p:nvPr/>
        </p:nvSpPr>
        <p:spPr>
          <a:xfrm>
            <a:off x="4600575" y="9526"/>
            <a:ext cx="7581900" cy="2127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1" name="텍스트 개체 틀 23">
            <a:extLst>
              <a:ext uri="{FF2B5EF4-FFF2-40B4-BE49-F238E27FC236}">
                <a16:creationId xmlns:a16="http://schemas.microsoft.com/office/drawing/2014/main" id="{662C13FD-17AF-40D7-5091-F9B9F9195CD6}"/>
              </a:ext>
            </a:extLst>
          </p:cNvPr>
          <p:cNvSpPr txBox="1">
            <a:spLocks/>
          </p:cNvSpPr>
          <p:nvPr/>
        </p:nvSpPr>
        <p:spPr>
          <a:xfrm>
            <a:off x="609601" y="9526"/>
            <a:ext cx="3105150" cy="2127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AG04030100000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EE2BF9-A38B-4389-F386-857FF5864C74}"/>
              </a:ext>
            </a:extLst>
          </p:cNvPr>
          <p:cNvSpPr txBox="1"/>
          <p:nvPr/>
        </p:nvSpPr>
        <p:spPr>
          <a:xfrm>
            <a:off x="1" y="662756"/>
            <a:ext cx="1742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>
                <a:latin typeface="+mn-ea"/>
              </a:rPr>
              <a:t>▶</a:t>
            </a:r>
            <a:r>
              <a:rPr lang="en-US" altLang="ko-KR" sz="800" b="1">
                <a:latin typeface="+mn-ea"/>
              </a:rPr>
              <a:t> Header – </a:t>
            </a:r>
            <a:r>
              <a:rPr lang="ko-KR" altLang="en-US" sz="800" b="1">
                <a:latin typeface="+mn-ea"/>
              </a:rPr>
              <a:t>공통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DD4F509-9844-7CC4-ECBD-CDC4934B0E36}"/>
              </a:ext>
            </a:extLst>
          </p:cNvPr>
          <p:cNvSpPr/>
          <p:nvPr/>
        </p:nvSpPr>
        <p:spPr>
          <a:xfrm>
            <a:off x="1783920" y="660627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/>
              <a:t>1</a:t>
            </a:r>
            <a:endParaRPr lang="ko-KR" altLang="en-US" sz="601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E34DF8A-532D-E622-0511-A1CF9C2C9F99}"/>
              </a:ext>
            </a:extLst>
          </p:cNvPr>
          <p:cNvSpPr/>
          <p:nvPr/>
        </p:nvSpPr>
        <p:spPr>
          <a:xfrm>
            <a:off x="1974419" y="6606270"/>
            <a:ext cx="190500" cy="1301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>
                <a:solidFill>
                  <a:srgbClr val="FF0000"/>
                </a:solidFill>
              </a:rPr>
              <a:t>1-1</a:t>
            </a:r>
            <a:endParaRPr lang="ko-KR" altLang="en-US" sz="601">
              <a:solidFill>
                <a:srgbClr val="FF0000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9DD1D42-8723-13F8-5E3C-9252000C9CCB}"/>
              </a:ext>
            </a:extLst>
          </p:cNvPr>
          <p:cNvSpPr/>
          <p:nvPr/>
        </p:nvSpPr>
        <p:spPr>
          <a:xfrm>
            <a:off x="9468854" y="1023771"/>
            <a:ext cx="55984" cy="559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19B6102-46FD-4AC5-380C-254F5232E7AD}"/>
              </a:ext>
            </a:extLst>
          </p:cNvPr>
          <p:cNvSpPr txBox="1"/>
          <p:nvPr/>
        </p:nvSpPr>
        <p:spPr>
          <a:xfrm>
            <a:off x="4478601" y="1965997"/>
            <a:ext cx="13179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총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0,000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건 중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000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건 안읽음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C36D21B-BC00-4DE7-D327-B4A9A4D84575}"/>
              </a:ext>
            </a:extLst>
          </p:cNvPr>
          <p:cNvGrpSpPr/>
          <p:nvPr/>
        </p:nvGrpSpPr>
        <p:grpSpPr>
          <a:xfrm>
            <a:off x="4564491" y="2181450"/>
            <a:ext cx="4829021" cy="524381"/>
            <a:chOff x="4762849" y="2049786"/>
            <a:chExt cx="4829020" cy="524380"/>
          </a:xfrm>
        </p:grpSpPr>
        <p:sp>
          <p:nvSpPr>
            <p:cNvPr id="70" name="Rounded Panel">
              <a:extLst>
                <a:ext uri="{FF2B5EF4-FFF2-40B4-BE49-F238E27FC236}">
                  <a16:creationId xmlns:a16="http://schemas.microsoft.com/office/drawing/2014/main" id="{AD9E78F1-4822-6B64-54FD-74EBC38D9647}"/>
                </a:ext>
              </a:extLst>
            </p:cNvPr>
            <p:cNvSpPr/>
            <p:nvPr/>
          </p:nvSpPr>
          <p:spPr>
            <a:xfrm>
              <a:off x="4762849" y="2049786"/>
              <a:ext cx="4829020" cy="524380"/>
            </a:xfrm>
            <a:prstGeom prst="roundRect">
              <a:avLst>
                <a:gd name="adj" fmla="val 1843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9FACA9F-EC88-98A9-9008-712570291622}"/>
                </a:ext>
              </a:extLst>
            </p:cNvPr>
            <p:cNvSpPr txBox="1"/>
            <p:nvPr/>
          </p:nvSpPr>
          <p:spPr>
            <a:xfrm>
              <a:off x="4823949" y="2293894"/>
              <a:ext cx="292259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의전관리 시스템에 신규 접수건이 있습니다</a:t>
              </a:r>
              <a:r>
                <a:rPr lang="en-US" altLang="ko-KR" sz="9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. [</a:t>
              </a:r>
              <a:r>
                <a:rPr lang="ko-KR" altLang="en-US" sz="9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바로가기</a:t>
              </a:r>
              <a:r>
                <a:rPr lang="en-US" altLang="ko-KR" sz="9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]</a:t>
              </a:r>
              <a:endParaRPr lang="ko-KR" altLang="en-US" sz="9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A884F89-8788-8E88-A996-DA780DE4BE97}"/>
                </a:ext>
              </a:extLst>
            </p:cNvPr>
            <p:cNvSpPr txBox="1"/>
            <p:nvPr/>
          </p:nvSpPr>
          <p:spPr>
            <a:xfrm>
              <a:off x="4816917" y="2123590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자동발송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F8C8EF4-35E1-A8E7-BFB6-E432D22BBEF6}"/>
                </a:ext>
              </a:extLst>
            </p:cNvPr>
            <p:cNvSpPr txBox="1"/>
            <p:nvPr/>
          </p:nvSpPr>
          <p:spPr>
            <a:xfrm>
              <a:off x="8827735" y="2123590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2022.12.31 23:59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E274B0A4-AB91-24F1-0082-0806FA76C978}"/>
              </a:ext>
            </a:extLst>
          </p:cNvPr>
          <p:cNvGrpSpPr/>
          <p:nvPr/>
        </p:nvGrpSpPr>
        <p:grpSpPr>
          <a:xfrm>
            <a:off x="4564491" y="2787932"/>
            <a:ext cx="4829021" cy="524380"/>
            <a:chOff x="4762849" y="2049786"/>
            <a:chExt cx="4829020" cy="524380"/>
          </a:xfrm>
        </p:grpSpPr>
        <p:sp>
          <p:nvSpPr>
            <p:cNvPr id="75" name="Rounded Panel">
              <a:extLst>
                <a:ext uri="{FF2B5EF4-FFF2-40B4-BE49-F238E27FC236}">
                  <a16:creationId xmlns:a16="http://schemas.microsoft.com/office/drawing/2014/main" id="{9B899C7D-513A-32AB-88CE-528C361DEEB3}"/>
                </a:ext>
              </a:extLst>
            </p:cNvPr>
            <p:cNvSpPr/>
            <p:nvPr/>
          </p:nvSpPr>
          <p:spPr>
            <a:xfrm>
              <a:off x="4762849" y="2049786"/>
              <a:ext cx="4829020" cy="524380"/>
            </a:xfrm>
            <a:prstGeom prst="roundRect">
              <a:avLst>
                <a:gd name="adj" fmla="val 1843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273785-184D-2239-9A69-0DB2F984B8FF}"/>
                </a:ext>
              </a:extLst>
            </p:cNvPr>
            <p:cNvSpPr txBox="1"/>
            <p:nvPr/>
          </p:nvSpPr>
          <p:spPr>
            <a:xfrm>
              <a:off x="4823949" y="2303226"/>
              <a:ext cx="292259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의전관리 시스템에 신규 접수건이 있습니다</a:t>
              </a:r>
              <a:r>
                <a:rPr lang="en-US" altLang="ko-KR" sz="9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. [</a:t>
              </a:r>
              <a:r>
                <a:rPr lang="ko-KR" altLang="en-US" sz="9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바로가기</a:t>
              </a:r>
              <a:r>
                <a:rPr lang="en-US" altLang="ko-KR" sz="9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]</a:t>
              </a:r>
              <a:endParaRPr lang="ko-KR" altLang="en-US" sz="9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181A514-2DEE-61FC-8FDF-728D0E80A89D}"/>
                </a:ext>
              </a:extLst>
            </p:cNvPr>
            <p:cNvSpPr txBox="1"/>
            <p:nvPr/>
          </p:nvSpPr>
          <p:spPr>
            <a:xfrm>
              <a:off x="4816917" y="2123590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자동발송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6FB5556-DD62-CB21-49EB-5C7D241A1976}"/>
                </a:ext>
              </a:extLst>
            </p:cNvPr>
            <p:cNvSpPr txBox="1"/>
            <p:nvPr/>
          </p:nvSpPr>
          <p:spPr>
            <a:xfrm>
              <a:off x="8803691" y="2123590"/>
              <a:ext cx="7409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2022.12.30 23:59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9DE22D5-879E-9B06-DA98-3143EF770662}"/>
              </a:ext>
            </a:extLst>
          </p:cNvPr>
          <p:cNvGrpSpPr/>
          <p:nvPr/>
        </p:nvGrpSpPr>
        <p:grpSpPr>
          <a:xfrm>
            <a:off x="8360984" y="2451234"/>
            <a:ext cx="899617" cy="215444"/>
            <a:chOff x="8681445" y="1806346"/>
            <a:chExt cx="899618" cy="215445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F10405D-EA09-A57D-6679-AD356F6222F9}"/>
                </a:ext>
              </a:extLst>
            </p:cNvPr>
            <p:cNvSpPr txBox="1"/>
            <p:nvPr/>
          </p:nvSpPr>
          <p:spPr>
            <a:xfrm>
              <a:off x="8681445" y="1806346"/>
              <a:ext cx="821059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읽음으로 표시</a:t>
              </a:r>
            </a:p>
          </p:txBody>
        </p:sp>
        <p:sp>
          <p:nvSpPr>
            <p:cNvPr id="81" name="Checkbox">
              <a:extLst>
                <a:ext uri="{FF2B5EF4-FFF2-40B4-BE49-F238E27FC236}">
                  <a16:creationId xmlns:a16="http://schemas.microsoft.com/office/drawing/2014/main" id="{30796174-8A58-6859-8514-62B8FF56675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442760" y="1826445"/>
              <a:ext cx="138303" cy="138303"/>
            </a:xfrm>
            <a:custGeom>
              <a:avLst/>
              <a:gdLst>
                <a:gd name="T0" fmla="*/ 247 w 635"/>
                <a:gd name="T1" fmla="*/ 494 h 635"/>
                <a:gd name="T2" fmla="*/ 71 w 635"/>
                <a:gd name="T3" fmla="*/ 318 h 635"/>
                <a:gd name="T4" fmla="*/ 120 w 635"/>
                <a:gd name="T5" fmla="*/ 268 h 635"/>
                <a:gd name="T6" fmla="*/ 247 w 635"/>
                <a:gd name="T7" fmla="*/ 394 h 635"/>
                <a:gd name="T8" fmla="*/ 515 w 635"/>
                <a:gd name="T9" fmla="*/ 127 h 635"/>
                <a:gd name="T10" fmla="*/ 564 w 635"/>
                <a:gd name="T11" fmla="*/ 176 h 635"/>
                <a:gd name="T12" fmla="*/ 247 w 635"/>
                <a:gd name="T13" fmla="*/ 494 h 635"/>
                <a:gd name="T14" fmla="*/ 564 w 635"/>
                <a:gd name="T15" fmla="*/ 0 h 635"/>
                <a:gd name="T16" fmla="*/ 71 w 635"/>
                <a:gd name="T17" fmla="*/ 0 h 635"/>
                <a:gd name="T18" fmla="*/ 0 w 635"/>
                <a:gd name="T19" fmla="*/ 71 h 635"/>
                <a:gd name="T20" fmla="*/ 0 w 635"/>
                <a:gd name="T21" fmla="*/ 564 h 635"/>
                <a:gd name="T22" fmla="*/ 71 w 635"/>
                <a:gd name="T23" fmla="*/ 635 h 635"/>
                <a:gd name="T24" fmla="*/ 564 w 635"/>
                <a:gd name="T25" fmla="*/ 635 h 635"/>
                <a:gd name="T26" fmla="*/ 635 w 635"/>
                <a:gd name="T27" fmla="*/ 564 h 635"/>
                <a:gd name="T28" fmla="*/ 635 w 635"/>
                <a:gd name="T29" fmla="*/ 71 h 635"/>
                <a:gd name="T30" fmla="*/ 564 w 635"/>
                <a:gd name="T31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5" h="635">
                  <a:moveTo>
                    <a:pt x="247" y="494"/>
                  </a:moveTo>
                  <a:lnTo>
                    <a:pt x="71" y="318"/>
                  </a:lnTo>
                  <a:lnTo>
                    <a:pt x="120" y="268"/>
                  </a:lnTo>
                  <a:lnTo>
                    <a:pt x="247" y="394"/>
                  </a:lnTo>
                  <a:lnTo>
                    <a:pt x="515" y="127"/>
                  </a:lnTo>
                  <a:lnTo>
                    <a:pt x="564" y="176"/>
                  </a:lnTo>
                  <a:lnTo>
                    <a:pt x="247" y="494"/>
                  </a:lnTo>
                  <a:close/>
                  <a:moveTo>
                    <a:pt x="564" y="0"/>
                  </a:moveTo>
                  <a:lnTo>
                    <a:pt x="71" y="0"/>
                  </a:lnTo>
                  <a:cubicBezTo>
                    <a:pt x="32" y="0"/>
                    <a:pt x="0" y="32"/>
                    <a:pt x="0" y="71"/>
                  </a:cubicBezTo>
                  <a:lnTo>
                    <a:pt x="0" y="564"/>
                  </a:lnTo>
                  <a:cubicBezTo>
                    <a:pt x="0" y="603"/>
                    <a:pt x="32" y="635"/>
                    <a:pt x="71" y="635"/>
                  </a:cubicBezTo>
                  <a:lnTo>
                    <a:pt x="564" y="635"/>
                  </a:lnTo>
                  <a:cubicBezTo>
                    <a:pt x="603" y="635"/>
                    <a:pt x="635" y="603"/>
                    <a:pt x="635" y="564"/>
                  </a:cubicBezTo>
                  <a:lnTo>
                    <a:pt x="635" y="71"/>
                  </a:lnTo>
                  <a:cubicBezTo>
                    <a:pt x="635" y="32"/>
                    <a:pt x="603" y="0"/>
                    <a:pt x="564" y="0"/>
                  </a:cubicBezTo>
                </a:path>
              </a:pathLst>
            </a:custGeom>
            <a:solidFill>
              <a:srgbClr val="0D6E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51718830-3086-3D29-65D0-966E9183CED0}"/>
              </a:ext>
            </a:extLst>
          </p:cNvPr>
          <p:cNvSpPr txBox="1"/>
          <p:nvPr/>
        </p:nvSpPr>
        <p:spPr>
          <a:xfrm>
            <a:off x="8944597" y="308702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읽음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B7F3A240-1070-6749-495F-56B7C2ECA556}"/>
              </a:ext>
            </a:extLst>
          </p:cNvPr>
          <p:cNvCxnSpPr/>
          <p:nvPr/>
        </p:nvCxnSpPr>
        <p:spPr>
          <a:xfrm>
            <a:off x="4394718" y="1378059"/>
            <a:ext cx="0" cy="5106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id="{97D57EF7-2BC9-94A4-49A2-28670A1D759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479982" y="2078802"/>
            <a:ext cx="57166" cy="4340660"/>
            <a:chOff x="5794310" y="1229599"/>
            <a:chExt cx="85750" cy="2743200"/>
          </a:xfrm>
        </p:grpSpPr>
        <p:sp>
          <p:nvSpPr>
            <p:cNvPr id="85" name="Track">
              <a:extLst>
                <a:ext uri="{FF2B5EF4-FFF2-40B4-BE49-F238E27FC236}">
                  <a16:creationId xmlns:a16="http://schemas.microsoft.com/office/drawing/2014/main" id="{96E1626F-FAFD-CC08-BDD1-0E01D57FFD6A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D7D1DC42-CB93-6D37-A2AE-468022E9AFB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32" y="1283775"/>
              <a:ext cx="85728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D0723F1-1B26-3AA2-65BC-E4E64A90C73E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794314" y="1246655"/>
              <a:ext cx="85725" cy="20067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C08CCD51-E8A2-6FE3-D185-1660FEEF03C8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794314" y="3935680"/>
              <a:ext cx="85725" cy="20067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A8713971-895E-43B2-73F1-016990C4D43D}"/>
              </a:ext>
            </a:extLst>
          </p:cNvPr>
          <p:cNvGrpSpPr/>
          <p:nvPr/>
        </p:nvGrpSpPr>
        <p:grpSpPr>
          <a:xfrm>
            <a:off x="4564491" y="3357107"/>
            <a:ext cx="4829021" cy="524381"/>
            <a:chOff x="4564491" y="3254462"/>
            <a:chExt cx="4829020" cy="524380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1C19302A-A7EB-93DB-6180-C85792977732}"/>
                </a:ext>
              </a:extLst>
            </p:cNvPr>
            <p:cNvGrpSpPr/>
            <p:nvPr/>
          </p:nvGrpSpPr>
          <p:grpSpPr>
            <a:xfrm>
              <a:off x="4564491" y="3254462"/>
              <a:ext cx="4829020" cy="524380"/>
              <a:chOff x="4762849" y="2049786"/>
              <a:chExt cx="4829020" cy="524380"/>
            </a:xfrm>
          </p:grpSpPr>
          <p:sp>
            <p:nvSpPr>
              <p:cNvPr id="92" name="Rounded Panel">
                <a:extLst>
                  <a:ext uri="{FF2B5EF4-FFF2-40B4-BE49-F238E27FC236}">
                    <a16:creationId xmlns:a16="http://schemas.microsoft.com/office/drawing/2014/main" id="{2A59B726-D6FE-8AA2-00B1-EEEE06687B98}"/>
                  </a:ext>
                </a:extLst>
              </p:cNvPr>
              <p:cNvSpPr/>
              <p:nvPr/>
            </p:nvSpPr>
            <p:spPr>
              <a:xfrm>
                <a:off x="4762849" y="2049786"/>
                <a:ext cx="4829020" cy="524380"/>
              </a:xfrm>
              <a:prstGeom prst="roundRect">
                <a:avLst>
                  <a:gd name="adj" fmla="val 1843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B36D9C0-84D7-17CD-B1F8-2382BECF5C5C}"/>
                  </a:ext>
                </a:extLst>
              </p:cNvPr>
              <p:cNvSpPr txBox="1"/>
              <p:nvPr/>
            </p:nvSpPr>
            <p:spPr>
              <a:xfrm>
                <a:off x="4823949" y="2303226"/>
                <a:ext cx="292259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의전관리 시스템에 신규 접수건이 있습니다</a:t>
                </a:r>
                <a:r>
                  <a:rPr lang="en-US" altLang="ko-KR" sz="900"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. [</a:t>
                </a:r>
                <a:r>
                  <a:rPr lang="ko-KR" altLang="en-US" sz="900"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바로가기</a:t>
                </a:r>
                <a:r>
                  <a:rPr lang="en-US" altLang="ko-KR" sz="900"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]</a:t>
                </a:r>
                <a:endParaRPr lang="ko-KR" altLang="en-US" sz="9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1DBA843-8639-2CBD-8611-31609CE2F371}"/>
                  </a:ext>
                </a:extLst>
              </p:cNvPr>
              <p:cNvSpPr txBox="1"/>
              <p:nvPr/>
            </p:nvSpPr>
            <p:spPr>
              <a:xfrm>
                <a:off x="4816917" y="2123590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>
                    <a:solidFill>
                      <a:schemeClr val="bg1">
                        <a:lumMod val="50000"/>
                      </a:schemeClr>
                    </a:solidFill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자동발송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17B18DD-6670-A0FA-9F16-FDD38492304A}"/>
                  </a:ext>
                </a:extLst>
              </p:cNvPr>
              <p:cNvSpPr txBox="1"/>
              <p:nvPr/>
            </p:nvSpPr>
            <p:spPr>
              <a:xfrm>
                <a:off x="8822926" y="2123590"/>
                <a:ext cx="72167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800">
                    <a:solidFill>
                      <a:schemeClr val="bg1">
                        <a:lumMod val="50000"/>
                      </a:schemeClr>
                    </a:solidFill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2022.12.30 13:59</a:t>
                </a:r>
                <a:endParaRPr lang="ko-KR" altLang="en-US" sz="80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endParaRP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EE36BB3-2656-7ECA-E183-1711362A7C35}"/>
                </a:ext>
              </a:extLst>
            </p:cNvPr>
            <p:cNvSpPr txBox="1"/>
            <p:nvPr/>
          </p:nvSpPr>
          <p:spPr>
            <a:xfrm>
              <a:off x="8944595" y="3553553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읽음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A8D714D4-9832-FB91-117A-446DD0346560}"/>
              </a:ext>
            </a:extLst>
          </p:cNvPr>
          <p:cNvGrpSpPr/>
          <p:nvPr/>
        </p:nvGrpSpPr>
        <p:grpSpPr>
          <a:xfrm>
            <a:off x="4564491" y="3926273"/>
            <a:ext cx="4829021" cy="524381"/>
            <a:chOff x="4564491" y="3254462"/>
            <a:chExt cx="4829020" cy="524380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7EAA51C9-0851-D380-3518-85A636E3EF5E}"/>
                </a:ext>
              </a:extLst>
            </p:cNvPr>
            <p:cNvGrpSpPr/>
            <p:nvPr/>
          </p:nvGrpSpPr>
          <p:grpSpPr>
            <a:xfrm>
              <a:off x="4564491" y="3254462"/>
              <a:ext cx="4829020" cy="524380"/>
              <a:chOff x="4762849" y="2049786"/>
              <a:chExt cx="4829020" cy="524380"/>
            </a:xfrm>
          </p:grpSpPr>
          <p:sp>
            <p:nvSpPr>
              <p:cNvPr id="99" name="Rounded Panel">
                <a:extLst>
                  <a:ext uri="{FF2B5EF4-FFF2-40B4-BE49-F238E27FC236}">
                    <a16:creationId xmlns:a16="http://schemas.microsoft.com/office/drawing/2014/main" id="{3512E22B-C118-50A1-86B0-874DBDD2B784}"/>
                  </a:ext>
                </a:extLst>
              </p:cNvPr>
              <p:cNvSpPr/>
              <p:nvPr/>
            </p:nvSpPr>
            <p:spPr>
              <a:xfrm>
                <a:off x="4762849" y="2049786"/>
                <a:ext cx="4829020" cy="524380"/>
              </a:xfrm>
              <a:prstGeom prst="roundRect">
                <a:avLst>
                  <a:gd name="adj" fmla="val 1843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922B586-EA7E-D910-DE5D-3D8292EFDF63}"/>
                  </a:ext>
                </a:extLst>
              </p:cNvPr>
              <p:cNvSpPr txBox="1"/>
              <p:nvPr/>
            </p:nvSpPr>
            <p:spPr>
              <a:xfrm>
                <a:off x="4823949" y="2303226"/>
                <a:ext cx="39292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토마스님</a:t>
                </a:r>
                <a:r>
                  <a:rPr lang="en-US" altLang="ko-KR" sz="900"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, </a:t>
                </a:r>
                <a:r>
                  <a:rPr lang="ko-KR" altLang="en-US" sz="900"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용품관련 사진이 입력되지 않았습니다</a:t>
                </a:r>
                <a:r>
                  <a:rPr lang="en-US" altLang="ko-KR" sz="900"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. </a:t>
                </a:r>
                <a:r>
                  <a:rPr lang="ko-KR" altLang="en-US" sz="900"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입력해 주세요</a:t>
                </a:r>
                <a:r>
                  <a:rPr lang="en-US" altLang="ko-KR" sz="900"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. [</a:t>
                </a:r>
                <a:r>
                  <a:rPr lang="ko-KR" altLang="en-US" sz="900"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바로가기</a:t>
                </a:r>
                <a:r>
                  <a:rPr lang="en-US" altLang="ko-KR" sz="900"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]</a:t>
                </a:r>
                <a:endParaRPr lang="ko-KR" altLang="en-US" sz="9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E98379D-7503-4784-7C7F-32AF820BF05A}"/>
                  </a:ext>
                </a:extLst>
              </p:cNvPr>
              <p:cNvSpPr txBox="1"/>
              <p:nvPr/>
            </p:nvSpPr>
            <p:spPr>
              <a:xfrm>
                <a:off x="4816917" y="2123590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>
                    <a:solidFill>
                      <a:schemeClr val="bg1">
                        <a:lumMod val="50000"/>
                      </a:schemeClr>
                    </a:solidFill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상황실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F84DE87-B7AD-73B5-995A-67D0DB545E74}"/>
                  </a:ext>
                </a:extLst>
              </p:cNvPr>
              <p:cNvSpPr txBox="1"/>
              <p:nvPr/>
            </p:nvSpPr>
            <p:spPr>
              <a:xfrm>
                <a:off x="8822926" y="2123590"/>
                <a:ext cx="72167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800">
                    <a:solidFill>
                      <a:schemeClr val="bg1">
                        <a:lumMod val="50000"/>
                      </a:schemeClr>
                    </a:solidFill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2022.12.30 13:59</a:t>
                </a:r>
                <a:endParaRPr lang="ko-KR" altLang="en-US" sz="80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endParaRP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FD90D5B-0C55-A0DE-B2C4-90F8F0B57B9F}"/>
                </a:ext>
              </a:extLst>
            </p:cNvPr>
            <p:cNvSpPr txBox="1"/>
            <p:nvPr/>
          </p:nvSpPr>
          <p:spPr>
            <a:xfrm>
              <a:off x="8944596" y="3553553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읽음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7D5250A4-9A96-4ABA-D469-FE024DD19DCB}"/>
              </a:ext>
            </a:extLst>
          </p:cNvPr>
          <p:cNvSpPr txBox="1"/>
          <p:nvPr/>
        </p:nvSpPr>
        <p:spPr>
          <a:xfrm>
            <a:off x="5541241" y="15391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>
                <a:solidFill>
                  <a:srgbClr val="0D6EFD"/>
                </a:solidFill>
              </a:rPr>
              <a:t>알림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FE52CA3-204F-5B82-70E5-E027D1553BBC}"/>
              </a:ext>
            </a:extLst>
          </p:cNvPr>
          <p:cNvSpPr txBox="1"/>
          <p:nvPr/>
        </p:nvSpPr>
        <p:spPr>
          <a:xfrm>
            <a:off x="7882548" y="153910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공지사항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252D2943-DD00-7FC1-3239-5B42DFF42CC4}"/>
              </a:ext>
            </a:extLst>
          </p:cNvPr>
          <p:cNvCxnSpPr>
            <a:cxnSpLocks/>
          </p:cNvCxnSpPr>
          <p:nvPr/>
        </p:nvCxnSpPr>
        <p:spPr>
          <a:xfrm>
            <a:off x="4562453" y="1853796"/>
            <a:ext cx="2416549" cy="0"/>
          </a:xfrm>
          <a:prstGeom prst="line">
            <a:avLst/>
          </a:prstGeom>
          <a:ln w="19050">
            <a:solidFill>
              <a:srgbClr val="0D6EF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A545808B-12E3-2298-30D1-5DBEA06460B0}"/>
              </a:ext>
            </a:extLst>
          </p:cNvPr>
          <p:cNvCxnSpPr>
            <a:cxnSpLocks/>
          </p:cNvCxnSpPr>
          <p:nvPr/>
        </p:nvCxnSpPr>
        <p:spPr>
          <a:xfrm>
            <a:off x="6989181" y="1853796"/>
            <a:ext cx="25356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Delete">
            <a:extLst>
              <a:ext uri="{FF2B5EF4-FFF2-40B4-BE49-F238E27FC236}">
                <a16:creationId xmlns:a16="http://schemas.microsoft.com/office/drawing/2014/main" id="{C90EA1CE-D9E5-EB7A-D23B-2A3AAE4571A6}"/>
              </a:ext>
            </a:extLst>
          </p:cNvPr>
          <p:cNvSpPr>
            <a:spLocks noChangeAspect="1"/>
          </p:cNvSpPr>
          <p:nvPr/>
        </p:nvSpPr>
        <p:spPr bwMode="auto">
          <a:xfrm>
            <a:off x="9248075" y="1048849"/>
            <a:ext cx="178969" cy="178969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8" name="Profile Picture">
            <a:extLst>
              <a:ext uri="{FF2B5EF4-FFF2-40B4-BE49-F238E27FC236}">
                <a16:creationId xmlns:a16="http://schemas.microsoft.com/office/drawing/2014/main" id="{C128D64C-80C6-76A4-454B-06A004068E13}"/>
              </a:ext>
            </a:extLst>
          </p:cNvPr>
          <p:cNvGrpSpPr>
            <a:grpSpLocks noChangeAspect="1"/>
          </p:cNvGrpSpPr>
          <p:nvPr/>
        </p:nvGrpSpPr>
        <p:grpSpPr>
          <a:xfrm>
            <a:off x="8215150" y="1014716"/>
            <a:ext cx="264373" cy="264373"/>
            <a:chOff x="5459192" y="1847688"/>
            <a:chExt cx="1371600" cy="1371600"/>
          </a:xfrm>
        </p:grpSpPr>
        <p:sp>
          <p:nvSpPr>
            <p:cNvPr id="109" name="Background">
              <a:extLst>
                <a:ext uri="{FF2B5EF4-FFF2-40B4-BE49-F238E27FC236}">
                  <a16:creationId xmlns:a16="http://schemas.microsoft.com/office/drawing/2014/main" id="{1E91652A-63B6-E992-D175-FACCD298A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9192" y="1847688"/>
              <a:ext cx="1371600" cy="1371600"/>
            </a:xfrm>
            <a:prstGeom prst="ellipse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Profile Icon">
              <a:extLst>
                <a:ext uri="{FF2B5EF4-FFF2-40B4-BE49-F238E27FC236}">
                  <a16:creationId xmlns:a16="http://schemas.microsoft.com/office/drawing/2014/main" id="{25DE0449-09F5-760B-5C00-D671806C204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61992" y="2209476"/>
              <a:ext cx="566000" cy="648024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11" name="그림 110">
            <a:extLst>
              <a:ext uri="{FF2B5EF4-FFF2-40B4-BE49-F238E27FC236}">
                <a16:creationId xmlns:a16="http://schemas.microsoft.com/office/drawing/2014/main" id="{1D4C9900-B620-C4C9-515B-4E6B86869BD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0" t="32090" r="63632" b="32555"/>
          <a:stretch/>
        </p:blipFill>
        <p:spPr>
          <a:xfrm>
            <a:off x="170286" y="1014716"/>
            <a:ext cx="382165" cy="271463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544198EF-2967-267C-CEB1-756890384B61}"/>
              </a:ext>
            </a:extLst>
          </p:cNvPr>
          <p:cNvSpPr txBox="1"/>
          <p:nvPr/>
        </p:nvSpPr>
        <p:spPr>
          <a:xfrm>
            <a:off x="8425948" y="1023537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토마스님 ▼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C7EAE09-8D66-85ED-4AE7-484813D07F07}"/>
              </a:ext>
            </a:extLst>
          </p:cNvPr>
          <p:cNvSpPr txBox="1"/>
          <p:nvPr/>
        </p:nvSpPr>
        <p:spPr>
          <a:xfrm>
            <a:off x="947375" y="102702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/>
              <a:t>장례현황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CB9B0D8-0B16-BC7A-7680-5B8DD59064CB}"/>
              </a:ext>
            </a:extLst>
          </p:cNvPr>
          <p:cNvSpPr txBox="1"/>
          <p:nvPr/>
        </p:nvSpPr>
        <p:spPr>
          <a:xfrm>
            <a:off x="2490367" y="102702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상품검색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F3F1EAC-B4E9-B6DF-11AE-973486BCA2B0}"/>
              </a:ext>
            </a:extLst>
          </p:cNvPr>
          <p:cNvSpPr txBox="1"/>
          <p:nvPr/>
        </p:nvSpPr>
        <p:spPr>
          <a:xfrm>
            <a:off x="3383691" y="102702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장례식장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DF1D62F-8283-53C9-B0F6-F81F264D326C}"/>
              </a:ext>
            </a:extLst>
          </p:cNvPr>
          <p:cNvSpPr txBox="1"/>
          <p:nvPr/>
        </p:nvSpPr>
        <p:spPr>
          <a:xfrm>
            <a:off x="4277016" y="102702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재고관리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B359B66-1B5E-91EB-553D-E59B7E1947D1}"/>
              </a:ext>
            </a:extLst>
          </p:cNvPr>
          <p:cNvSpPr txBox="1"/>
          <p:nvPr/>
        </p:nvSpPr>
        <p:spPr>
          <a:xfrm>
            <a:off x="5165530" y="1027027"/>
            <a:ext cx="8050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공지</a:t>
            </a:r>
            <a:r>
              <a:rPr lang="en-US" altLang="ko-KR" sz="1100" dirty="0"/>
              <a:t>/</a:t>
            </a:r>
            <a:r>
              <a:rPr lang="ko-KR" altLang="en-US" sz="1100" dirty="0" err="1"/>
              <a:t>푸시</a:t>
            </a:r>
            <a:endParaRPr lang="ko-KR" altLang="en-US" sz="11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AC41FE9-0487-F8C4-A47B-62B56FB9E94B}"/>
              </a:ext>
            </a:extLst>
          </p:cNvPr>
          <p:cNvSpPr txBox="1"/>
          <p:nvPr/>
        </p:nvSpPr>
        <p:spPr>
          <a:xfrm>
            <a:off x="6180683" y="102702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제어판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B1D2D2C-B528-DBFE-EEEA-F3F5B1168D25}"/>
              </a:ext>
            </a:extLst>
          </p:cNvPr>
          <p:cNvSpPr txBox="1"/>
          <p:nvPr/>
        </p:nvSpPr>
        <p:spPr>
          <a:xfrm>
            <a:off x="1859936" y="102702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/>
              <a:t>실적</a:t>
            </a:r>
          </a:p>
        </p:txBody>
      </p:sp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876E6347-B91B-F748-75C0-729151EF5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095638"/>
              </p:ext>
            </p:extLst>
          </p:nvPr>
        </p:nvGraphicFramePr>
        <p:xfrm>
          <a:off x="9704069" y="526664"/>
          <a:ext cx="2465071" cy="58921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6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033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12822"/>
                  </a:ext>
                </a:extLst>
              </a:tr>
              <a:tr h="22689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DESCRIPTION</a:t>
                      </a:r>
                      <a:endParaRPr lang="ko-KR" altLang="en-US" sz="9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923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종 아이콘을 클릭하면 종은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X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표시로 바뀌고 알림 내역이 출력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096390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900243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878341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46446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860082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68192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42073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418608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330080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711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76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DFF67F3-5873-E526-E1CD-A518A17A0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149066"/>
              </p:ext>
            </p:extLst>
          </p:nvPr>
        </p:nvGraphicFramePr>
        <p:xfrm>
          <a:off x="9703117" y="526664"/>
          <a:ext cx="2458403" cy="37808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03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행사 상세보기 공통</a:t>
                      </a:r>
                      <a:endParaRPr lang="en-US" altLang="ko-KR" sz="800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2354" marR="92354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12822"/>
                  </a:ext>
                </a:extLst>
              </a:tr>
              <a:tr h="20103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DESCRIPTION</a:t>
                      </a:r>
                      <a:endParaRPr lang="ko-KR" altLang="en-US" sz="8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2354" marR="92354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의전팀장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전화번호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모달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Pop (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Wifi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전화 걸기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(LTE)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364" marR="3636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364" marR="3636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364" marR="3636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364" marR="3636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364" marR="3636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364" marR="3636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364" marR="3636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364" marR="3636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364" marR="3636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364" marR="3636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364" marR="3636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364" marR="3636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096390"/>
                  </a:ext>
                </a:extLst>
              </a:tr>
            </a:tbl>
          </a:graphicData>
        </a:graphic>
      </p:graphicFrame>
      <p:sp>
        <p:nvSpPr>
          <p:cNvPr id="7" name="Bell">
            <a:extLst>
              <a:ext uri="{FF2B5EF4-FFF2-40B4-BE49-F238E27FC236}">
                <a16:creationId xmlns:a16="http://schemas.microsoft.com/office/drawing/2014/main" id="{1AA543CB-FB10-B0DC-6848-7CD07DCB5A9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03539" y="644365"/>
            <a:ext cx="199888" cy="239399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" name="Profile Picture">
            <a:extLst>
              <a:ext uri="{FF2B5EF4-FFF2-40B4-BE49-F238E27FC236}">
                <a16:creationId xmlns:a16="http://schemas.microsoft.com/office/drawing/2014/main" id="{99D5F6C6-0CDB-76D1-4617-231E33391866}"/>
              </a:ext>
            </a:extLst>
          </p:cNvPr>
          <p:cNvGrpSpPr>
            <a:grpSpLocks noChangeAspect="1"/>
          </p:cNvGrpSpPr>
          <p:nvPr/>
        </p:nvGrpSpPr>
        <p:grpSpPr>
          <a:xfrm>
            <a:off x="8215150" y="644365"/>
            <a:ext cx="264373" cy="264373"/>
            <a:chOff x="5459192" y="1847688"/>
            <a:chExt cx="1371600" cy="1371600"/>
          </a:xfrm>
        </p:grpSpPr>
        <p:sp>
          <p:nvSpPr>
            <p:cNvPr id="9" name="Background">
              <a:extLst>
                <a:ext uri="{FF2B5EF4-FFF2-40B4-BE49-F238E27FC236}">
                  <a16:creationId xmlns:a16="http://schemas.microsoft.com/office/drawing/2014/main" id="{6CB6D4B7-F60D-F298-9FEA-12EDA8EC55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9192" y="1847688"/>
              <a:ext cx="1371600" cy="1371600"/>
            </a:xfrm>
            <a:prstGeom prst="ellipse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Profile Icon">
              <a:extLst>
                <a:ext uri="{FF2B5EF4-FFF2-40B4-BE49-F238E27FC236}">
                  <a16:creationId xmlns:a16="http://schemas.microsoft.com/office/drawing/2014/main" id="{7FD32C24-776F-6A1C-E093-7BD0ADA49AD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61992" y="2209476"/>
              <a:ext cx="566000" cy="648024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ED8EF0C-9A52-74B5-45CB-E2EE595CB8C1}"/>
              </a:ext>
            </a:extLst>
          </p:cNvPr>
          <p:cNvCxnSpPr/>
          <p:nvPr/>
        </p:nvCxnSpPr>
        <p:spPr>
          <a:xfrm>
            <a:off x="0" y="1017037"/>
            <a:ext cx="96865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A9AA50C0-9B9F-BC68-A355-482F6205DE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0" t="32090" r="63632" b="32555"/>
          <a:stretch/>
        </p:blipFill>
        <p:spPr>
          <a:xfrm>
            <a:off x="170285" y="644365"/>
            <a:ext cx="382166" cy="271463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A0BBE7C5-E8C5-71EC-9260-4B4676A9F4AF}"/>
              </a:ext>
            </a:extLst>
          </p:cNvPr>
          <p:cNvSpPr/>
          <p:nvPr/>
        </p:nvSpPr>
        <p:spPr>
          <a:xfrm>
            <a:off x="9462681" y="627820"/>
            <a:ext cx="55984" cy="559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A706BA-189A-1633-1533-DF9C3E6579E5}"/>
              </a:ext>
            </a:extLst>
          </p:cNvPr>
          <p:cNvSpPr txBox="1"/>
          <p:nvPr/>
        </p:nvSpPr>
        <p:spPr>
          <a:xfrm>
            <a:off x="8425945" y="653186"/>
            <a:ext cx="7248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토마스님 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CA6BF8-8E08-22C3-7C07-86023E317D43}"/>
              </a:ext>
            </a:extLst>
          </p:cNvPr>
          <p:cNvSpPr txBox="1"/>
          <p:nvPr/>
        </p:nvSpPr>
        <p:spPr>
          <a:xfrm>
            <a:off x="985846" y="656676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/>
              <a:t>장례현황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4D9DF6-D122-3259-A8B7-175DABBDB770}"/>
              </a:ext>
            </a:extLst>
          </p:cNvPr>
          <p:cNvSpPr txBox="1"/>
          <p:nvPr/>
        </p:nvSpPr>
        <p:spPr>
          <a:xfrm>
            <a:off x="2528838" y="656676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/>
              <a:t>상품검색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75D109-D430-67D8-578C-9A3E1ACE8C17}"/>
              </a:ext>
            </a:extLst>
          </p:cNvPr>
          <p:cNvSpPr txBox="1"/>
          <p:nvPr/>
        </p:nvSpPr>
        <p:spPr>
          <a:xfrm>
            <a:off x="3422162" y="656676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/>
              <a:t>장례식장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0A6DE3-09DC-FDA2-8EF6-236A00930EE1}"/>
              </a:ext>
            </a:extLst>
          </p:cNvPr>
          <p:cNvSpPr txBox="1"/>
          <p:nvPr/>
        </p:nvSpPr>
        <p:spPr>
          <a:xfrm>
            <a:off x="4315486" y="656676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/>
              <a:t>재고관리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99A76E-4917-4470-185B-3C841CFDBDF9}"/>
              </a:ext>
            </a:extLst>
          </p:cNvPr>
          <p:cNvSpPr txBox="1"/>
          <p:nvPr/>
        </p:nvSpPr>
        <p:spPr>
          <a:xfrm>
            <a:off x="5208810" y="656676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공지</a:t>
            </a:r>
            <a:r>
              <a:rPr lang="en-US" altLang="ko-KR" sz="1100" dirty="0"/>
              <a:t>/</a:t>
            </a:r>
            <a:r>
              <a:rPr lang="ko-KR" altLang="en-US" sz="1100" dirty="0" err="1"/>
              <a:t>푸시</a:t>
            </a:r>
            <a:endParaRPr lang="ko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8F98D4-702B-844E-92DA-3373B01FCA35}"/>
              </a:ext>
            </a:extLst>
          </p:cNvPr>
          <p:cNvSpPr txBox="1"/>
          <p:nvPr/>
        </p:nvSpPr>
        <p:spPr>
          <a:xfrm>
            <a:off x="6180681" y="656676"/>
            <a:ext cx="607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제어판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CBED11-4C18-FBBF-31D3-B2F80D44D807}"/>
              </a:ext>
            </a:extLst>
          </p:cNvPr>
          <p:cNvSpPr txBox="1"/>
          <p:nvPr/>
        </p:nvSpPr>
        <p:spPr>
          <a:xfrm>
            <a:off x="46325" y="1200599"/>
            <a:ext cx="1879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0000"/>
                </a:solidFill>
                <a:latin typeface="Noto Sans Korean"/>
              </a:rPr>
              <a:t>No.</a:t>
            </a:r>
            <a:r>
              <a:rPr lang="ko-KR" altLang="en-US" sz="1600">
                <a:solidFill>
                  <a:srgbClr val="000000"/>
                </a:solidFill>
                <a:latin typeface="Noto Sans Korean"/>
              </a:rPr>
              <a:t> 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Noto Sans Korean"/>
              </a:rPr>
              <a:t>2022101100023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8F7C84-2706-01C2-EA8A-FB2A9756101A}"/>
              </a:ext>
            </a:extLst>
          </p:cNvPr>
          <p:cNvSpPr txBox="1"/>
          <p:nvPr/>
        </p:nvSpPr>
        <p:spPr>
          <a:xfrm>
            <a:off x="1879170" y="656676"/>
            <a:ext cx="4283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/>
              <a:t>실적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FF4774-BA16-252D-0AD6-F6F70C84403F}"/>
              </a:ext>
            </a:extLst>
          </p:cNvPr>
          <p:cNvSpPr/>
          <p:nvPr/>
        </p:nvSpPr>
        <p:spPr>
          <a:xfrm>
            <a:off x="2115780" y="6606270"/>
            <a:ext cx="190500" cy="130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>
                <a:solidFill>
                  <a:srgbClr val="FF0000"/>
                </a:solidFill>
              </a:rPr>
              <a:t>1-1</a:t>
            </a:r>
            <a:endParaRPr lang="ko-KR" altLang="en-US" sz="600">
              <a:solidFill>
                <a:srgbClr val="FF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5E97DC-316F-CA2B-1BDE-65391C251917}"/>
              </a:ext>
            </a:extLst>
          </p:cNvPr>
          <p:cNvSpPr/>
          <p:nvPr/>
        </p:nvSpPr>
        <p:spPr>
          <a:xfrm>
            <a:off x="1941050" y="660627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/>
              <a:t>1</a:t>
            </a:r>
            <a:endParaRPr lang="ko-KR" altLang="en-US" sz="6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D9AE30-0F72-8C44-408C-E24A8CCA746F}"/>
              </a:ext>
            </a:extLst>
          </p:cNvPr>
          <p:cNvSpPr txBox="1"/>
          <p:nvPr/>
        </p:nvSpPr>
        <p:spPr>
          <a:xfrm>
            <a:off x="2780697" y="1318041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>
                <a:solidFill>
                  <a:srgbClr val="0D6EFD"/>
                </a:solidFill>
              </a:rPr>
              <a:t>상품정보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509E89-CF42-3B53-CCB1-100647203C95}"/>
              </a:ext>
            </a:extLst>
          </p:cNvPr>
          <p:cNvSpPr txBox="1"/>
          <p:nvPr/>
        </p:nvSpPr>
        <p:spPr>
          <a:xfrm>
            <a:off x="3643083" y="1317642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행사정보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CF835BF-6367-528B-C30D-F7A7EE4C940B}"/>
              </a:ext>
            </a:extLst>
          </p:cNvPr>
          <p:cNvCxnSpPr>
            <a:cxnSpLocks/>
          </p:cNvCxnSpPr>
          <p:nvPr/>
        </p:nvCxnSpPr>
        <p:spPr>
          <a:xfrm>
            <a:off x="2689282" y="1632739"/>
            <a:ext cx="846986" cy="0"/>
          </a:xfrm>
          <a:prstGeom prst="line">
            <a:avLst/>
          </a:prstGeom>
          <a:ln w="19050">
            <a:solidFill>
              <a:srgbClr val="0D6EF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BE3A130-6881-66EA-3324-3B2A983A6A85}"/>
              </a:ext>
            </a:extLst>
          </p:cNvPr>
          <p:cNvCxnSpPr>
            <a:cxnSpLocks/>
          </p:cNvCxnSpPr>
          <p:nvPr/>
        </p:nvCxnSpPr>
        <p:spPr>
          <a:xfrm>
            <a:off x="3534705" y="1632340"/>
            <a:ext cx="888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F91258A-BF2A-0BDE-8B20-95C4619D1F60}"/>
              </a:ext>
            </a:extLst>
          </p:cNvPr>
          <p:cNvSpPr txBox="1"/>
          <p:nvPr/>
        </p:nvSpPr>
        <p:spPr>
          <a:xfrm>
            <a:off x="4493346" y="131764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회원정산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323B84F-9B81-A440-8275-FD8AC0B6AC37}"/>
              </a:ext>
            </a:extLst>
          </p:cNvPr>
          <p:cNvCxnSpPr>
            <a:cxnSpLocks/>
          </p:cNvCxnSpPr>
          <p:nvPr/>
        </p:nvCxnSpPr>
        <p:spPr>
          <a:xfrm>
            <a:off x="4423437" y="1632340"/>
            <a:ext cx="888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19D72E-EC68-E3F2-6804-B887A5228C9A}"/>
              </a:ext>
            </a:extLst>
          </p:cNvPr>
          <p:cNvSpPr txBox="1"/>
          <p:nvPr/>
        </p:nvSpPr>
        <p:spPr>
          <a:xfrm>
            <a:off x="5365047" y="131764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당사정산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E62936E-4A5A-773A-4A59-1B962200B53A}"/>
              </a:ext>
            </a:extLst>
          </p:cNvPr>
          <p:cNvCxnSpPr>
            <a:cxnSpLocks/>
          </p:cNvCxnSpPr>
          <p:nvPr/>
        </p:nvCxnSpPr>
        <p:spPr>
          <a:xfrm>
            <a:off x="5295139" y="1632340"/>
            <a:ext cx="888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3694B9E-F853-434F-3955-8C59528A7DAD}"/>
              </a:ext>
            </a:extLst>
          </p:cNvPr>
          <p:cNvCxnSpPr>
            <a:cxnSpLocks/>
          </p:cNvCxnSpPr>
          <p:nvPr/>
        </p:nvCxnSpPr>
        <p:spPr>
          <a:xfrm>
            <a:off x="6189770" y="1632340"/>
            <a:ext cx="888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B6DA7C5-7842-1F45-409D-33B978FFD116}"/>
              </a:ext>
            </a:extLst>
          </p:cNvPr>
          <p:cNvSpPr txBox="1"/>
          <p:nvPr/>
        </p:nvSpPr>
        <p:spPr>
          <a:xfrm>
            <a:off x="8170467" y="1380819"/>
            <a:ext cx="14927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접수일시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</a:t>
            </a:r>
            <a:r>
              <a:rPr lang="en-US" altLang="ko-KR" sz="900" b="0" i="0">
                <a:solidFill>
                  <a:schemeClr val="bg1">
                    <a:lumMod val="50000"/>
                  </a:schemeClr>
                </a:solidFill>
                <a:effectLst/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2022.10.11 14:33</a:t>
            </a:r>
            <a:endParaRPr lang="ko-KR" altLang="en-US" sz="900">
              <a:solidFill>
                <a:schemeClr val="bg1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CED0FC2-BD10-8DDD-ED31-D5AFA0A910BB}"/>
              </a:ext>
            </a:extLst>
          </p:cNvPr>
          <p:cNvSpPr/>
          <p:nvPr/>
        </p:nvSpPr>
        <p:spPr>
          <a:xfrm>
            <a:off x="46325" y="1055563"/>
            <a:ext cx="9573536" cy="568221"/>
          </a:xfrm>
          <a:prstGeom prst="rect">
            <a:avLst/>
          </a:prstGeom>
          <a:noFill/>
          <a:ln>
            <a:solidFill>
              <a:srgbClr val="DC3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C85850E-3D10-AE11-F27B-E3040318980A}"/>
              </a:ext>
            </a:extLst>
          </p:cNvPr>
          <p:cNvSpPr/>
          <p:nvPr/>
        </p:nvSpPr>
        <p:spPr>
          <a:xfrm>
            <a:off x="46325" y="1727367"/>
            <a:ext cx="9573536" cy="4710755"/>
          </a:xfrm>
          <a:prstGeom prst="rect">
            <a:avLst/>
          </a:prstGeom>
          <a:noFill/>
          <a:ln>
            <a:solidFill>
              <a:srgbClr val="DC3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E065A3-D1CF-71C3-2A64-A2BC436CC624}"/>
              </a:ext>
            </a:extLst>
          </p:cNvPr>
          <p:cNvSpPr txBox="1"/>
          <p:nvPr/>
        </p:nvSpPr>
        <p:spPr>
          <a:xfrm>
            <a:off x="8177154" y="1122112"/>
            <a:ext cx="1342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의전팀장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임영웅</a:t>
            </a:r>
          </a:p>
        </p:txBody>
      </p:sp>
      <p:sp>
        <p:nvSpPr>
          <p:cNvPr id="40" name="Edit User">
            <a:extLst>
              <a:ext uri="{FF2B5EF4-FFF2-40B4-BE49-F238E27FC236}">
                <a16:creationId xmlns:a16="http://schemas.microsoft.com/office/drawing/2014/main" id="{23130542-1CEF-308B-DDC3-0299CAF837B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12926" y="1170573"/>
            <a:ext cx="179864" cy="178118"/>
          </a:xfrm>
          <a:custGeom>
            <a:avLst/>
            <a:gdLst>
              <a:gd name="T0" fmla="*/ 595 w 1409"/>
              <a:gd name="T1" fmla="*/ 0 h 1399"/>
              <a:gd name="T2" fmla="*/ 275 w 1409"/>
              <a:gd name="T3" fmla="*/ 339 h 1399"/>
              <a:gd name="T4" fmla="*/ 432 w 1409"/>
              <a:gd name="T5" fmla="*/ 724 h 1399"/>
              <a:gd name="T6" fmla="*/ 392 w 1409"/>
              <a:gd name="T7" fmla="*/ 855 h 1399"/>
              <a:gd name="T8" fmla="*/ 0 w 1409"/>
              <a:gd name="T9" fmla="*/ 1155 h 1399"/>
              <a:gd name="T10" fmla="*/ 0 w 1409"/>
              <a:gd name="T11" fmla="*/ 1199 h 1399"/>
              <a:gd name="T12" fmla="*/ 548 w 1409"/>
              <a:gd name="T13" fmla="*/ 1396 h 1399"/>
              <a:gd name="T14" fmla="*/ 549 w 1409"/>
              <a:gd name="T15" fmla="*/ 1331 h 1399"/>
              <a:gd name="T16" fmla="*/ 617 w 1409"/>
              <a:gd name="T17" fmla="*/ 1102 h 1399"/>
              <a:gd name="T18" fmla="*/ 656 w 1409"/>
              <a:gd name="T19" fmla="*/ 1040 h 1399"/>
              <a:gd name="T20" fmla="*/ 829 w 1409"/>
              <a:gd name="T21" fmla="*/ 868 h 1399"/>
              <a:gd name="T22" fmla="*/ 788 w 1409"/>
              <a:gd name="T23" fmla="*/ 855 h 1399"/>
              <a:gd name="T24" fmla="*/ 760 w 1409"/>
              <a:gd name="T25" fmla="*/ 723 h 1399"/>
              <a:gd name="T26" fmla="*/ 758 w 1409"/>
              <a:gd name="T27" fmla="*/ 723 h 1399"/>
              <a:gd name="T28" fmla="*/ 916 w 1409"/>
              <a:gd name="T29" fmla="*/ 339 h 1399"/>
              <a:gd name="T30" fmla="*/ 595 w 1409"/>
              <a:gd name="T31" fmla="*/ 0 h 1399"/>
              <a:gd name="T32" fmla="*/ 1236 w 1409"/>
              <a:gd name="T33" fmla="*/ 650 h 1399"/>
              <a:gd name="T34" fmla="*/ 1189 w 1409"/>
              <a:gd name="T35" fmla="*/ 668 h 1399"/>
              <a:gd name="T36" fmla="*/ 1160 w 1409"/>
              <a:gd name="T37" fmla="*/ 699 h 1399"/>
              <a:gd name="T38" fmla="*/ 1352 w 1409"/>
              <a:gd name="T39" fmla="*/ 892 h 1399"/>
              <a:gd name="T40" fmla="*/ 1382 w 1409"/>
              <a:gd name="T41" fmla="*/ 862 h 1399"/>
              <a:gd name="T42" fmla="*/ 1382 w 1409"/>
              <a:gd name="T43" fmla="*/ 767 h 1399"/>
              <a:gd name="T44" fmla="*/ 1285 w 1409"/>
              <a:gd name="T45" fmla="*/ 670 h 1399"/>
              <a:gd name="T46" fmla="*/ 1236 w 1409"/>
              <a:gd name="T47" fmla="*/ 650 h 1399"/>
              <a:gd name="T48" fmla="*/ 1128 w 1409"/>
              <a:gd name="T49" fmla="*/ 726 h 1399"/>
              <a:gd name="T50" fmla="*/ 1080 w 1409"/>
              <a:gd name="T51" fmla="*/ 768 h 1399"/>
              <a:gd name="T52" fmla="*/ 1282 w 1409"/>
              <a:gd name="T53" fmla="*/ 970 h 1399"/>
              <a:gd name="T54" fmla="*/ 1328 w 1409"/>
              <a:gd name="T55" fmla="*/ 928 h 1399"/>
              <a:gd name="T56" fmla="*/ 1128 w 1409"/>
              <a:gd name="T57" fmla="*/ 726 h 1399"/>
              <a:gd name="T58" fmla="*/ 1051 w 1409"/>
              <a:gd name="T59" fmla="*/ 801 h 1399"/>
              <a:gd name="T60" fmla="*/ 731 w 1409"/>
              <a:gd name="T61" fmla="*/ 1119 h 1399"/>
              <a:gd name="T62" fmla="*/ 721 w 1409"/>
              <a:gd name="T63" fmla="*/ 1133 h 1399"/>
              <a:gd name="T64" fmla="*/ 653 w 1409"/>
              <a:gd name="T65" fmla="*/ 1362 h 1399"/>
              <a:gd name="T66" fmla="*/ 661 w 1409"/>
              <a:gd name="T67" fmla="*/ 1391 h 1399"/>
              <a:gd name="T68" fmla="*/ 682 w 1409"/>
              <a:gd name="T69" fmla="*/ 1399 h 1399"/>
              <a:gd name="T70" fmla="*/ 688 w 1409"/>
              <a:gd name="T71" fmla="*/ 1398 h 1399"/>
              <a:gd name="T72" fmla="*/ 919 w 1409"/>
              <a:gd name="T73" fmla="*/ 1330 h 1399"/>
              <a:gd name="T74" fmla="*/ 931 w 1409"/>
              <a:gd name="T75" fmla="*/ 1321 h 1399"/>
              <a:gd name="T76" fmla="*/ 1253 w 1409"/>
              <a:gd name="T77" fmla="*/ 1002 h 1399"/>
              <a:gd name="T78" fmla="*/ 1175 w 1409"/>
              <a:gd name="T79" fmla="*/ 924 h 1399"/>
              <a:gd name="T80" fmla="*/ 1123 w 1409"/>
              <a:gd name="T81" fmla="*/ 872 h 1399"/>
              <a:gd name="T82" fmla="*/ 1051 w 1409"/>
              <a:gd name="T83" fmla="*/ 801 h 1399"/>
              <a:gd name="T84" fmla="*/ 770 w 1409"/>
              <a:gd name="T85" fmla="*/ 1167 h 1399"/>
              <a:gd name="T86" fmla="*/ 785 w 1409"/>
              <a:gd name="T87" fmla="*/ 1182 h 1399"/>
              <a:gd name="T88" fmla="*/ 861 w 1409"/>
              <a:gd name="T89" fmla="*/ 1189 h 1399"/>
              <a:gd name="T90" fmla="*/ 866 w 1409"/>
              <a:gd name="T91" fmla="*/ 1262 h 1399"/>
              <a:gd name="T92" fmla="*/ 885 w 1409"/>
              <a:gd name="T93" fmla="*/ 1281 h 1399"/>
              <a:gd name="T94" fmla="*/ 761 w 1409"/>
              <a:gd name="T95" fmla="*/ 1318 h 1399"/>
              <a:gd name="T96" fmla="*/ 734 w 1409"/>
              <a:gd name="T97" fmla="*/ 1291 h 1399"/>
              <a:gd name="T98" fmla="*/ 770 w 1409"/>
              <a:gd name="T99" fmla="*/ 1167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09" h="1399">
                <a:moveTo>
                  <a:pt x="595" y="0"/>
                </a:moveTo>
                <a:cubicBezTo>
                  <a:pt x="423" y="0"/>
                  <a:pt x="275" y="116"/>
                  <a:pt x="275" y="339"/>
                </a:cubicBezTo>
                <a:cubicBezTo>
                  <a:pt x="275" y="485"/>
                  <a:pt x="343" y="633"/>
                  <a:pt x="432" y="724"/>
                </a:cubicBezTo>
                <a:cubicBezTo>
                  <a:pt x="467" y="816"/>
                  <a:pt x="405" y="850"/>
                  <a:pt x="392" y="855"/>
                </a:cubicBezTo>
                <a:cubicBezTo>
                  <a:pt x="211" y="920"/>
                  <a:pt x="0" y="1038"/>
                  <a:pt x="0" y="1155"/>
                </a:cubicBezTo>
                <a:lnTo>
                  <a:pt x="0" y="1199"/>
                </a:lnTo>
                <a:cubicBezTo>
                  <a:pt x="0" y="1350"/>
                  <a:pt x="276" y="1392"/>
                  <a:pt x="548" y="1396"/>
                </a:cubicBezTo>
                <a:cubicBezTo>
                  <a:pt x="544" y="1375"/>
                  <a:pt x="543" y="1353"/>
                  <a:pt x="549" y="1331"/>
                </a:cubicBezTo>
                <a:lnTo>
                  <a:pt x="617" y="1102"/>
                </a:lnTo>
                <a:cubicBezTo>
                  <a:pt x="624" y="1078"/>
                  <a:pt x="637" y="1057"/>
                  <a:pt x="656" y="1040"/>
                </a:cubicBezTo>
                <a:lnTo>
                  <a:pt x="829" y="868"/>
                </a:lnTo>
                <a:cubicBezTo>
                  <a:pt x="815" y="863"/>
                  <a:pt x="802" y="859"/>
                  <a:pt x="788" y="855"/>
                </a:cubicBezTo>
                <a:cubicBezTo>
                  <a:pt x="780" y="852"/>
                  <a:pt x="726" y="826"/>
                  <a:pt x="760" y="723"/>
                </a:cubicBezTo>
                <a:lnTo>
                  <a:pt x="758" y="723"/>
                </a:lnTo>
                <a:cubicBezTo>
                  <a:pt x="847" y="631"/>
                  <a:pt x="916" y="484"/>
                  <a:pt x="916" y="339"/>
                </a:cubicBezTo>
                <a:cubicBezTo>
                  <a:pt x="916" y="116"/>
                  <a:pt x="767" y="0"/>
                  <a:pt x="595" y="0"/>
                </a:cubicBezTo>
                <a:close/>
                <a:moveTo>
                  <a:pt x="1236" y="650"/>
                </a:moveTo>
                <a:cubicBezTo>
                  <a:pt x="1219" y="650"/>
                  <a:pt x="1202" y="655"/>
                  <a:pt x="1189" y="668"/>
                </a:cubicBezTo>
                <a:lnTo>
                  <a:pt x="1160" y="699"/>
                </a:lnTo>
                <a:lnTo>
                  <a:pt x="1352" y="892"/>
                </a:lnTo>
                <a:lnTo>
                  <a:pt x="1382" y="862"/>
                </a:lnTo>
                <a:cubicBezTo>
                  <a:pt x="1408" y="835"/>
                  <a:pt x="1409" y="793"/>
                  <a:pt x="1382" y="767"/>
                </a:cubicBezTo>
                <a:lnTo>
                  <a:pt x="1285" y="670"/>
                </a:lnTo>
                <a:cubicBezTo>
                  <a:pt x="1272" y="657"/>
                  <a:pt x="1254" y="650"/>
                  <a:pt x="1236" y="650"/>
                </a:cubicBezTo>
                <a:close/>
                <a:moveTo>
                  <a:pt x="1128" y="726"/>
                </a:moveTo>
                <a:lnTo>
                  <a:pt x="1080" y="768"/>
                </a:lnTo>
                <a:lnTo>
                  <a:pt x="1282" y="970"/>
                </a:lnTo>
                <a:lnTo>
                  <a:pt x="1328" y="928"/>
                </a:lnTo>
                <a:lnTo>
                  <a:pt x="1128" y="726"/>
                </a:lnTo>
                <a:close/>
                <a:moveTo>
                  <a:pt x="1051" y="801"/>
                </a:moveTo>
                <a:lnTo>
                  <a:pt x="731" y="1119"/>
                </a:lnTo>
                <a:cubicBezTo>
                  <a:pt x="726" y="1123"/>
                  <a:pt x="722" y="1127"/>
                  <a:pt x="721" y="1133"/>
                </a:cubicBezTo>
                <a:lnTo>
                  <a:pt x="653" y="1362"/>
                </a:lnTo>
                <a:cubicBezTo>
                  <a:pt x="650" y="1372"/>
                  <a:pt x="654" y="1383"/>
                  <a:pt x="661" y="1391"/>
                </a:cubicBezTo>
                <a:cubicBezTo>
                  <a:pt x="667" y="1396"/>
                  <a:pt x="674" y="1399"/>
                  <a:pt x="682" y="1399"/>
                </a:cubicBezTo>
                <a:cubicBezTo>
                  <a:pt x="684" y="1399"/>
                  <a:pt x="686" y="1398"/>
                  <a:pt x="688" y="1398"/>
                </a:cubicBezTo>
                <a:lnTo>
                  <a:pt x="919" y="1330"/>
                </a:lnTo>
                <a:cubicBezTo>
                  <a:pt x="924" y="1328"/>
                  <a:pt x="927" y="1325"/>
                  <a:pt x="931" y="1321"/>
                </a:cubicBezTo>
                <a:lnTo>
                  <a:pt x="1253" y="1002"/>
                </a:lnTo>
                <a:lnTo>
                  <a:pt x="1175" y="924"/>
                </a:lnTo>
                <a:lnTo>
                  <a:pt x="1123" y="872"/>
                </a:lnTo>
                <a:lnTo>
                  <a:pt x="1051" y="801"/>
                </a:lnTo>
                <a:close/>
                <a:moveTo>
                  <a:pt x="770" y="1167"/>
                </a:moveTo>
                <a:lnTo>
                  <a:pt x="785" y="1182"/>
                </a:lnTo>
                <a:lnTo>
                  <a:pt x="861" y="1189"/>
                </a:lnTo>
                <a:lnTo>
                  <a:pt x="866" y="1262"/>
                </a:lnTo>
                <a:lnTo>
                  <a:pt x="885" y="1281"/>
                </a:lnTo>
                <a:lnTo>
                  <a:pt x="761" y="1318"/>
                </a:lnTo>
                <a:lnTo>
                  <a:pt x="734" y="1291"/>
                </a:lnTo>
                <a:lnTo>
                  <a:pt x="770" y="1167"/>
                </a:lnTo>
                <a:close/>
              </a:path>
            </a:pathLst>
          </a:custGeom>
          <a:solidFill>
            <a:srgbClr val="10834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7858135-3B3B-E0DF-B17E-8B2F5D064C49}"/>
              </a:ext>
            </a:extLst>
          </p:cNvPr>
          <p:cNvSpPr/>
          <p:nvPr/>
        </p:nvSpPr>
        <p:spPr>
          <a:xfrm>
            <a:off x="2621574" y="1260837"/>
            <a:ext cx="4566904" cy="318416"/>
          </a:xfrm>
          <a:prstGeom prst="rect">
            <a:avLst/>
          </a:prstGeom>
          <a:noFill/>
          <a:ln>
            <a:solidFill>
              <a:srgbClr val="DC3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Modal">
            <a:extLst>
              <a:ext uri="{FF2B5EF4-FFF2-40B4-BE49-F238E27FC236}">
                <a16:creationId xmlns:a16="http://schemas.microsoft.com/office/drawing/2014/main" id="{4836E118-75D6-F289-1702-9EA006203F36}"/>
              </a:ext>
            </a:extLst>
          </p:cNvPr>
          <p:cNvGrpSpPr/>
          <p:nvPr/>
        </p:nvGrpSpPr>
        <p:grpSpPr>
          <a:xfrm>
            <a:off x="2291869" y="2088582"/>
            <a:ext cx="5699760" cy="3565227"/>
            <a:chOff x="1765663" y="2199276"/>
            <a:chExt cx="5699760" cy="3565227"/>
          </a:xfrm>
        </p:grpSpPr>
        <p:sp>
          <p:nvSpPr>
            <p:cNvPr id="45" name="Border">
              <a:extLst>
                <a:ext uri="{FF2B5EF4-FFF2-40B4-BE49-F238E27FC236}">
                  <a16:creationId xmlns:a16="http://schemas.microsoft.com/office/drawing/2014/main" id="{2974E026-62E0-8EB9-05C8-FAB641E50BF5}"/>
                </a:ext>
              </a:extLst>
            </p:cNvPr>
            <p:cNvSpPr/>
            <p:nvPr/>
          </p:nvSpPr>
          <p:spPr>
            <a:xfrm>
              <a:off x="1765663" y="2199276"/>
              <a:ext cx="5699760" cy="3565227"/>
            </a:xfrm>
            <a:prstGeom prst="roundRect">
              <a:avLst>
                <a:gd name="adj" fmla="val 218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37160" tIns="13716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3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의전팀장 검색</a:t>
              </a:r>
              <a:endParaRPr lang="en-US" sz="13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Body">
              <a:extLst>
                <a:ext uri="{FF2B5EF4-FFF2-40B4-BE49-F238E27FC236}">
                  <a16:creationId xmlns:a16="http://schemas.microsoft.com/office/drawing/2014/main" id="{8AF0EA9C-0DFE-3DE9-5151-838587091F56}"/>
                </a:ext>
              </a:extLst>
            </p:cNvPr>
            <p:cNvSpPr txBox="1"/>
            <p:nvPr/>
          </p:nvSpPr>
          <p:spPr>
            <a:xfrm>
              <a:off x="1765663" y="2734941"/>
              <a:ext cx="5699760" cy="586314"/>
            </a:xfrm>
            <a:prstGeom prst="rect">
              <a:avLst/>
            </a:prstGeom>
            <a:noFill/>
          </p:spPr>
          <p:txBody>
            <a:bodyPr wrap="square" lIns="146304" tIns="164592" rIns="146304" bIns="2468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7" name="Separator">
              <a:extLst>
                <a:ext uri="{FF2B5EF4-FFF2-40B4-BE49-F238E27FC236}">
                  <a16:creationId xmlns:a16="http://schemas.microsoft.com/office/drawing/2014/main" id="{9BC15299-4C47-1F76-4362-D69FEA51F7BB}"/>
                </a:ext>
              </a:extLst>
            </p:cNvPr>
            <p:cNvCxnSpPr/>
            <p:nvPr/>
          </p:nvCxnSpPr>
          <p:spPr>
            <a:xfrm>
              <a:off x="1765663" y="2734941"/>
              <a:ext cx="5699760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eparator">
              <a:extLst>
                <a:ext uri="{FF2B5EF4-FFF2-40B4-BE49-F238E27FC236}">
                  <a16:creationId xmlns:a16="http://schemas.microsoft.com/office/drawing/2014/main" id="{B3C4CC26-7E4B-7B46-B2E5-67CE61040631}"/>
                </a:ext>
              </a:extLst>
            </p:cNvPr>
            <p:cNvCxnSpPr/>
            <p:nvPr/>
          </p:nvCxnSpPr>
          <p:spPr>
            <a:xfrm>
              <a:off x="1765663" y="5147758"/>
              <a:ext cx="5699760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Button">
              <a:extLst>
                <a:ext uri="{FF2B5EF4-FFF2-40B4-BE49-F238E27FC236}">
                  <a16:creationId xmlns:a16="http://schemas.microsoft.com/office/drawing/2014/main" id="{44A2273B-E28B-6EAE-C673-4F4CD8FEF39A}"/>
                </a:ext>
              </a:extLst>
            </p:cNvPr>
            <p:cNvSpPr/>
            <p:nvPr/>
          </p:nvSpPr>
          <p:spPr>
            <a:xfrm>
              <a:off x="6860280" y="5295192"/>
              <a:ext cx="434902" cy="310539"/>
            </a:xfrm>
            <a:prstGeom prst="roundRect">
              <a:avLst>
                <a:gd name="adj" fmla="val 11182"/>
              </a:avLst>
            </a:prstGeom>
            <a:solidFill>
              <a:srgbClr val="6C757D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64008" rIns="9144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5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닫기</a:t>
              </a:r>
              <a:endParaRPr lang="en-US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Close Icon">
              <a:extLst>
                <a:ext uri="{FF2B5EF4-FFF2-40B4-BE49-F238E27FC236}">
                  <a16:creationId xmlns:a16="http://schemas.microsoft.com/office/drawing/2014/main" id="{678F25A7-0D53-CA2D-FACD-4BA9185F73C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224843" y="2415997"/>
              <a:ext cx="88838" cy="95299"/>
            </a:xfrm>
            <a:custGeom>
              <a:avLst/>
              <a:gdLst>
                <a:gd name="T0" fmla="*/ 10 w 55"/>
                <a:gd name="T1" fmla="*/ 0 h 59"/>
                <a:gd name="T2" fmla="*/ 0 w 55"/>
                <a:gd name="T3" fmla="*/ 11 h 59"/>
                <a:gd name="T4" fmla="*/ 18 w 55"/>
                <a:gd name="T5" fmla="*/ 30 h 59"/>
                <a:gd name="T6" fmla="*/ 0 w 55"/>
                <a:gd name="T7" fmla="*/ 48 h 59"/>
                <a:gd name="T8" fmla="*/ 10 w 55"/>
                <a:gd name="T9" fmla="*/ 59 h 59"/>
                <a:gd name="T10" fmla="*/ 28 w 55"/>
                <a:gd name="T11" fmla="*/ 40 h 59"/>
                <a:gd name="T12" fmla="*/ 45 w 55"/>
                <a:gd name="T13" fmla="*/ 59 h 59"/>
                <a:gd name="T14" fmla="*/ 55 w 55"/>
                <a:gd name="T15" fmla="*/ 48 h 59"/>
                <a:gd name="T16" fmla="*/ 37 w 55"/>
                <a:gd name="T17" fmla="*/ 30 h 59"/>
                <a:gd name="T18" fmla="*/ 55 w 55"/>
                <a:gd name="T19" fmla="*/ 11 h 59"/>
                <a:gd name="T20" fmla="*/ 45 w 55"/>
                <a:gd name="T21" fmla="*/ 0 h 59"/>
                <a:gd name="T22" fmla="*/ 28 w 55"/>
                <a:gd name="T23" fmla="*/ 19 h 59"/>
                <a:gd name="T24" fmla="*/ 10 w 55"/>
                <a:gd name="T2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59">
                  <a:moveTo>
                    <a:pt x="10" y="0"/>
                  </a:moveTo>
                  <a:lnTo>
                    <a:pt x="0" y="11"/>
                  </a:lnTo>
                  <a:lnTo>
                    <a:pt x="18" y="30"/>
                  </a:lnTo>
                  <a:lnTo>
                    <a:pt x="0" y="48"/>
                  </a:lnTo>
                  <a:lnTo>
                    <a:pt x="10" y="59"/>
                  </a:lnTo>
                  <a:lnTo>
                    <a:pt x="28" y="40"/>
                  </a:lnTo>
                  <a:lnTo>
                    <a:pt x="45" y="59"/>
                  </a:lnTo>
                  <a:lnTo>
                    <a:pt x="55" y="48"/>
                  </a:lnTo>
                  <a:lnTo>
                    <a:pt x="37" y="30"/>
                  </a:lnTo>
                  <a:lnTo>
                    <a:pt x="55" y="11"/>
                  </a:lnTo>
                  <a:lnTo>
                    <a:pt x="45" y="0"/>
                  </a:lnTo>
                  <a:lnTo>
                    <a:pt x="28" y="1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1" name="Input">
            <a:extLst>
              <a:ext uri="{FF2B5EF4-FFF2-40B4-BE49-F238E27FC236}">
                <a16:creationId xmlns:a16="http://schemas.microsoft.com/office/drawing/2014/main" id="{E1DCE3E2-9094-53EB-998A-6D8538B466B6}"/>
              </a:ext>
            </a:extLst>
          </p:cNvPr>
          <p:cNvSpPr/>
          <p:nvPr/>
        </p:nvSpPr>
        <p:spPr>
          <a:xfrm>
            <a:off x="2456285" y="2799109"/>
            <a:ext cx="4442674" cy="267021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의전팀장명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Input">
            <a:extLst>
              <a:ext uri="{FF2B5EF4-FFF2-40B4-BE49-F238E27FC236}">
                <a16:creationId xmlns:a16="http://schemas.microsoft.com/office/drawing/2014/main" id="{DFAFF919-A723-FB98-320A-094FD86E6017}"/>
              </a:ext>
            </a:extLst>
          </p:cNvPr>
          <p:cNvSpPr/>
          <p:nvPr/>
        </p:nvSpPr>
        <p:spPr>
          <a:xfrm>
            <a:off x="6935121" y="2799109"/>
            <a:ext cx="878969" cy="267021"/>
          </a:xfrm>
          <a:prstGeom prst="roundRect">
            <a:avLst>
              <a:gd name="adj" fmla="val 10785"/>
            </a:avLst>
          </a:prstGeom>
          <a:solidFill>
            <a:srgbClr val="0D6EFD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altLang="ko-KR"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3" name="표 48">
            <a:extLst>
              <a:ext uri="{FF2B5EF4-FFF2-40B4-BE49-F238E27FC236}">
                <a16:creationId xmlns:a16="http://schemas.microsoft.com/office/drawing/2014/main" id="{C9B371E0-E703-5D04-2159-CB4857807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830634"/>
              </p:ext>
            </p:extLst>
          </p:nvPr>
        </p:nvGraphicFramePr>
        <p:xfrm>
          <a:off x="2466944" y="3215805"/>
          <a:ext cx="5347146" cy="173775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82382">
                  <a:extLst>
                    <a:ext uri="{9D8B030D-6E8A-4147-A177-3AD203B41FA5}">
                      <a16:colId xmlns:a16="http://schemas.microsoft.com/office/drawing/2014/main" val="3997906638"/>
                    </a:ext>
                  </a:extLst>
                </a:gridCol>
                <a:gridCol w="1782382">
                  <a:extLst>
                    <a:ext uri="{9D8B030D-6E8A-4147-A177-3AD203B41FA5}">
                      <a16:colId xmlns:a16="http://schemas.microsoft.com/office/drawing/2014/main" val="346551862"/>
                    </a:ext>
                  </a:extLst>
                </a:gridCol>
                <a:gridCol w="1782382">
                  <a:extLst>
                    <a:ext uri="{9D8B030D-6E8A-4147-A177-3AD203B41FA5}">
                      <a16:colId xmlns:a16="http://schemas.microsoft.com/office/drawing/2014/main" val="3275808881"/>
                    </a:ext>
                  </a:extLst>
                </a:gridCol>
              </a:tblGrid>
              <a:tr h="278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성명</a:t>
                      </a:r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현황</a:t>
                      </a:r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선택</a:t>
                      </a:r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370843"/>
                  </a:ext>
                </a:extLst>
              </a:tr>
              <a:tr h="29182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-</a:t>
                      </a:r>
                      <a:endParaRPr lang="ko-KR" altLang="en-US" sz="80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35690"/>
                  </a:ext>
                </a:extLst>
              </a:tr>
              <a:tr h="29182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-</a:t>
                      </a:r>
                      <a:endParaRPr lang="ko-KR" altLang="en-US" sz="80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969680"/>
                  </a:ext>
                </a:extLst>
              </a:tr>
              <a:tr h="29182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mm.dd (</a:t>
                      </a:r>
                      <a:r>
                        <a:rPr lang="ko-KR" altLang="en-US" sz="800"/>
                        <a:t>일반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장례</a:t>
                      </a:r>
                      <a:r>
                        <a:rPr lang="en-US" altLang="ko-KR" sz="800"/>
                        <a:t>) </a:t>
                      </a:r>
                      <a:r>
                        <a:rPr lang="ko-KR" altLang="en-US" sz="800"/>
                        <a:t>성서장례식장</a:t>
                      </a:r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611796"/>
                  </a:ext>
                </a:extLst>
              </a:tr>
              <a:tr h="29182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mm.dd (</a:t>
                      </a:r>
                      <a:r>
                        <a:rPr lang="ko-KR" altLang="en-US" sz="800"/>
                        <a:t>일반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장례</a:t>
                      </a:r>
                      <a:r>
                        <a:rPr lang="en-US" altLang="ko-KR" sz="800"/>
                        <a:t>) </a:t>
                      </a:r>
                      <a:r>
                        <a:rPr lang="ko-KR" altLang="en-US" sz="800"/>
                        <a:t>성서장례식장</a:t>
                      </a:r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131413"/>
                  </a:ext>
                </a:extLst>
              </a:tr>
              <a:tr h="29182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mm.dd (</a:t>
                      </a:r>
                      <a:r>
                        <a:rPr lang="ko-KR" altLang="en-US" sz="800"/>
                        <a:t>일반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장례</a:t>
                      </a:r>
                      <a:r>
                        <a:rPr lang="en-US" altLang="ko-KR" sz="800"/>
                        <a:t>) </a:t>
                      </a:r>
                      <a:r>
                        <a:rPr lang="ko-KR" altLang="en-US" sz="800"/>
                        <a:t>성서장례식장</a:t>
                      </a:r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769526"/>
                  </a:ext>
                </a:extLst>
              </a:tr>
            </a:tbl>
          </a:graphicData>
        </a:graphic>
      </p:graphicFrame>
      <p:sp>
        <p:nvSpPr>
          <p:cNvPr id="54" name="Input">
            <a:extLst>
              <a:ext uri="{FF2B5EF4-FFF2-40B4-BE49-F238E27FC236}">
                <a16:creationId xmlns:a16="http://schemas.microsoft.com/office/drawing/2014/main" id="{93B98079-A291-9B51-7533-F415F8CDAC9D}"/>
              </a:ext>
            </a:extLst>
          </p:cNvPr>
          <p:cNvSpPr/>
          <p:nvPr/>
        </p:nvSpPr>
        <p:spPr>
          <a:xfrm>
            <a:off x="6755602" y="3535450"/>
            <a:ext cx="410045" cy="200616"/>
          </a:xfrm>
          <a:prstGeom prst="roundRect">
            <a:avLst>
              <a:gd name="adj" fmla="val 10785"/>
            </a:avLst>
          </a:prstGeom>
          <a:solidFill>
            <a:srgbClr val="0D6EFD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</a:t>
            </a:r>
            <a:endParaRPr lang="en-US" altLang="ko-KR"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3B488B1-FC07-87CA-B69B-A0F73640D553}"/>
              </a:ext>
            </a:extLst>
          </p:cNvPr>
          <p:cNvGrpSpPr/>
          <p:nvPr/>
        </p:nvGrpSpPr>
        <p:grpSpPr>
          <a:xfrm>
            <a:off x="8012585" y="1149659"/>
            <a:ext cx="213859" cy="213859"/>
            <a:chOff x="8157682" y="6501270"/>
            <a:chExt cx="235245" cy="2352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3A7A2954-4DA2-73B1-E381-667489ADB97E}"/>
                </a:ext>
              </a:extLst>
            </p:cNvPr>
            <p:cNvSpPr/>
            <p:nvPr/>
          </p:nvSpPr>
          <p:spPr>
            <a:xfrm>
              <a:off x="8157682" y="6501270"/>
              <a:ext cx="235245" cy="2352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Phone">
              <a:extLst>
                <a:ext uri="{FF2B5EF4-FFF2-40B4-BE49-F238E27FC236}">
                  <a16:creationId xmlns:a16="http://schemas.microsoft.com/office/drawing/2014/main" id="{239AA813-53B4-DF0B-C311-A56D325AE85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32974" y="6553632"/>
              <a:ext cx="118078" cy="124042"/>
            </a:xfrm>
            <a:custGeom>
              <a:avLst/>
              <a:gdLst>
                <a:gd name="T0" fmla="*/ 1175 w 1361"/>
                <a:gd name="T1" fmla="*/ 1009 h 1433"/>
                <a:gd name="T2" fmla="*/ 923 w 1361"/>
                <a:gd name="T3" fmla="*/ 965 h 1433"/>
                <a:gd name="T4" fmla="*/ 873 w 1361"/>
                <a:gd name="T5" fmla="*/ 1008 h 1433"/>
                <a:gd name="T6" fmla="*/ 509 w 1361"/>
                <a:gd name="T7" fmla="*/ 887 h 1433"/>
                <a:gd name="T8" fmla="*/ 440 w 1361"/>
                <a:gd name="T9" fmla="*/ 510 h 1433"/>
                <a:gd name="T10" fmla="*/ 490 w 1361"/>
                <a:gd name="T11" fmla="*/ 466 h 1433"/>
                <a:gd name="T12" fmla="*/ 481 w 1361"/>
                <a:gd name="T13" fmla="*/ 211 h 1433"/>
                <a:gd name="T14" fmla="*/ 446 w 1361"/>
                <a:gd name="T15" fmla="*/ 154 h 1433"/>
                <a:gd name="T16" fmla="*/ 238 w 1361"/>
                <a:gd name="T17" fmla="*/ 72 h 1433"/>
                <a:gd name="T18" fmla="*/ 193 w 1361"/>
                <a:gd name="T19" fmla="*/ 111 h 1433"/>
                <a:gd name="T20" fmla="*/ 29 w 1361"/>
                <a:gd name="T21" fmla="*/ 389 h 1433"/>
                <a:gd name="T22" fmla="*/ 310 w 1361"/>
                <a:gd name="T23" fmla="*/ 1061 h 1433"/>
                <a:gd name="T24" fmla="*/ 936 w 1361"/>
                <a:gd name="T25" fmla="*/ 1431 h 1433"/>
                <a:gd name="T26" fmla="*/ 1234 w 1361"/>
                <a:gd name="T27" fmla="*/ 1308 h 1433"/>
                <a:gd name="T28" fmla="*/ 1278 w 1361"/>
                <a:gd name="T29" fmla="*/ 1269 h 1433"/>
                <a:gd name="T30" fmla="*/ 1226 w 1361"/>
                <a:gd name="T31" fmla="*/ 1052 h 1433"/>
                <a:gd name="T32" fmla="*/ 1175 w 1361"/>
                <a:gd name="T33" fmla="*/ 1009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1" h="1433">
                  <a:moveTo>
                    <a:pt x="1175" y="1009"/>
                  </a:moveTo>
                  <a:cubicBezTo>
                    <a:pt x="1091" y="937"/>
                    <a:pt x="1006" y="893"/>
                    <a:pt x="923" y="965"/>
                  </a:cubicBezTo>
                  <a:lnTo>
                    <a:pt x="873" y="1008"/>
                  </a:lnTo>
                  <a:cubicBezTo>
                    <a:pt x="837" y="1040"/>
                    <a:pt x="770" y="1187"/>
                    <a:pt x="509" y="887"/>
                  </a:cubicBezTo>
                  <a:cubicBezTo>
                    <a:pt x="248" y="588"/>
                    <a:pt x="403" y="541"/>
                    <a:pt x="440" y="510"/>
                  </a:cubicBezTo>
                  <a:lnTo>
                    <a:pt x="490" y="466"/>
                  </a:lnTo>
                  <a:cubicBezTo>
                    <a:pt x="572" y="394"/>
                    <a:pt x="541" y="304"/>
                    <a:pt x="481" y="211"/>
                  </a:cubicBezTo>
                  <a:lnTo>
                    <a:pt x="446" y="154"/>
                  </a:lnTo>
                  <a:cubicBezTo>
                    <a:pt x="386" y="61"/>
                    <a:pt x="321" y="0"/>
                    <a:pt x="238" y="72"/>
                  </a:cubicBezTo>
                  <a:lnTo>
                    <a:pt x="193" y="111"/>
                  </a:lnTo>
                  <a:cubicBezTo>
                    <a:pt x="157" y="138"/>
                    <a:pt x="54" y="224"/>
                    <a:pt x="29" y="389"/>
                  </a:cubicBezTo>
                  <a:cubicBezTo>
                    <a:pt x="0" y="586"/>
                    <a:pt x="94" y="812"/>
                    <a:pt x="310" y="1061"/>
                  </a:cubicBezTo>
                  <a:cubicBezTo>
                    <a:pt x="525" y="1309"/>
                    <a:pt x="736" y="1433"/>
                    <a:pt x="936" y="1431"/>
                  </a:cubicBezTo>
                  <a:cubicBezTo>
                    <a:pt x="1102" y="1429"/>
                    <a:pt x="1202" y="1340"/>
                    <a:pt x="1234" y="1308"/>
                  </a:cubicBezTo>
                  <a:lnTo>
                    <a:pt x="1278" y="1269"/>
                  </a:lnTo>
                  <a:cubicBezTo>
                    <a:pt x="1361" y="1197"/>
                    <a:pt x="1310" y="1124"/>
                    <a:pt x="1226" y="1052"/>
                  </a:cubicBezTo>
                  <a:lnTo>
                    <a:pt x="1175" y="1009"/>
                  </a:lnTo>
                  <a:close/>
                </a:path>
              </a:pathLst>
            </a:custGeom>
            <a:solidFill>
              <a:srgbClr val="0D6E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A4910D9-6201-1D8E-5C59-52CA797C2B34}"/>
              </a:ext>
            </a:extLst>
          </p:cNvPr>
          <p:cNvSpPr/>
          <p:nvPr/>
        </p:nvSpPr>
        <p:spPr>
          <a:xfrm>
            <a:off x="7821388" y="1148207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smtClean="0"/>
              <a:t>1</a:t>
            </a:r>
            <a:endParaRPr lang="ko-KR" altLang="en-US" sz="6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09B03B7-0329-63F1-5DCE-D60AF5507F6E}"/>
              </a:ext>
            </a:extLst>
          </p:cNvPr>
          <p:cNvSpPr/>
          <p:nvPr/>
        </p:nvSpPr>
        <p:spPr>
          <a:xfrm>
            <a:off x="4477383" y="1289638"/>
            <a:ext cx="747760" cy="268574"/>
          </a:xfrm>
          <a:prstGeom prst="rect">
            <a:avLst/>
          </a:prstGeom>
          <a:noFill/>
          <a:ln>
            <a:solidFill>
              <a:srgbClr val="DC3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A597166-A01D-A6F2-7A1F-3E306FDD751E}"/>
              </a:ext>
            </a:extLst>
          </p:cNvPr>
          <p:cNvSpPr/>
          <p:nvPr/>
        </p:nvSpPr>
        <p:spPr>
          <a:xfrm>
            <a:off x="5401113" y="1289638"/>
            <a:ext cx="1546582" cy="268574"/>
          </a:xfrm>
          <a:prstGeom prst="rect">
            <a:avLst/>
          </a:prstGeom>
          <a:noFill/>
          <a:ln>
            <a:solidFill>
              <a:srgbClr val="DC3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Input">
            <a:extLst>
              <a:ext uri="{FF2B5EF4-FFF2-40B4-BE49-F238E27FC236}">
                <a16:creationId xmlns:a16="http://schemas.microsoft.com/office/drawing/2014/main" id="{41C4398B-2B84-3BC1-5F22-682CE6AA8A75}"/>
              </a:ext>
            </a:extLst>
          </p:cNvPr>
          <p:cNvSpPr/>
          <p:nvPr/>
        </p:nvSpPr>
        <p:spPr>
          <a:xfrm>
            <a:off x="6755602" y="3809770"/>
            <a:ext cx="410045" cy="200616"/>
          </a:xfrm>
          <a:prstGeom prst="roundRect">
            <a:avLst>
              <a:gd name="adj" fmla="val 10785"/>
            </a:avLst>
          </a:prstGeom>
          <a:solidFill>
            <a:srgbClr val="0D6EFD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</a:t>
            </a:r>
            <a:endParaRPr lang="en-US" altLang="ko-KR"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Input">
            <a:extLst>
              <a:ext uri="{FF2B5EF4-FFF2-40B4-BE49-F238E27FC236}">
                <a16:creationId xmlns:a16="http://schemas.microsoft.com/office/drawing/2014/main" id="{91B42B7F-EFDE-180E-ED7C-C6B3CF084D41}"/>
              </a:ext>
            </a:extLst>
          </p:cNvPr>
          <p:cNvSpPr/>
          <p:nvPr/>
        </p:nvSpPr>
        <p:spPr>
          <a:xfrm>
            <a:off x="6755602" y="4123279"/>
            <a:ext cx="410045" cy="200616"/>
          </a:xfrm>
          <a:prstGeom prst="roundRect">
            <a:avLst>
              <a:gd name="adj" fmla="val 10785"/>
            </a:avLst>
          </a:prstGeom>
          <a:solidFill>
            <a:srgbClr val="0D6EFD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</a:t>
            </a:r>
            <a:endParaRPr lang="en-US" altLang="ko-KR"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59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RQ-MENU-1600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AG05020203000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장례현황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 smtClean="0"/>
              <a:t>행사정보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장례현황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행사 상세보기 </a:t>
            </a:r>
            <a:r>
              <a:rPr lang="en-US" altLang="ko-KR" dirty="0"/>
              <a:t>&gt; </a:t>
            </a:r>
            <a:r>
              <a:rPr lang="ko-KR" altLang="en-US" dirty="0" err="1" smtClean="0"/>
              <a:t>행사정보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5A667B-5B55-751C-7055-B204618AF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455558"/>
              </p:ext>
            </p:extLst>
          </p:nvPr>
        </p:nvGraphicFramePr>
        <p:xfrm>
          <a:off x="9697979" y="526664"/>
          <a:ext cx="2486402" cy="41838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03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Body</a:t>
                      </a:r>
                      <a:r>
                        <a:rPr lang="ko-KR" altLang="en-US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를 </a:t>
                      </a:r>
                      <a:r>
                        <a:rPr lang="en-US" altLang="ko-KR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r>
                        <a:rPr lang="ko-KR" altLang="en-US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회라도 클릭한 후 저장 없이 페이지를 나가려고 할 경우 </a:t>
                      </a:r>
                      <a:r>
                        <a:rPr lang="en-US" altLang="ko-KR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confirm “</a:t>
                      </a:r>
                      <a:r>
                        <a:rPr lang="ko-KR" altLang="en-US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저장되지 않은 내용이 있습니다</a:t>
                      </a:r>
                      <a:r>
                        <a:rPr lang="en-US" altLang="ko-KR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 </a:t>
                      </a:r>
                      <a:r>
                        <a:rPr lang="ko-KR" altLang="en-US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페이지를 나가시겠습니까</a:t>
                      </a:r>
                      <a:r>
                        <a:rPr lang="en-US" altLang="ko-KR" sz="9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?”</a:t>
                      </a: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12822"/>
                  </a:ext>
                </a:extLst>
              </a:tr>
              <a:tr h="22689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DESCRIPTION</a:t>
                      </a:r>
                      <a:endParaRPr lang="ko-KR" altLang="en-US" sz="9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8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용품의 경우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행사출고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팝업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load</a:t>
                      </a: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화환의 경우 이미지 선택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카메라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내파일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 load</a:t>
                      </a: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근조기의 경우 본부 내의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근조기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선택 창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용품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재고관리와 연동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근조기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재고관리와 연동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업로드된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근조기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오버랩 아이콘 선택 시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회수하시겠습니까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? Confirm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후 회수 처리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촬영일시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(EXIF)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자동으로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load</a:t>
                      </a: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702350"/>
                  </a:ext>
                </a:extLst>
              </a:tr>
              <a:tr h="306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193512"/>
                  </a:ext>
                </a:extLst>
              </a:tr>
              <a:tr h="7675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52549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7E1AA25-C3C8-67DC-9ABC-9E73B77282AB}"/>
              </a:ext>
            </a:extLst>
          </p:cNvPr>
          <p:cNvSpPr txBox="1"/>
          <p:nvPr/>
        </p:nvSpPr>
        <p:spPr>
          <a:xfrm>
            <a:off x="46325" y="758602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0000"/>
                </a:solidFill>
                <a:latin typeface="Noto Sans Korean"/>
              </a:rPr>
              <a:t>No.</a:t>
            </a:r>
            <a:r>
              <a:rPr lang="ko-KR" altLang="en-US" sz="1600">
                <a:solidFill>
                  <a:srgbClr val="000000"/>
                </a:solidFill>
                <a:latin typeface="Noto Sans Korean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Noto Sans Korean"/>
              </a:rPr>
              <a:t>2022101100023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C577D-800E-1F46-3567-621DC18DB960}"/>
              </a:ext>
            </a:extLst>
          </p:cNvPr>
          <p:cNvSpPr txBox="1"/>
          <p:nvPr/>
        </p:nvSpPr>
        <p:spPr>
          <a:xfrm>
            <a:off x="2742227" y="78273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상품정보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BA95EC-53E5-DA8A-1A2A-006F0293E287}"/>
              </a:ext>
            </a:extLst>
          </p:cNvPr>
          <p:cNvSpPr txBox="1"/>
          <p:nvPr/>
        </p:nvSpPr>
        <p:spPr>
          <a:xfrm>
            <a:off x="3880600" y="78233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0D6EFD"/>
                </a:solidFill>
              </a:rPr>
              <a:t>행사정보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342E92B-4A56-387C-B7C7-994096FE49D9}"/>
              </a:ext>
            </a:extLst>
          </p:cNvPr>
          <p:cNvCxnSpPr>
            <a:cxnSpLocks/>
          </p:cNvCxnSpPr>
          <p:nvPr/>
        </p:nvCxnSpPr>
        <p:spPr>
          <a:xfrm>
            <a:off x="2689284" y="1097434"/>
            <a:ext cx="1229788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7B44583-35FE-BAF6-3954-C6C92822E5AA}"/>
              </a:ext>
            </a:extLst>
          </p:cNvPr>
          <p:cNvCxnSpPr>
            <a:cxnSpLocks/>
          </p:cNvCxnSpPr>
          <p:nvPr/>
        </p:nvCxnSpPr>
        <p:spPr>
          <a:xfrm>
            <a:off x="3810694" y="1097036"/>
            <a:ext cx="888732" cy="0"/>
          </a:xfrm>
          <a:prstGeom prst="line">
            <a:avLst/>
          </a:prstGeom>
          <a:ln w="19050">
            <a:solidFill>
              <a:srgbClr val="0D6EF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554E66A-054F-9E40-CBC1-8721DC66FC37}"/>
              </a:ext>
            </a:extLst>
          </p:cNvPr>
          <p:cNvCxnSpPr>
            <a:cxnSpLocks/>
          </p:cNvCxnSpPr>
          <p:nvPr/>
        </p:nvCxnSpPr>
        <p:spPr>
          <a:xfrm>
            <a:off x="4423437" y="1097036"/>
            <a:ext cx="888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FDA4F7B-4776-90DC-1439-9768BA0CDBEB}"/>
              </a:ext>
            </a:extLst>
          </p:cNvPr>
          <p:cNvSpPr txBox="1"/>
          <p:nvPr/>
        </p:nvSpPr>
        <p:spPr>
          <a:xfrm>
            <a:off x="5032568" y="78233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회원정산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F53BEFF-7549-8D03-6CB8-90D825490556}"/>
              </a:ext>
            </a:extLst>
          </p:cNvPr>
          <p:cNvCxnSpPr>
            <a:cxnSpLocks/>
          </p:cNvCxnSpPr>
          <p:nvPr/>
        </p:nvCxnSpPr>
        <p:spPr>
          <a:xfrm>
            <a:off x="5295140" y="1097036"/>
            <a:ext cx="888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1341EF9-EE8A-0809-07C2-5DB644139A7A}"/>
              </a:ext>
            </a:extLst>
          </p:cNvPr>
          <p:cNvSpPr txBox="1"/>
          <p:nvPr/>
        </p:nvSpPr>
        <p:spPr>
          <a:xfrm>
            <a:off x="6259679" y="78233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당사정산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37F3324-DB3F-7C84-AF38-2455C7B2D44C}"/>
              </a:ext>
            </a:extLst>
          </p:cNvPr>
          <p:cNvCxnSpPr>
            <a:cxnSpLocks/>
          </p:cNvCxnSpPr>
          <p:nvPr/>
        </p:nvCxnSpPr>
        <p:spPr>
          <a:xfrm>
            <a:off x="6189771" y="1097036"/>
            <a:ext cx="888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BEEC1F-6E59-8511-575A-B43BEA5A9F34}"/>
              </a:ext>
            </a:extLst>
          </p:cNvPr>
          <p:cNvSpPr txBox="1"/>
          <p:nvPr/>
        </p:nvSpPr>
        <p:spPr>
          <a:xfrm>
            <a:off x="8423743" y="882838"/>
            <a:ext cx="12394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접수일시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2022.10.11 14:33</a:t>
            </a:r>
            <a:endParaRPr lang="ko-KR" altLang="en-US" sz="900">
              <a:solidFill>
                <a:schemeClr val="bg1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6C09A0-6FBE-3786-A312-AAE8EAA5A38E}"/>
              </a:ext>
            </a:extLst>
          </p:cNvPr>
          <p:cNvSpPr txBox="1"/>
          <p:nvPr/>
        </p:nvSpPr>
        <p:spPr>
          <a:xfrm>
            <a:off x="8177154" y="670787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의전팀장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임영웅</a:t>
            </a:r>
          </a:p>
        </p:txBody>
      </p:sp>
      <p:sp>
        <p:nvSpPr>
          <p:cNvPr id="19" name="Edit User">
            <a:extLst>
              <a:ext uri="{FF2B5EF4-FFF2-40B4-BE49-F238E27FC236}">
                <a16:creationId xmlns:a16="http://schemas.microsoft.com/office/drawing/2014/main" id="{ECAE1709-0C6D-F6DB-A355-34647FDEAFE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56940" y="719248"/>
            <a:ext cx="179865" cy="178117"/>
          </a:xfrm>
          <a:custGeom>
            <a:avLst/>
            <a:gdLst>
              <a:gd name="T0" fmla="*/ 595 w 1409"/>
              <a:gd name="T1" fmla="*/ 0 h 1399"/>
              <a:gd name="T2" fmla="*/ 275 w 1409"/>
              <a:gd name="T3" fmla="*/ 339 h 1399"/>
              <a:gd name="T4" fmla="*/ 432 w 1409"/>
              <a:gd name="T5" fmla="*/ 724 h 1399"/>
              <a:gd name="T6" fmla="*/ 392 w 1409"/>
              <a:gd name="T7" fmla="*/ 855 h 1399"/>
              <a:gd name="T8" fmla="*/ 0 w 1409"/>
              <a:gd name="T9" fmla="*/ 1155 h 1399"/>
              <a:gd name="T10" fmla="*/ 0 w 1409"/>
              <a:gd name="T11" fmla="*/ 1199 h 1399"/>
              <a:gd name="T12" fmla="*/ 548 w 1409"/>
              <a:gd name="T13" fmla="*/ 1396 h 1399"/>
              <a:gd name="T14" fmla="*/ 549 w 1409"/>
              <a:gd name="T15" fmla="*/ 1331 h 1399"/>
              <a:gd name="T16" fmla="*/ 617 w 1409"/>
              <a:gd name="T17" fmla="*/ 1102 h 1399"/>
              <a:gd name="T18" fmla="*/ 656 w 1409"/>
              <a:gd name="T19" fmla="*/ 1040 h 1399"/>
              <a:gd name="T20" fmla="*/ 829 w 1409"/>
              <a:gd name="T21" fmla="*/ 868 h 1399"/>
              <a:gd name="T22" fmla="*/ 788 w 1409"/>
              <a:gd name="T23" fmla="*/ 855 h 1399"/>
              <a:gd name="T24" fmla="*/ 760 w 1409"/>
              <a:gd name="T25" fmla="*/ 723 h 1399"/>
              <a:gd name="T26" fmla="*/ 758 w 1409"/>
              <a:gd name="T27" fmla="*/ 723 h 1399"/>
              <a:gd name="T28" fmla="*/ 916 w 1409"/>
              <a:gd name="T29" fmla="*/ 339 h 1399"/>
              <a:gd name="T30" fmla="*/ 595 w 1409"/>
              <a:gd name="T31" fmla="*/ 0 h 1399"/>
              <a:gd name="T32" fmla="*/ 1236 w 1409"/>
              <a:gd name="T33" fmla="*/ 650 h 1399"/>
              <a:gd name="T34" fmla="*/ 1189 w 1409"/>
              <a:gd name="T35" fmla="*/ 668 h 1399"/>
              <a:gd name="T36" fmla="*/ 1160 w 1409"/>
              <a:gd name="T37" fmla="*/ 699 h 1399"/>
              <a:gd name="T38" fmla="*/ 1352 w 1409"/>
              <a:gd name="T39" fmla="*/ 892 h 1399"/>
              <a:gd name="T40" fmla="*/ 1382 w 1409"/>
              <a:gd name="T41" fmla="*/ 862 h 1399"/>
              <a:gd name="T42" fmla="*/ 1382 w 1409"/>
              <a:gd name="T43" fmla="*/ 767 h 1399"/>
              <a:gd name="T44" fmla="*/ 1285 w 1409"/>
              <a:gd name="T45" fmla="*/ 670 h 1399"/>
              <a:gd name="T46" fmla="*/ 1236 w 1409"/>
              <a:gd name="T47" fmla="*/ 650 h 1399"/>
              <a:gd name="T48" fmla="*/ 1128 w 1409"/>
              <a:gd name="T49" fmla="*/ 726 h 1399"/>
              <a:gd name="T50" fmla="*/ 1080 w 1409"/>
              <a:gd name="T51" fmla="*/ 768 h 1399"/>
              <a:gd name="T52" fmla="*/ 1282 w 1409"/>
              <a:gd name="T53" fmla="*/ 970 h 1399"/>
              <a:gd name="T54" fmla="*/ 1328 w 1409"/>
              <a:gd name="T55" fmla="*/ 928 h 1399"/>
              <a:gd name="T56" fmla="*/ 1128 w 1409"/>
              <a:gd name="T57" fmla="*/ 726 h 1399"/>
              <a:gd name="T58" fmla="*/ 1051 w 1409"/>
              <a:gd name="T59" fmla="*/ 801 h 1399"/>
              <a:gd name="T60" fmla="*/ 731 w 1409"/>
              <a:gd name="T61" fmla="*/ 1119 h 1399"/>
              <a:gd name="T62" fmla="*/ 721 w 1409"/>
              <a:gd name="T63" fmla="*/ 1133 h 1399"/>
              <a:gd name="T64" fmla="*/ 653 w 1409"/>
              <a:gd name="T65" fmla="*/ 1362 h 1399"/>
              <a:gd name="T66" fmla="*/ 661 w 1409"/>
              <a:gd name="T67" fmla="*/ 1391 h 1399"/>
              <a:gd name="T68" fmla="*/ 682 w 1409"/>
              <a:gd name="T69" fmla="*/ 1399 h 1399"/>
              <a:gd name="T70" fmla="*/ 688 w 1409"/>
              <a:gd name="T71" fmla="*/ 1398 h 1399"/>
              <a:gd name="T72" fmla="*/ 919 w 1409"/>
              <a:gd name="T73" fmla="*/ 1330 h 1399"/>
              <a:gd name="T74" fmla="*/ 931 w 1409"/>
              <a:gd name="T75" fmla="*/ 1321 h 1399"/>
              <a:gd name="T76" fmla="*/ 1253 w 1409"/>
              <a:gd name="T77" fmla="*/ 1002 h 1399"/>
              <a:gd name="T78" fmla="*/ 1175 w 1409"/>
              <a:gd name="T79" fmla="*/ 924 h 1399"/>
              <a:gd name="T80" fmla="*/ 1123 w 1409"/>
              <a:gd name="T81" fmla="*/ 872 h 1399"/>
              <a:gd name="T82" fmla="*/ 1051 w 1409"/>
              <a:gd name="T83" fmla="*/ 801 h 1399"/>
              <a:gd name="T84" fmla="*/ 770 w 1409"/>
              <a:gd name="T85" fmla="*/ 1167 h 1399"/>
              <a:gd name="T86" fmla="*/ 785 w 1409"/>
              <a:gd name="T87" fmla="*/ 1182 h 1399"/>
              <a:gd name="T88" fmla="*/ 861 w 1409"/>
              <a:gd name="T89" fmla="*/ 1189 h 1399"/>
              <a:gd name="T90" fmla="*/ 866 w 1409"/>
              <a:gd name="T91" fmla="*/ 1262 h 1399"/>
              <a:gd name="T92" fmla="*/ 885 w 1409"/>
              <a:gd name="T93" fmla="*/ 1281 h 1399"/>
              <a:gd name="T94" fmla="*/ 761 w 1409"/>
              <a:gd name="T95" fmla="*/ 1318 h 1399"/>
              <a:gd name="T96" fmla="*/ 734 w 1409"/>
              <a:gd name="T97" fmla="*/ 1291 h 1399"/>
              <a:gd name="T98" fmla="*/ 770 w 1409"/>
              <a:gd name="T99" fmla="*/ 1167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09" h="1399">
                <a:moveTo>
                  <a:pt x="595" y="0"/>
                </a:moveTo>
                <a:cubicBezTo>
                  <a:pt x="423" y="0"/>
                  <a:pt x="275" y="116"/>
                  <a:pt x="275" y="339"/>
                </a:cubicBezTo>
                <a:cubicBezTo>
                  <a:pt x="275" y="485"/>
                  <a:pt x="343" y="633"/>
                  <a:pt x="432" y="724"/>
                </a:cubicBezTo>
                <a:cubicBezTo>
                  <a:pt x="467" y="816"/>
                  <a:pt x="405" y="850"/>
                  <a:pt x="392" y="855"/>
                </a:cubicBezTo>
                <a:cubicBezTo>
                  <a:pt x="211" y="920"/>
                  <a:pt x="0" y="1038"/>
                  <a:pt x="0" y="1155"/>
                </a:cubicBezTo>
                <a:lnTo>
                  <a:pt x="0" y="1199"/>
                </a:lnTo>
                <a:cubicBezTo>
                  <a:pt x="0" y="1350"/>
                  <a:pt x="276" y="1392"/>
                  <a:pt x="548" y="1396"/>
                </a:cubicBezTo>
                <a:cubicBezTo>
                  <a:pt x="544" y="1375"/>
                  <a:pt x="543" y="1353"/>
                  <a:pt x="549" y="1331"/>
                </a:cubicBezTo>
                <a:lnTo>
                  <a:pt x="617" y="1102"/>
                </a:lnTo>
                <a:cubicBezTo>
                  <a:pt x="624" y="1078"/>
                  <a:pt x="637" y="1057"/>
                  <a:pt x="656" y="1040"/>
                </a:cubicBezTo>
                <a:lnTo>
                  <a:pt x="829" y="868"/>
                </a:lnTo>
                <a:cubicBezTo>
                  <a:pt x="815" y="863"/>
                  <a:pt x="802" y="859"/>
                  <a:pt x="788" y="855"/>
                </a:cubicBezTo>
                <a:cubicBezTo>
                  <a:pt x="780" y="852"/>
                  <a:pt x="726" y="826"/>
                  <a:pt x="760" y="723"/>
                </a:cubicBezTo>
                <a:lnTo>
                  <a:pt x="758" y="723"/>
                </a:lnTo>
                <a:cubicBezTo>
                  <a:pt x="847" y="631"/>
                  <a:pt x="916" y="484"/>
                  <a:pt x="916" y="339"/>
                </a:cubicBezTo>
                <a:cubicBezTo>
                  <a:pt x="916" y="116"/>
                  <a:pt x="767" y="0"/>
                  <a:pt x="595" y="0"/>
                </a:cubicBezTo>
                <a:close/>
                <a:moveTo>
                  <a:pt x="1236" y="650"/>
                </a:moveTo>
                <a:cubicBezTo>
                  <a:pt x="1219" y="650"/>
                  <a:pt x="1202" y="655"/>
                  <a:pt x="1189" y="668"/>
                </a:cubicBezTo>
                <a:lnTo>
                  <a:pt x="1160" y="699"/>
                </a:lnTo>
                <a:lnTo>
                  <a:pt x="1352" y="892"/>
                </a:lnTo>
                <a:lnTo>
                  <a:pt x="1382" y="862"/>
                </a:lnTo>
                <a:cubicBezTo>
                  <a:pt x="1408" y="835"/>
                  <a:pt x="1409" y="793"/>
                  <a:pt x="1382" y="767"/>
                </a:cubicBezTo>
                <a:lnTo>
                  <a:pt x="1285" y="670"/>
                </a:lnTo>
                <a:cubicBezTo>
                  <a:pt x="1272" y="657"/>
                  <a:pt x="1254" y="650"/>
                  <a:pt x="1236" y="650"/>
                </a:cubicBezTo>
                <a:close/>
                <a:moveTo>
                  <a:pt x="1128" y="726"/>
                </a:moveTo>
                <a:lnTo>
                  <a:pt x="1080" y="768"/>
                </a:lnTo>
                <a:lnTo>
                  <a:pt x="1282" y="970"/>
                </a:lnTo>
                <a:lnTo>
                  <a:pt x="1328" y="928"/>
                </a:lnTo>
                <a:lnTo>
                  <a:pt x="1128" y="726"/>
                </a:lnTo>
                <a:close/>
                <a:moveTo>
                  <a:pt x="1051" y="801"/>
                </a:moveTo>
                <a:lnTo>
                  <a:pt x="731" y="1119"/>
                </a:lnTo>
                <a:cubicBezTo>
                  <a:pt x="726" y="1123"/>
                  <a:pt x="722" y="1127"/>
                  <a:pt x="721" y="1133"/>
                </a:cubicBezTo>
                <a:lnTo>
                  <a:pt x="653" y="1362"/>
                </a:lnTo>
                <a:cubicBezTo>
                  <a:pt x="650" y="1372"/>
                  <a:pt x="654" y="1383"/>
                  <a:pt x="661" y="1391"/>
                </a:cubicBezTo>
                <a:cubicBezTo>
                  <a:pt x="667" y="1396"/>
                  <a:pt x="674" y="1399"/>
                  <a:pt x="682" y="1399"/>
                </a:cubicBezTo>
                <a:cubicBezTo>
                  <a:pt x="684" y="1399"/>
                  <a:pt x="686" y="1398"/>
                  <a:pt x="688" y="1398"/>
                </a:cubicBezTo>
                <a:lnTo>
                  <a:pt x="919" y="1330"/>
                </a:lnTo>
                <a:cubicBezTo>
                  <a:pt x="924" y="1328"/>
                  <a:pt x="927" y="1325"/>
                  <a:pt x="931" y="1321"/>
                </a:cubicBezTo>
                <a:lnTo>
                  <a:pt x="1253" y="1002"/>
                </a:lnTo>
                <a:lnTo>
                  <a:pt x="1175" y="924"/>
                </a:lnTo>
                <a:lnTo>
                  <a:pt x="1123" y="872"/>
                </a:lnTo>
                <a:lnTo>
                  <a:pt x="1051" y="801"/>
                </a:lnTo>
                <a:close/>
                <a:moveTo>
                  <a:pt x="770" y="1167"/>
                </a:moveTo>
                <a:lnTo>
                  <a:pt x="785" y="1182"/>
                </a:lnTo>
                <a:lnTo>
                  <a:pt x="861" y="1189"/>
                </a:lnTo>
                <a:lnTo>
                  <a:pt x="866" y="1262"/>
                </a:lnTo>
                <a:lnTo>
                  <a:pt x="885" y="1281"/>
                </a:lnTo>
                <a:lnTo>
                  <a:pt x="761" y="1318"/>
                </a:lnTo>
                <a:lnTo>
                  <a:pt x="734" y="1291"/>
                </a:lnTo>
                <a:lnTo>
                  <a:pt x="770" y="1167"/>
                </a:lnTo>
                <a:close/>
              </a:path>
            </a:pathLst>
          </a:custGeom>
          <a:solidFill>
            <a:srgbClr val="10834E"/>
          </a:solidFill>
          <a:ln w="9525">
            <a:noFill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94AF561-B4D7-7DFB-5844-050A58A66ADC}"/>
              </a:ext>
            </a:extLst>
          </p:cNvPr>
          <p:cNvGrpSpPr/>
          <p:nvPr/>
        </p:nvGrpSpPr>
        <p:grpSpPr>
          <a:xfrm>
            <a:off x="8012585" y="701791"/>
            <a:ext cx="213860" cy="213860"/>
            <a:chOff x="8157682" y="6501270"/>
            <a:chExt cx="235245" cy="235245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D3D9545-AEF0-F5C9-C4D5-71ADE1374435}"/>
                </a:ext>
              </a:extLst>
            </p:cNvPr>
            <p:cNvSpPr/>
            <p:nvPr/>
          </p:nvSpPr>
          <p:spPr>
            <a:xfrm>
              <a:off x="8157682" y="6501270"/>
              <a:ext cx="235245" cy="2352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22" name="Phone">
              <a:extLst>
                <a:ext uri="{FF2B5EF4-FFF2-40B4-BE49-F238E27FC236}">
                  <a16:creationId xmlns:a16="http://schemas.microsoft.com/office/drawing/2014/main" id="{C7C98E4A-E3ED-366C-F9F8-CDF35BC3428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32974" y="6553632"/>
              <a:ext cx="118078" cy="124042"/>
            </a:xfrm>
            <a:custGeom>
              <a:avLst/>
              <a:gdLst>
                <a:gd name="T0" fmla="*/ 1175 w 1361"/>
                <a:gd name="T1" fmla="*/ 1009 h 1433"/>
                <a:gd name="T2" fmla="*/ 923 w 1361"/>
                <a:gd name="T3" fmla="*/ 965 h 1433"/>
                <a:gd name="T4" fmla="*/ 873 w 1361"/>
                <a:gd name="T5" fmla="*/ 1008 h 1433"/>
                <a:gd name="T6" fmla="*/ 509 w 1361"/>
                <a:gd name="T7" fmla="*/ 887 h 1433"/>
                <a:gd name="T8" fmla="*/ 440 w 1361"/>
                <a:gd name="T9" fmla="*/ 510 h 1433"/>
                <a:gd name="T10" fmla="*/ 490 w 1361"/>
                <a:gd name="T11" fmla="*/ 466 h 1433"/>
                <a:gd name="T12" fmla="*/ 481 w 1361"/>
                <a:gd name="T13" fmla="*/ 211 h 1433"/>
                <a:gd name="T14" fmla="*/ 446 w 1361"/>
                <a:gd name="T15" fmla="*/ 154 h 1433"/>
                <a:gd name="T16" fmla="*/ 238 w 1361"/>
                <a:gd name="T17" fmla="*/ 72 h 1433"/>
                <a:gd name="T18" fmla="*/ 193 w 1361"/>
                <a:gd name="T19" fmla="*/ 111 h 1433"/>
                <a:gd name="T20" fmla="*/ 29 w 1361"/>
                <a:gd name="T21" fmla="*/ 389 h 1433"/>
                <a:gd name="T22" fmla="*/ 310 w 1361"/>
                <a:gd name="T23" fmla="*/ 1061 h 1433"/>
                <a:gd name="T24" fmla="*/ 936 w 1361"/>
                <a:gd name="T25" fmla="*/ 1431 h 1433"/>
                <a:gd name="T26" fmla="*/ 1234 w 1361"/>
                <a:gd name="T27" fmla="*/ 1308 h 1433"/>
                <a:gd name="T28" fmla="*/ 1278 w 1361"/>
                <a:gd name="T29" fmla="*/ 1269 h 1433"/>
                <a:gd name="T30" fmla="*/ 1226 w 1361"/>
                <a:gd name="T31" fmla="*/ 1052 h 1433"/>
                <a:gd name="T32" fmla="*/ 1175 w 1361"/>
                <a:gd name="T33" fmla="*/ 1009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1" h="1433">
                  <a:moveTo>
                    <a:pt x="1175" y="1009"/>
                  </a:moveTo>
                  <a:cubicBezTo>
                    <a:pt x="1091" y="937"/>
                    <a:pt x="1006" y="893"/>
                    <a:pt x="923" y="965"/>
                  </a:cubicBezTo>
                  <a:lnTo>
                    <a:pt x="873" y="1008"/>
                  </a:lnTo>
                  <a:cubicBezTo>
                    <a:pt x="837" y="1040"/>
                    <a:pt x="770" y="1187"/>
                    <a:pt x="509" y="887"/>
                  </a:cubicBezTo>
                  <a:cubicBezTo>
                    <a:pt x="248" y="588"/>
                    <a:pt x="403" y="541"/>
                    <a:pt x="440" y="510"/>
                  </a:cubicBezTo>
                  <a:lnTo>
                    <a:pt x="490" y="466"/>
                  </a:lnTo>
                  <a:cubicBezTo>
                    <a:pt x="572" y="394"/>
                    <a:pt x="541" y="304"/>
                    <a:pt x="481" y="211"/>
                  </a:cubicBezTo>
                  <a:lnTo>
                    <a:pt x="446" y="154"/>
                  </a:lnTo>
                  <a:cubicBezTo>
                    <a:pt x="386" y="61"/>
                    <a:pt x="321" y="0"/>
                    <a:pt x="238" y="72"/>
                  </a:cubicBezTo>
                  <a:lnTo>
                    <a:pt x="193" y="111"/>
                  </a:lnTo>
                  <a:cubicBezTo>
                    <a:pt x="157" y="138"/>
                    <a:pt x="54" y="224"/>
                    <a:pt x="29" y="389"/>
                  </a:cubicBezTo>
                  <a:cubicBezTo>
                    <a:pt x="0" y="586"/>
                    <a:pt x="94" y="812"/>
                    <a:pt x="310" y="1061"/>
                  </a:cubicBezTo>
                  <a:cubicBezTo>
                    <a:pt x="525" y="1309"/>
                    <a:pt x="736" y="1433"/>
                    <a:pt x="936" y="1431"/>
                  </a:cubicBezTo>
                  <a:cubicBezTo>
                    <a:pt x="1102" y="1429"/>
                    <a:pt x="1202" y="1340"/>
                    <a:pt x="1234" y="1308"/>
                  </a:cubicBezTo>
                  <a:lnTo>
                    <a:pt x="1278" y="1269"/>
                  </a:lnTo>
                  <a:cubicBezTo>
                    <a:pt x="1361" y="1197"/>
                    <a:pt x="1310" y="1124"/>
                    <a:pt x="1226" y="1052"/>
                  </a:cubicBezTo>
                  <a:lnTo>
                    <a:pt x="1175" y="1009"/>
                  </a:lnTo>
                  <a:close/>
                </a:path>
              </a:pathLst>
            </a:custGeom>
            <a:solidFill>
              <a:srgbClr val="0D6E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AAEFCDB-C2D5-FDAF-B075-435EE43A9BE9}"/>
              </a:ext>
            </a:extLst>
          </p:cNvPr>
          <p:cNvSpPr txBox="1"/>
          <p:nvPr/>
        </p:nvSpPr>
        <p:spPr>
          <a:xfrm>
            <a:off x="235211" y="131025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D6EFD"/>
                </a:solidFill>
              </a:rPr>
              <a:t>근무일지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59DFBE7-65C2-6831-9FB8-42DCAE3D58EE}"/>
              </a:ext>
            </a:extLst>
          </p:cNvPr>
          <p:cNvCxnSpPr>
            <a:cxnSpLocks/>
          </p:cNvCxnSpPr>
          <p:nvPr/>
        </p:nvCxnSpPr>
        <p:spPr>
          <a:xfrm>
            <a:off x="304737" y="1637565"/>
            <a:ext cx="9008190" cy="0"/>
          </a:xfrm>
          <a:prstGeom prst="line">
            <a:avLst/>
          </a:prstGeom>
          <a:ln>
            <a:solidFill>
              <a:srgbClr val="0D6E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hevron Down">
            <a:extLst>
              <a:ext uri="{FF2B5EF4-FFF2-40B4-BE49-F238E27FC236}">
                <a16:creationId xmlns:a16="http://schemas.microsoft.com/office/drawing/2014/main" id="{57AEC63D-E9FF-81FB-A90E-2CE422E4711B}"/>
              </a:ext>
            </a:extLst>
          </p:cNvPr>
          <p:cNvSpPr>
            <a:spLocks noChangeAspect="1"/>
          </p:cNvSpPr>
          <p:nvPr/>
        </p:nvSpPr>
        <p:spPr bwMode="auto">
          <a:xfrm>
            <a:off x="9046061" y="1389725"/>
            <a:ext cx="144462" cy="79374"/>
          </a:xfrm>
          <a:custGeom>
            <a:avLst/>
            <a:gdLst>
              <a:gd name="T0" fmla="*/ 594 w 594"/>
              <a:gd name="T1" fmla="*/ 27 h 324"/>
              <a:gd name="T2" fmla="*/ 566 w 594"/>
              <a:gd name="T3" fmla="*/ 0 h 324"/>
              <a:gd name="T4" fmla="*/ 297 w 594"/>
              <a:gd name="T5" fmla="*/ 268 h 324"/>
              <a:gd name="T6" fmla="*/ 28 w 594"/>
              <a:gd name="T7" fmla="*/ 0 h 324"/>
              <a:gd name="T8" fmla="*/ 0 w 594"/>
              <a:gd name="T9" fmla="*/ 27 h 324"/>
              <a:gd name="T10" fmla="*/ 297 w 594"/>
              <a:gd name="T11" fmla="*/ 324 h 324"/>
              <a:gd name="T12" fmla="*/ 594 w 594"/>
              <a:gd name="T13" fmla="*/ 2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4" h="324">
                <a:moveTo>
                  <a:pt x="594" y="27"/>
                </a:moveTo>
                <a:lnTo>
                  <a:pt x="566" y="0"/>
                </a:lnTo>
                <a:lnTo>
                  <a:pt x="297" y="268"/>
                </a:lnTo>
                <a:lnTo>
                  <a:pt x="28" y="0"/>
                </a:lnTo>
                <a:lnTo>
                  <a:pt x="0" y="27"/>
                </a:lnTo>
                <a:lnTo>
                  <a:pt x="297" y="324"/>
                </a:lnTo>
                <a:lnTo>
                  <a:pt x="594" y="27"/>
                </a:lnTo>
                <a:close/>
              </a:path>
            </a:pathLst>
          </a:custGeom>
          <a:solidFill>
            <a:srgbClr val="0D6EFD"/>
          </a:solidFill>
          <a:ln w="9525">
            <a:noFill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B646ED0-36C4-2617-7B48-06298C15BD6E}"/>
              </a:ext>
            </a:extLst>
          </p:cNvPr>
          <p:cNvGrpSpPr/>
          <p:nvPr/>
        </p:nvGrpSpPr>
        <p:grpSpPr>
          <a:xfrm>
            <a:off x="332729" y="1732512"/>
            <a:ext cx="2867296" cy="1639654"/>
            <a:chOff x="332728" y="3882161"/>
            <a:chExt cx="2867296" cy="1639653"/>
          </a:xfrm>
        </p:grpSpPr>
        <p:sp>
          <p:nvSpPr>
            <p:cNvPr id="28" name="사각형: 둥근 모서리 263">
              <a:extLst>
                <a:ext uri="{FF2B5EF4-FFF2-40B4-BE49-F238E27FC236}">
                  <a16:creationId xmlns:a16="http://schemas.microsoft.com/office/drawing/2014/main" id="{A971CCEC-BB09-ED53-E86C-F7C6F377ACCB}"/>
                </a:ext>
              </a:extLst>
            </p:cNvPr>
            <p:cNvSpPr/>
            <p:nvPr/>
          </p:nvSpPr>
          <p:spPr>
            <a:xfrm>
              <a:off x="338258" y="3882161"/>
              <a:ext cx="2861766" cy="1639653"/>
            </a:xfrm>
            <a:prstGeom prst="roundRect">
              <a:avLst>
                <a:gd name="adj" fmla="val 247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CE981EC-3612-A083-E669-E2733A265457}"/>
                </a:ext>
              </a:extLst>
            </p:cNvPr>
            <p:cNvSpPr txBox="1"/>
            <p:nvPr/>
          </p:nvSpPr>
          <p:spPr>
            <a:xfrm>
              <a:off x="477900" y="3927948"/>
              <a:ext cx="813043" cy="246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1" dirty="0"/>
                <a:t>근무 </a:t>
              </a:r>
              <a:r>
                <a:rPr lang="en-US" altLang="ko-KR" sz="1001" dirty="0"/>
                <a:t>1</a:t>
              </a:r>
              <a:r>
                <a:rPr lang="ko-KR" altLang="en-US" sz="1001" dirty="0"/>
                <a:t>일차</a:t>
              </a: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F1FA24F-6E65-1FF4-AE79-260A9604E15A}"/>
                </a:ext>
              </a:extLst>
            </p:cNvPr>
            <p:cNvCxnSpPr>
              <a:cxnSpLocks/>
            </p:cNvCxnSpPr>
            <p:nvPr/>
          </p:nvCxnSpPr>
          <p:spPr>
            <a:xfrm>
              <a:off x="332728" y="4216922"/>
              <a:ext cx="28672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A618517-DC70-6E41-2899-5AED4ACCF4BC}"/>
                </a:ext>
              </a:extLst>
            </p:cNvPr>
            <p:cNvGrpSpPr/>
            <p:nvPr/>
          </p:nvGrpSpPr>
          <p:grpSpPr>
            <a:xfrm>
              <a:off x="1642526" y="3918829"/>
              <a:ext cx="1433265" cy="267024"/>
              <a:chOff x="5085045" y="1186860"/>
              <a:chExt cx="1907676" cy="355409"/>
            </a:xfrm>
          </p:grpSpPr>
          <p:sp>
            <p:nvSpPr>
              <p:cNvPr id="37" name="Input">
                <a:extLst>
                  <a:ext uri="{FF2B5EF4-FFF2-40B4-BE49-F238E27FC236}">
                    <a16:creationId xmlns:a16="http://schemas.microsoft.com/office/drawing/2014/main" id="{DAE5C6AA-BBE6-8223-DF77-BBB82157BD38}"/>
                  </a:ext>
                </a:extLst>
              </p:cNvPr>
              <p:cNvSpPr/>
              <p:nvPr/>
            </p:nvSpPr>
            <p:spPr>
              <a:xfrm>
                <a:off x="5085045" y="1186860"/>
                <a:ext cx="1907676" cy="355409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5" tIns="64009" rIns="100585" bIns="64009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YYYY.MM.DD 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Calendar Ico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B6889C62-F8B9-FA15-04FB-F9F106536F8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773570" y="1298300"/>
                <a:ext cx="140225" cy="132541"/>
              </a:xfrm>
              <a:custGeom>
                <a:avLst/>
                <a:gdLst>
                  <a:gd name="T0" fmla="*/ 169 w 452"/>
                  <a:gd name="T1" fmla="*/ 169 h 423"/>
                  <a:gd name="T2" fmla="*/ 198 w 452"/>
                  <a:gd name="T3" fmla="*/ 197 h 423"/>
                  <a:gd name="T4" fmla="*/ 254 w 452"/>
                  <a:gd name="T5" fmla="*/ 367 h 423"/>
                  <a:gd name="T6" fmla="*/ 282 w 452"/>
                  <a:gd name="T7" fmla="*/ 338 h 423"/>
                  <a:gd name="T8" fmla="*/ 254 w 452"/>
                  <a:gd name="T9" fmla="*/ 367 h 423"/>
                  <a:gd name="T10" fmla="*/ 339 w 452"/>
                  <a:gd name="T11" fmla="*/ 169 h 423"/>
                  <a:gd name="T12" fmla="*/ 367 w 452"/>
                  <a:gd name="T13" fmla="*/ 197 h 423"/>
                  <a:gd name="T14" fmla="*/ 254 w 452"/>
                  <a:gd name="T15" fmla="*/ 197 h 423"/>
                  <a:gd name="T16" fmla="*/ 282 w 452"/>
                  <a:gd name="T17" fmla="*/ 169 h 423"/>
                  <a:gd name="T18" fmla="*/ 254 w 452"/>
                  <a:gd name="T19" fmla="*/ 197 h 423"/>
                  <a:gd name="T20" fmla="*/ 169 w 452"/>
                  <a:gd name="T21" fmla="*/ 225 h 423"/>
                  <a:gd name="T22" fmla="*/ 198 w 452"/>
                  <a:gd name="T23" fmla="*/ 254 h 423"/>
                  <a:gd name="T24" fmla="*/ 85 w 452"/>
                  <a:gd name="T25" fmla="*/ 254 h 423"/>
                  <a:gd name="T26" fmla="*/ 113 w 452"/>
                  <a:gd name="T27" fmla="*/ 225 h 423"/>
                  <a:gd name="T28" fmla="*/ 85 w 452"/>
                  <a:gd name="T29" fmla="*/ 254 h 423"/>
                  <a:gd name="T30" fmla="*/ 339 w 452"/>
                  <a:gd name="T31" fmla="*/ 225 h 423"/>
                  <a:gd name="T32" fmla="*/ 367 w 452"/>
                  <a:gd name="T33" fmla="*/ 254 h 423"/>
                  <a:gd name="T34" fmla="*/ 254 w 452"/>
                  <a:gd name="T35" fmla="*/ 254 h 423"/>
                  <a:gd name="T36" fmla="*/ 282 w 452"/>
                  <a:gd name="T37" fmla="*/ 225 h 423"/>
                  <a:gd name="T38" fmla="*/ 254 w 452"/>
                  <a:gd name="T39" fmla="*/ 254 h 423"/>
                  <a:gd name="T40" fmla="*/ 169 w 452"/>
                  <a:gd name="T41" fmla="*/ 282 h 423"/>
                  <a:gd name="T42" fmla="*/ 198 w 452"/>
                  <a:gd name="T43" fmla="*/ 310 h 423"/>
                  <a:gd name="T44" fmla="*/ 85 w 452"/>
                  <a:gd name="T45" fmla="*/ 310 h 423"/>
                  <a:gd name="T46" fmla="*/ 113 w 452"/>
                  <a:gd name="T47" fmla="*/ 282 h 423"/>
                  <a:gd name="T48" fmla="*/ 85 w 452"/>
                  <a:gd name="T49" fmla="*/ 310 h 423"/>
                  <a:gd name="T50" fmla="*/ 339 w 452"/>
                  <a:gd name="T51" fmla="*/ 282 h 423"/>
                  <a:gd name="T52" fmla="*/ 367 w 452"/>
                  <a:gd name="T53" fmla="*/ 310 h 423"/>
                  <a:gd name="T54" fmla="*/ 254 w 452"/>
                  <a:gd name="T55" fmla="*/ 310 h 423"/>
                  <a:gd name="T56" fmla="*/ 282 w 452"/>
                  <a:gd name="T57" fmla="*/ 282 h 423"/>
                  <a:gd name="T58" fmla="*/ 254 w 452"/>
                  <a:gd name="T59" fmla="*/ 310 h 423"/>
                  <a:gd name="T60" fmla="*/ 169 w 452"/>
                  <a:gd name="T61" fmla="*/ 338 h 423"/>
                  <a:gd name="T62" fmla="*/ 198 w 452"/>
                  <a:gd name="T63" fmla="*/ 367 h 423"/>
                  <a:gd name="T64" fmla="*/ 85 w 452"/>
                  <a:gd name="T65" fmla="*/ 367 h 423"/>
                  <a:gd name="T66" fmla="*/ 113 w 452"/>
                  <a:gd name="T67" fmla="*/ 338 h 423"/>
                  <a:gd name="T68" fmla="*/ 85 w 452"/>
                  <a:gd name="T69" fmla="*/ 367 h 423"/>
                  <a:gd name="T70" fmla="*/ 452 w 452"/>
                  <a:gd name="T71" fmla="*/ 28 h 423"/>
                  <a:gd name="T72" fmla="*/ 0 w 452"/>
                  <a:gd name="T73" fmla="*/ 423 h 423"/>
                  <a:gd name="T74" fmla="*/ 85 w 452"/>
                  <a:gd name="T75" fmla="*/ 28 h 423"/>
                  <a:gd name="T76" fmla="*/ 113 w 452"/>
                  <a:gd name="T77" fmla="*/ 0 h 423"/>
                  <a:gd name="T78" fmla="*/ 339 w 452"/>
                  <a:gd name="T79" fmla="*/ 28 h 423"/>
                  <a:gd name="T80" fmla="*/ 367 w 452"/>
                  <a:gd name="T81" fmla="*/ 0 h 423"/>
                  <a:gd name="T82" fmla="*/ 85 w 452"/>
                  <a:gd name="T83" fmla="*/ 56 h 423"/>
                  <a:gd name="T84" fmla="*/ 28 w 452"/>
                  <a:gd name="T85" fmla="*/ 113 h 423"/>
                  <a:gd name="T86" fmla="*/ 423 w 452"/>
                  <a:gd name="T87" fmla="*/ 56 h 423"/>
                  <a:gd name="T88" fmla="*/ 367 w 452"/>
                  <a:gd name="T89" fmla="*/ 84 h 423"/>
                  <a:gd name="T90" fmla="*/ 339 w 452"/>
                  <a:gd name="T91" fmla="*/ 56 h 423"/>
                  <a:gd name="T92" fmla="*/ 113 w 452"/>
                  <a:gd name="T93" fmla="*/ 84 h 423"/>
                  <a:gd name="T94" fmla="*/ 85 w 452"/>
                  <a:gd name="T95" fmla="*/ 56 h 423"/>
                  <a:gd name="T96" fmla="*/ 423 w 452"/>
                  <a:gd name="T97" fmla="*/ 395 h 423"/>
                  <a:gd name="T98" fmla="*/ 28 w 452"/>
                  <a:gd name="T99" fmla="*/ 141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52" h="423">
                    <a:moveTo>
                      <a:pt x="169" y="197"/>
                    </a:moveTo>
                    <a:lnTo>
                      <a:pt x="169" y="169"/>
                    </a:lnTo>
                    <a:lnTo>
                      <a:pt x="198" y="169"/>
                    </a:lnTo>
                    <a:lnTo>
                      <a:pt x="198" y="197"/>
                    </a:lnTo>
                    <a:lnTo>
                      <a:pt x="169" y="197"/>
                    </a:lnTo>
                    <a:close/>
                    <a:moveTo>
                      <a:pt x="254" y="367"/>
                    </a:moveTo>
                    <a:lnTo>
                      <a:pt x="254" y="338"/>
                    </a:lnTo>
                    <a:lnTo>
                      <a:pt x="282" y="338"/>
                    </a:lnTo>
                    <a:lnTo>
                      <a:pt x="282" y="367"/>
                    </a:lnTo>
                    <a:lnTo>
                      <a:pt x="254" y="367"/>
                    </a:lnTo>
                    <a:close/>
                    <a:moveTo>
                      <a:pt x="339" y="197"/>
                    </a:moveTo>
                    <a:lnTo>
                      <a:pt x="339" y="169"/>
                    </a:lnTo>
                    <a:lnTo>
                      <a:pt x="367" y="169"/>
                    </a:lnTo>
                    <a:lnTo>
                      <a:pt x="367" y="197"/>
                    </a:lnTo>
                    <a:lnTo>
                      <a:pt x="339" y="197"/>
                    </a:lnTo>
                    <a:close/>
                    <a:moveTo>
                      <a:pt x="254" y="197"/>
                    </a:moveTo>
                    <a:lnTo>
                      <a:pt x="254" y="169"/>
                    </a:lnTo>
                    <a:lnTo>
                      <a:pt x="282" y="169"/>
                    </a:lnTo>
                    <a:lnTo>
                      <a:pt x="282" y="197"/>
                    </a:lnTo>
                    <a:lnTo>
                      <a:pt x="254" y="197"/>
                    </a:lnTo>
                    <a:close/>
                    <a:moveTo>
                      <a:pt x="169" y="254"/>
                    </a:moveTo>
                    <a:lnTo>
                      <a:pt x="169" y="225"/>
                    </a:lnTo>
                    <a:lnTo>
                      <a:pt x="198" y="225"/>
                    </a:lnTo>
                    <a:lnTo>
                      <a:pt x="198" y="254"/>
                    </a:lnTo>
                    <a:lnTo>
                      <a:pt x="169" y="254"/>
                    </a:lnTo>
                    <a:close/>
                    <a:moveTo>
                      <a:pt x="85" y="254"/>
                    </a:moveTo>
                    <a:lnTo>
                      <a:pt x="85" y="225"/>
                    </a:lnTo>
                    <a:lnTo>
                      <a:pt x="113" y="225"/>
                    </a:lnTo>
                    <a:lnTo>
                      <a:pt x="113" y="254"/>
                    </a:lnTo>
                    <a:lnTo>
                      <a:pt x="85" y="254"/>
                    </a:lnTo>
                    <a:close/>
                    <a:moveTo>
                      <a:pt x="339" y="254"/>
                    </a:moveTo>
                    <a:lnTo>
                      <a:pt x="339" y="225"/>
                    </a:lnTo>
                    <a:lnTo>
                      <a:pt x="367" y="225"/>
                    </a:lnTo>
                    <a:lnTo>
                      <a:pt x="367" y="254"/>
                    </a:lnTo>
                    <a:lnTo>
                      <a:pt x="339" y="254"/>
                    </a:lnTo>
                    <a:close/>
                    <a:moveTo>
                      <a:pt x="254" y="254"/>
                    </a:moveTo>
                    <a:lnTo>
                      <a:pt x="254" y="225"/>
                    </a:lnTo>
                    <a:lnTo>
                      <a:pt x="282" y="225"/>
                    </a:lnTo>
                    <a:lnTo>
                      <a:pt x="282" y="254"/>
                    </a:lnTo>
                    <a:lnTo>
                      <a:pt x="254" y="254"/>
                    </a:lnTo>
                    <a:close/>
                    <a:moveTo>
                      <a:pt x="169" y="310"/>
                    </a:moveTo>
                    <a:lnTo>
                      <a:pt x="169" y="282"/>
                    </a:lnTo>
                    <a:lnTo>
                      <a:pt x="198" y="282"/>
                    </a:lnTo>
                    <a:lnTo>
                      <a:pt x="198" y="310"/>
                    </a:lnTo>
                    <a:lnTo>
                      <a:pt x="169" y="310"/>
                    </a:lnTo>
                    <a:close/>
                    <a:moveTo>
                      <a:pt x="85" y="310"/>
                    </a:moveTo>
                    <a:lnTo>
                      <a:pt x="85" y="282"/>
                    </a:lnTo>
                    <a:lnTo>
                      <a:pt x="113" y="282"/>
                    </a:lnTo>
                    <a:lnTo>
                      <a:pt x="113" y="310"/>
                    </a:lnTo>
                    <a:lnTo>
                      <a:pt x="85" y="310"/>
                    </a:lnTo>
                    <a:close/>
                    <a:moveTo>
                      <a:pt x="339" y="310"/>
                    </a:moveTo>
                    <a:lnTo>
                      <a:pt x="339" y="282"/>
                    </a:lnTo>
                    <a:lnTo>
                      <a:pt x="367" y="282"/>
                    </a:lnTo>
                    <a:lnTo>
                      <a:pt x="367" y="310"/>
                    </a:lnTo>
                    <a:lnTo>
                      <a:pt x="339" y="310"/>
                    </a:lnTo>
                    <a:close/>
                    <a:moveTo>
                      <a:pt x="254" y="310"/>
                    </a:moveTo>
                    <a:lnTo>
                      <a:pt x="254" y="282"/>
                    </a:lnTo>
                    <a:lnTo>
                      <a:pt x="282" y="282"/>
                    </a:lnTo>
                    <a:lnTo>
                      <a:pt x="282" y="310"/>
                    </a:lnTo>
                    <a:lnTo>
                      <a:pt x="254" y="310"/>
                    </a:lnTo>
                    <a:close/>
                    <a:moveTo>
                      <a:pt x="169" y="367"/>
                    </a:moveTo>
                    <a:lnTo>
                      <a:pt x="169" y="338"/>
                    </a:lnTo>
                    <a:lnTo>
                      <a:pt x="198" y="338"/>
                    </a:lnTo>
                    <a:lnTo>
                      <a:pt x="198" y="367"/>
                    </a:lnTo>
                    <a:lnTo>
                      <a:pt x="169" y="367"/>
                    </a:lnTo>
                    <a:close/>
                    <a:moveTo>
                      <a:pt x="85" y="367"/>
                    </a:moveTo>
                    <a:lnTo>
                      <a:pt x="85" y="338"/>
                    </a:lnTo>
                    <a:lnTo>
                      <a:pt x="113" y="338"/>
                    </a:lnTo>
                    <a:lnTo>
                      <a:pt x="113" y="367"/>
                    </a:lnTo>
                    <a:lnTo>
                      <a:pt x="85" y="367"/>
                    </a:lnTo>
                    <a:close/>
                    <a:moveTo>
                      <a:pt x="367" y="28"/>
                    </a:moveTo>
                    <a:lnTo>
                      <a:pt x="452" y="28"/>
                    </a:lnTo>
                    <a:lnTo>
                      <a:pt x="452" y="423"/>
                    </a:lnTo>
                    <a:lnTo>
                      <a:pt x="0" y="423"/>
                    </a:lnTo>
                    <a:lnTo>
                      <a:pt x="0" y="28"/>
                    </a:lnTo>
                    <a:lnTo>
                      <a:pt x="85" y="28"/>
                    </a:lnTo>
                    <a:lnTo>
                      <a:pt x="85" y="0"/>
                    </a:lnTo>
                    <a:lnTo>
                      <a:pt x="113" y="0"/>
                    </a:lnTo>
                    <a:lnTo>
                      <a:pt x="113" y="28"/>
                    </a:lnTo>
                    <a:lnTo>
                      <a:pt x="339" y="28"/>
                    </a:lnTo>
                    <a:lnTo>
                      <a:pt x="339" y="0"/>
                    </a:lnTo>
                    <a:lnTo>
                      <a:pt x="367" y="0"/>
                    </a:lnTo>
                    <a:lnTo>
                      <a:pt x="367" y="28"/>
                    </a:lnTo>
                    <a:close/>
                    <a:moveTo>
                      <a:pt x="85" y="56"/>
                    </a:moveTo>
                    <a:lnTo>
                      <a:pt x="28" y="56"/>
                    </a:lnTo>
                    <a:lnTo>
                      <a:pt x="28" y="113"/>
                    </a:lnTo>
                    <a:lnTo>
                      <a:pt x="423" y="113"/>
                    </a:lnTo>
                    <a:lnTo>
                      <a:pt x="423" y="56"/>
                    </a:lnTo>
                    <a:lnTo>
                      <a:pt x="367" y="56"/>
                    </a:lnTo>
                    <a:lnTo>
                      <a:pt x="367" y="84"/>
                    </a:lnTo>
                    <a:lnTo>
                      <a:pt x="339" y="84"/>
                    </a:lnTo>
                    <a:lnTo>
                      <a:pt x="339" y="56"/>
                    </a:lnTo>
                    <a:lnTo>
                      <a:pt x="113" y="56"/>
                    </a:lnTo>
                    <a:lnTo>
                      <a:pt x="113" y="84"/>
                    </a:lnTo>
                    <a:lnTo>
                      <a:pt x="85" y="84"/>
                    </a:lnTo>
                    <a:lnTo>
                      <a:pt x="85" y="56"/>
                    </a:lnTo>
                    <a:close/>
                    <a:moveTo>
                      <a:pt x="28" y="395"/>
                    </a:moveTo>
                    <a:lnTo>
                      <a:pt x="423" y="395"/>
                    </a:lnTo>
                    <a:lnTo>
                      <a:pt x="423" y="141"/>
                    </a:lnTo>
                    <a:lnTo>
                      <a:pt x="28" y="141"/>
                    </a:lnTo>
                    <a:lnTo>
                      <a:pt x="28" y="395"/>
                    </a:lnTo>
                    <a:close/>
                  </a:path>
                </a:pathLst>
              </a:custGeom>
              <a:solidFill>
                <a:srgbClr val="1F1F1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2" name="Input">
              <a:extLst>
                <a:ext uri="{FF2B5EF4-FFF2-40B4-BE49-F238E27FC236}">
                  <a16:creationId xmlns:a16="http://schemas.microsoft.com/office/drawing/2014/main" id="{4E6BEAB1-5083-1F4A-C05F-482816783E86}"/>
                </a:ext>
              </a:extLst>
            </p:cNvPr>
            <p:cNvSpPr/>
            <p:nvPr/>
          </p:nvSpPr>
          <p:spPr>
            <a:xfrm>
              <a:off x="435436" y="4329904"/>
              <a:ext cx="1104012" cy="267024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5" tIns="64009" rIns="100585" bIns="64009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입실시간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Clock">
              <a:extLst>
                <a:ext uri="{FF2B5EF4-FFF2-40B4-BE49-F238E27FC236}">
                  <a16:creationId xmlns:a16="http://schemas.microsoft.com/office/drawing/2014/main" id="{6E1C2B1E-055F-3FAF-2EC9-3D4CE191FFF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365801" y="4403403"/>
              <a:ext cx="140060" cy="138686"/>
            </a:xfrm>
            <a:custGeom>
              <a:avLst/>
              <a:gdLst>
                <a:gd name="T0" fmla="*/ 698 w 1395"/>
                <a:gd name="T1" fmla="*/ 0 h 1394"/>
                <a:gd name="T2" fmla="*/ 0 w 1395"/>
                <a:gd name="T3" fmla="*/ 697 h 1394"/>
                <a:gd name="T4" fmla="*/ 698 w 1395"/>
                <a:gd name="T5" fmla="*/ 1394 h 1394"/>
                <a:gd name="T6" fmla="*/ 1395 w 1395"/>
                <a:gd name="T7" fmla="*/ 697 h 1394"/>
                <a:gd name="T8" fmla="*/ 698 w 1395"/>
                <a:gd name="T9" fmla="*/ 0 h 1394"/>
                <a:gd name="T10" fmla="*/ 642 w 1395"/>
                <a:gd name="T11" fmla="*/ 154 h 1394"/>
                <a:gd name="T12" fmla="*/ 648 w 1395"/>
                <a:gd name="T13" fmla="*/ 154 h 1394"/>
                <a:gd name="T14" fmla="*/ 648 w 1395"/>
                <a:gd name="T15" fmla="*/ 181 h 1394"/>
                <a:gd name="T16" fmla="*/ 698 w 1395"/>
                <a:gd name="T17" fmla="*/ 230 h 1394"/>
                <a:gd name="T18" fmla="*/ 747 w 1395"/>
                <a:gd name="T19" fmla="*/ 181 h 1394"/>
                <a:gd name="T20" fmla="*/ 747 w 1395"/>
                <a:gd name="T21" fmla="*/ 154 h 1394"/>
                <a:gd name="T22" fmla="*/ 1240 w 1395"/>
                <a:gd name="T23" fmla="*/ 648 h 1394"/>
                <a:gd name="T24" fmla="*/ 1213 w 1395"/>
                <a:gd name="T25" fmla="*/ 648 h 1394"/>
                <a:gd name="T26" fmla="*/ 1208 w 1395"/>
                <a:gd name="T27" fmla="*/ 648 h 1394"/>
                <a:gd name="T28" fmla="*/ 1161 w 1395"/>
                <a:gd name="T29" fmla="*/ 699 h 1394"/>
                <a:gd name="T30" fmla="*/ 1213 w 1395"/>
                <a:gd name="T31" fmla="*/ 746 h 1394"/>
                <a:gd name="T32" fmla="*/ 1240 w 1395"/>
                <a:gd name="T33" fmla="*/ 746 h 1394"/>
                <a:gd name="T34" fmla="*/ 747 w 1395"/>
                <a:gd name="T35" fmla="*/ 1238 h 1394"/>
                <a:gd name="T36" fmla="*/ 747 w 1395"/>
                <a:gd name="T37" fmla="*/ 1211 h 1394"/>
                <a:gd name="T38" fmla="*/ 692 w 1395"/>
                <a:gd name="T39" fmla="*/ 1163 h 1394"/>
                <a:gd name="T40" fmla="*/ 648 w 1395"/>
                <a:gd name="T41" fmla="*/ 1211 h 1394"/>
                <a:gd name="T42" fmla="*/ 648 w 1395"/>
                <a:gd name="T43" fmla="*/ 1238 h 1394"/>
                <a:gd name="T44" fmla="*/ 155 w 1395"/>
                <a:gd name="T45" fmla="*/ 746 h 1394"/>
                <a:gd name="T46" fmla="*/ 182 w 1395"/>
                <a:gd name="T47" fmla="*/ 746 h 1394"/>
                <a:gd name="T48" fmla="*/ 231 w 1395"/>
                <a:gd name="T49" fmla="*/ 697 h 1394"/>
                <a:gd name="T50" fmla="*/ 182 w 1395"/>
                <a:gd name="T51" fmla="*/ 648 h 1394"/>
                <a:gd name="T52" fmla="*/ 155 w 1395"/>
                <a:gd name="T53" fmla="*/ 648 h 1394"/>
                <a:gd name="T54" fmla="*/ 642 w 1395"/>
                <a:gd name="T55" fmla="*/ 154 h 1394"/>
                <a:gd name="T56" fmla="*/ 698 w 1395"/>
                <a:gd name="T57" fmla="*/ 286 h 1394"/>
                <a:gd name="T58" fmla="*/ 659 w 1395"/>
                <a:gd name="T59" fmla="*/ 324 h 1394"/>
                <a:gd name="T60" fmla="*/ 643 w 1395"/>
                <a:gd name="T61" fmla="*/ 610 h 1394"/>
                <a:gd name="T62" fmla="*/ 594 w 1395"/>
                <a:gd name="T63" fmla="*/ 697 h 1394"/>
                <a:gd name="T64" fmla="*/ 698 w 1395"/>
                <a:gd name="T65" fmla="*/ 800 h 1394"/>
                <a:gd name="T66" fmla="*/ 708 w 1395"/>
                <a:gd name="T67" fmla="*/ 800 h 1394"/>
                <a:gd name="T68" fmla="*/ 937 w 1395"/>
                <a:gd name="T69" fmla="*/ 1006 h 1394"/>
                <a:gd name="T70" fmla="*/ 999 w 1395"/>
                <a:gd name="T71" fmla="*/ 999 h 1394"/>
                <a:gd name="T72" fmla="*/ 1008 w 1395"/>
                <a:gd name="T73" fmla="*/ 934 h 1394"/>
                <a:gd name="T74" fmla="*/ 799 w 1395"/>
                <a:gd name="T75" fmla="*/ 697 h 1394"/>
                <a:gd name="T76" fmla="*/ 748 w 1395"/>
                <a:gd name="T77" fmla="*/ 609 h 1394"/>
                <a:gd name="T78" fmla="*/ 737 w 1395"/>
                <a:gd name="T79" fmla="*/ 324 h 1394"/>
                <a:gd name="T80" fmla="*/ 698 w 1395"/>
                <a:gd name="T81" fmla="*/ 286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95" h="1394">
                  <a:moveTo>
                    <a:pt x="698" y="0"/>
                  </a:moveTo>
                  <a:cubicBezTo>
                    <a:pt x="313" y="0"/>
                    <a:pt x="0" y="312"/>
                    <a:pt x="0" y="697"/>
                  </a:cubicBezTo>
                  <a:cubicBezTo>
                    <a:pt x="0" y="1081"/>
                    <a:pt x="313" y="1394"/>
                    <a:pt x="698" y="1394"/>
                  </a:cubicBezTo>
                  <a:cubicBezTo>
                    <a:pt x="1082" y="1394"/>
                    <a:pt x="1395" y="1081"/>
                    <a:pt x="1395" y="697"/>
                  </a:cubicBezTo>
                  <a:cubicBezTo>
                    <a:pt x="1395" y="312"/>
                    <a:pt x="1082" y="0"/>
                    <a:pt x="698" y="0"/>
                  </a:cubicBezTo>
                  <a:close/>
                  <a:moveTo>
                    <a:pt x="642" y="154"/>
                  </a:moveTo>
                  <a:lnTo>
                    <a:pt x="648" y="154"/>
                  </a:lnTo>
                  <a:lnTo>
                    <a:pt x="648" y="181"/>
                  </a:lnTo>
                  <a:cubicBezTo>
                    <a:pt x="648" y="206"/>
                    <a:pt x="671" y="230"/>
                    <a:pt x="698" y="230"/>
                  </a:cubicBezTo>
                  <a:cubicBezTo>
                    <a:pt x="723" y="230"/>
                    <a:pt x="747" y="206"/>
                    <a:pt x="747" y="181"/>
                  </a:cubicBezTo>
                  <a:lnTo>
                    <a:pt x="747" y="154"/>
                  </a:lnTo>
                  <a:cubicBezTo>
                    <a:pt x="1010" y="177"/>
                    <a:pt x="1217" y="384"/>
                    <a:pt x="1240" y="648"/>
                  </a:cubicBezTo>
                  <a:lnTo>
                    <a:pt x="1213" y="648"/>
                  </a:lnTo>
                  <a:cubicBezTo>
                    <a:pt x="1211" y="646"/>
                    <a:pt x="1210" y="646"/>
                    <a:pt x="1208" y="648"/>
                  </a:cubicBezTo>
                  <a:cubicBezTo>
                    <a:pt x="1183" y="648"/>
                    <a:pt x="1159" y="674"/>
                    <a:pt x="1161" y="699"/>
                  </a:cubicBezTo>
                  <a:cubicBezTo>
                    <a:pt x="1162" y="725"/>
                    <a:pt x="1188" y="746"/>
                    <a:pt x="1213" y="746"/>
                  </a:cubicBezTo>
                  <a:lnTo>
                    <a:pt x="1240" y="746"/>
                  </a:lnTo>
                  <a:cubicBezTo>
                    <a:pt x="1217" y="1008"/>
                    <a:pt x="1010" y="1215"/>
                    <a:pt x="747" y="1238"/>
                  </a:cubicBezTo>
                  <a:lnTo>
                    <a:pt x="747" y="1211"/>
                  </a:lnTo>
                  <a:cubicBezTo>
                    <a:pt x="749" y="1184"/>
                    <a:pt x="721" y="1159"/>
                    <a:pt x="692" y="1163"/>
                  </a:cubicBezTo>
                  <a:cubicBezTo>
                    <a:pt x="669" y="1165"/>
                    <a:pt x="648" y="1188"/>
                    <a:pt x="648" y="1211"/>
                  </a:cubicBezTo>
                  <a:lnTo>
                    <a:pt x="648" y="1238"/>
                  </a:lnTo>
                  <a:cubicBezTo>
                    <a:pt x="388" y="1214"/>
                    <a:pt x="178" y="1008"/>
                    <a:pt x="155" y="746"/>
                  </a:cubicBezTo>
                  <a:lnTo>
                    <a:pt x="182" y="746"/>
                  </a:lnTo>
                  <a:cubicBezTo>
                    <a:pt x="207" y="746"/>
                    <a:pt x="231" y="724"/>
                    <a:pt x="231" y="697"/>
                  </a:cubicBezTo>
                  <a:cubicBezTo>
                    <a:pt x="231" y="672"/>
                    <a:pt x="207" y="648"/>
                    <a:pt x="182" y="648"/>
                  </a:cubicBezTo>
                  <a:lnTo>
                    <a:pt x="155" y="648"/>
                  </a:lnTo>
                  <a:cubicBezTo>
                    <a:pt x="178" y="389"/>
                    <a:pt x="383" y="179"/>
                    <a:pt x="642" y="154"/>
                  </a:cubicBezTo>
                  <a:close/>
                  <a:moveTo>
                    <a:pt x="698" y="286"/>
                  </a:moveTo>
                  <a:cubicBezTo>
                    <a:pt x="671" y="286"/>
                    <a:pt x="659" y="310"/>
                    <a:pt x="659" y="324"/>
                  </a:cubicBezTo>
                  <a:lnTo>
                    <a:pt x="643" y="610"/>
                  </a:lnTo>
                  <a:cubicBezTo>
                    <a:pt x="614" y="628"/>
                    <a:pt x="594" y="661"/>
                    <a:pt x="594" y="697"/>
                  </a:cubicBezTo>
                  <a:cubicBezTo>
                    <a:pt x="594" y="755"/>
                    <a:pt x="640" y="800"/>
                    <a:pt x="698" y="800"/>
                  </a:cubicBezTo>
                  <a:cubicBezTo>
                    <a:pt x="701" y="800"/>
                    <a:pt x="704" y="801"/>
                    <a:pt x="708" y="800"/>
                  </a:cubicBezTo>
                  <a:lnTo>
                    <a:pt x="937" y="1006"/>
                  </a:lnTo>
                  <a:cubicBezTo>
                    <a:pt x="948" y="1015"/>
                    <a:pt x="974" y="1024"/>
                    <a:pt x="999" y="999"/>
                  </a:cubicBezTo>
                  <a:cubicBezTo>
                    <a:pt x="1024" y="974"/>
                    <a:pt x="1018" y="944"/>
                    <a:pt x="1008" y="934"/>
                  </a:cubicBezTo>
                  <a:lnTo>
                    <a:pt x="799" y="697"/>
                  </a:lnTo>
                  <a:cubicBezTo>
                    <a:pt x="799" y="659"/>
                    <a:pt x="779" y="626"/>
                    <a:pt x="748" y="609"/>
                  </a:cubicBezTo>
                  <a:lnTo>
                    <a:pt x="737" y="324"/>
                  </a:lnTo>
                  <a:cubicBezTo>
                    <a:pt x="735" y="310"/>
                    <a:pt x="724" y="286"/>
                    <a:pt x="698" y="286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Input">
              <a:extLst>
                <a:ext uri="{FF2B5EF4-FFF2-40B4-BE49-F238E27FC236}">
                  <a16:creationId xmlns:a16="http://schemas.microsoft.com/office/drawing/2014/main" id="{48DA3556-1FC4-0441-E40C-56D234EF332F}"/>
                </a:ext>
              </a:extLst>
            </p:cNvPr>
            <p:cNvSpPr/>
            <p:nvPr/>
          </p:nvSpPr>
          <p:spPr>
            <a:xfrm>
              <a:off x="1984420" y="4336775"/>
              <a:ext cx="1104012" cy="267024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5" tIns="64009" rIns="100585" bIns="64009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퇴실시간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lock">
              <a:extLst>
                <a:ext uri="{FF2B5EF4-FFF2-40B4-BE49-F238E27FC236}">
                  <a16:creationId xmlns:a16="http://schemas.microsoft.com/office/drawing/2014/main" id="{B64C50A9-7728-D6D4-A96E-FB6C2242CEB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14785" y="4410273"/>
              <a:ext cx="140060" cy="138686"/>
            </a:xfrm>
            <a:custGeom>
              <a:avLst/>
              <a:gdLst>
                <a:gd name="T0" fmla="*/ 698 w 1395"/>
                <a:gd name="T1" fmla="*/ 0 h 1394"/>
                <a:gd name="T2" fmla="*/ 0 w 1395"/>
                <a:gd name="T3" fmla="*/ 697 h 1394"/>
                <a:gd name="T4" fmla="*/ 698 w 1395"/>
                <a:gd name="T5" fmla="*/ 1394 h 1394"/>
                <a:gd name="T6" fmla="*/ 1395 w 1395"/>
                <a:gd name="T7" fmla="*/ 697 h 1394"/>
                <a:gd name="T8" fmla="*/ 698 w 1395"/>
                <a:gd name="T9" fmla="*/ 0 h 1394"/>
                <a:gd name="T10" fmla="*/ 642 w 1395"/>
                <a:gd name="T11" fmla="*/ 154 h 1394"/>
                <a:gd name="T12" fmla="*/ 648 w 1395"/>
                <a:gd name="T13" fmla="*/ 154 h 1394"/>
                <a:gd name="T14" fmla="*/ 648 w 1395"/>
                <a:gd name="T15" fmla="*/ 181 h 1394"/>
                <a:gd name="T16" fmla="*/ 698 w 1395"/>
                <a:gd name="T17" fmla="*/ 230 h 1394"/>
                <a:gd name="T18" fmla="*/ 747 w 1395"/>
                <a:gd name="T19" fmla="*/ 181 h 1394"/>
                <a:gd name="T20" fmla="*/ 747 w 1395"/>
                <a:gd name="T21" fmla="*/ 154 h 1394"/>
                <a:gd name="T22" fmla="*/ 1240 w 1395"/>
                <a:gd name="T23" fmla="*/ 648 h 1394"/>
                <a:gd name="T24" fmla="*/ 1213 w 1395"/>
                <a:gd name="T25" fmla="*/ 648 h 1394"/>
                <a:gd name="T26" fmla="*/ 1208 w 1395"/>
                <a:gd name="T27" fmla="*/ 648 h 1394"/>
                <a:gd name="T28" fmla="*/ 1161 w 1395"/>
                <a:gd name="T29" fmla="*/ 699 h 1394"/>
                <a:gd name="T30" fmla="*/ 1213 w 1395"/>
                <a:gd name="T31" fmla="*/ 746 h 1394"/>
                <a:gd name="T32" fmla="*/ 1240 w 1395"/>
                <a:gd name="T33" fmla="*/ 746 h 1394"/>
                <a:gd name="T34" fmla="*/ 747 w 1395"/>
                <a:gd name="T35" fmla="*/ 1238 h 1394"/>
                <a:gd name="T36" fmla="*/ 747 w 1395"/>
                <a:gd name="T37" fmla="*/ 1211 h 1394"/>
                <a:gd name="T38" fmla="*/ 692 w 1395"/>
                <a:gd name="T39" fmla="*/ 1163 h 1394"/>
                <a:gd name="T40" fmla="*/ 648 w 1395"/>
                <a:gd name="T41" fmla="*/ 1211 h 1394"/>
                <a:gd name="T42" fmla="*/ 648 w 1395"/>
                <a:gd name="T43" fmla="*/ 1238 h 1394"/>
                <a:gd name="T44" fmla="*/ 155 w 1395"/>
                <a:gd name="T45" fmla="*/ 746 h 1394"/>
                <a:gd name="T46" fmla="*/ 182 w 1395"/>
                <a:gd name="T47" fmla="*/ 746 h 1394"/>
                <a:gd name="T48" fmla="*/ 231 w 1395"/>
                <a:gd name="T49" fmla="*/ 697 h 1394"/>
                <a:gd name="T50" fmla="*/ 182 w 1395"/>
                <a:gd name="T51" fmla="*/ 648 h 1394"/>
                <a:gd name="T52" fmla="*/ 155 w 1395"/>
                <a:gd name="T53" fmla="*/ 648 h 1394"/>
                <a:gd name="T54" fmla="*/ 642 w 1395"/>
                <a:gd name="T55" fmla="*/ 154 h 1394"/>
                <a:gd name="T56" fmla="*/ 698 w 1395"/>
                <a:gd name="T57" fmla="*/ 286 h 1394"/>
                <a:gd name="T58" fmla="*/ 659 w 1395"/>
                <a:gd name="T59" fmla="*/ 324 h 1394"/>
                <a:gd name="T60" fmla="*/ 643 w 1395"/>
                <a:gd name="T61" fmla="*/ 610 h 1394"/>
                <a:gd name="T62" fmla="*/ 594 w 1395"/>
                <a:gd name="T63" fmla="*/ 697 h 1394"/>
                <a:gd name="T64" fmla="*/ 698 w 1395"/>
                <a:gd name="T65" fmla="*/ 800 h 1394"/>
                <a:gd name="T66" fmla="*/ 708 w 1395"/>
                <a:gd name="T67" fmla="*/ 800 h 1394"/>
                <a:gd name="T68" fmla="*/ 937 w 1395"/>
                <a:gd name="T69" fmla="*/ 1006 h 1394"/>
                <a:gd name="T70" fmla="*/ 999 w 1395"/>
                <a:gd name="T71" fmla="*/ 999 h 1394"/>
                <a:gd name="T72" fmla="*/ 1008 w 1395"/>
                <a:gd name="T73" fmla="*/ 934 h 1394"/>
                <a:gd name="T74" fmla="*/ 799 w 1395"/>
                <a:gd name="T75" fmla="*/ 697 h 1394"/>
                <a:gd name="T76" fmla="*/ 748 w 1395"/>
                <a:gd name="T77" fmla="*/ 609 h 1394"/>
                <a:gd name="T78" fmla="*/ 737 w 1395"/>
                <a:gd name="T79" fmla="*/ 324 h 1394"/>
                <a:gd name="T80" fmla="*/ 698 w 1395"/>
                <a:gd name="T81" fmla="*/ 286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95" h="1394">
                  <a:moveTo>
                    <a:pt x="698" y="0"/>
                  </a:moveTo>
                  <a:cubicBezTo>
                    <a:pt x="313" y="0"/>
                    <a:pt x="0" y="312"/>
                    <a:pt x="0" y="697"/>
                  </a:cubicBezTo>
                  <a:cubicBezTo>
                    <a:pt x="0" y="1081"/>
                    <a:pt x="313" y="1394"/>
                    <a:pt x="698" y="1394"/>
                  </a:cubicBezTo>
                  <a:cubicBezTo>
                    <a:pt x="1082" y="1394"/>
                    <a:pt x="1395" y="1081"/>
                    <a:pt x="1395" y="697"/>
                  </a:cubicBezTo>
                  <a:cubicBezTo>
                    <a:pt x="1395" y="312"/>
                    <a:pt x="1082" y="0"/>
                    <a:pt x="698" y="0"/>
                  </a:cubicBezTo>
                  <a:close/>
                  <a:moveTo>
                    <a:pt x="642" y="154"/>
                  </a:moveTo>
                  <a:lnTo>
                    <a:pt x="648" y="154"/>
                  </a:lnTo>
                  <a:lnTo>
                    <a:pt x="648" y="181"/>
                  </a:lnTo>
                  <a:cubicBezTo>
                    <a:pt x="648" y="206"/>
                    <a:pt x="671" y="230"/>
                    <a:pt x="698" y="230"/>
                  </a:cubicBezTo>
                  <a:cubicBezTo>
                    <a:pt x="723" y="230"/>
                    <a:pt x="747" y="206"/>
                    <a:pt x="747" y="181"/>
                  </a:cubicBezTo>
                  <a:lnTo>
                    <a:pt x="747" y="154"/>
                  </a:lnTo>
                  <a:cubicBezTo>
                    <a:pt x="1010" y="177"/>
                    <a:pt x="1217" y="384"/>
                    <a:pt x="1240" y="648"/>
                  </a:cubicBezTo>
                  <a:lnTo>
                    <a:pt x="1213" y="648"/>
                  </a:lnTo>
                  <a:cubicBezTo>
                    <a:pt x="1211" y="646"/>
                    <a:pt x="1210" y="646"/>
                    <a:pt x="1208" y="648"/>
                  </a:cubicBezTo>
                  <a:cubicBezTo>
                    <a:pt x="1183" y="648"/>
                    <a:pt x="1159" y="674"/>
                    <a:pt x="1161" y="699"/>
                  </a:cubicBezTo>
                  <a:cubicBezTo>
                    <a:pt x="1162" y="725"/>
                    <a:pt x="1188" y="746"/>
                    <a:pt x="1213" y="746"/>
                  </a:cubicBezTo>
                  <a:lnTo>
                    <a:pt x="1240" y="746"/>
                  </a:lnTo>
                  <a:cubicBezTo>
                    <a:pt x="1217" y="1008"/>
                    <a:pt x="1010" y="1215"/>
                    <a:pt x="747" y="1238"/>
                  </a:cubicBezTo>
                  <a:lnTo>
                    <a:pt x="747" y="1211"/>
                  </a:lnTo>
                  <a:cubicBezTo>
                    <a:pt x="749" y="1184"/>
                    <a:pt x="721" y="1159"/>
                    <a:pt x="692" y="1163"/>
                  </a:cubicBezTo>
                  <a:cubicBezTo>
                    <a:pt x="669" y="1165"/>
                    <a:pt x="648" y="1188"/>
                    <a:pt x="648" y="1211"/>
                  </a:cubicBezTo>
                  <a:lnTo>
                    <a:pt x="648" y="1238"/>
                  </a:lnTo>
                  <a:cubicBezTo>
                    <a:pt x="388" y="1214"/>
                    <a:pt x="178" y="1008"/>
                    <a:pt x="155" y="746"/>
                  </a:cubicBezTo>
                  <a:lnTo>
                    <a:pt x="182" y="746"/>
                  </a:lnTo>
                  <a:cubicBezTo>
                    <a:pt x="207" y="746"/>
                    <a:pt x="231" y="724"/>
                    <a:pt x="231" y="697"/>
                  </a:cubicBezTo>
                  <a:cubicBezTo>
                    <a:pt x="231" y="672"/>
                    <a:pt x="207" y="648"/>
                    <a:pt x="182" y="648"/>
                  </a:cubicBezTo>
                  <a:lnTo>
                    <a:pt x="155" y="648"/>
                  </a:lnTo>
                  <a:cubicBezTo>
                    <a:pt x="178" y="389"/>
                    <a:pt x="383" y="179"/>
                    <a:pt x="642" y="154"/>
                  </a:cubicBezTo>
                  <a:close/>
                  <a:moveTo>
                    <a:pt x="698" y="286"/>
                  </a:moveTo>
                  <a:cubicBezTo>
                    <a:pt x="671" y="286"/>
                    <a:pt x="659" y="310"/>
                    <a:pt x="659" y="324"/>
                  </a:cubicBezTo>
                  <a:lnTo>
                    <a:pt x="643" y="610"/>
                  </a:lnTo>
                  <a:cubicBezTo>
                    <a:pt x="614" y="628"/>
                    <a:pt x="594" y="661"/>
                    <a:pt x="594" y="697"/>
                  </a:cubicBezTo>
                  <a:cubicBezTo>
                    <a:pt x="594" y="755"/>
                    <a:pt x="640" y="800"/>
                    <a:pt x="698" y="800"/>
                  </a:cubicBezTo>
                  <a:cubicBezTo>
                    <a:pt x="701" y="800"/>
                    <a:pt x="704" y="801"/>
                    <a:pt x="708" y="800"/>
                  </a:cubicBezTo>
                  <a:lnTo>
                    <a:pt x="937" y="1006"/>
                  </a:lnTo>
                  <a:cubicBezTo>
                    <a:pt x="948" y="1015"/>
                    <a:pt x="974" y="1024"/>
                    <a:pt x="999" y="999"/>
                  </a:cubicBezTo>
                  <a:cubicBezTo>
                    <a:pt x="1024" y="974"/>
                    <a:pt x="1018" y="944"/>
                    <a:pt x="1008" y="934"/>
                  </a:cubicBezTo>
                  <a:lnTo>
                    <a:pt x="799" y="697"/>
                  </a:lnTo>
                  <a:cubicBezTo>
                    <a:pt x="799" y="659"/>
                    <a:pt x="779" y="626"/>
                    <a:pt x="748" y="609"/>
                  </a:cubicBezTo>
                  <a:lnTo>
                    <a:pt x="737" y="324"/>
                  </a:lnTo>
                  <a:cubicBezTo>
                    <a:pt x="735" y="310"/>
                    <a:pt x="724" y="286"/>
                    <a:pt x="698" y="286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사각형: 둥근 모서리 282">
              <a:extLst>
                <a:ext uri="{FF2B5EF4-FFF2-40B4-BE49-F238E27FC236}">
                  <a16:creationId xmlns:a16="http://schemas.microsoft.com/office/drawing/2014/main" id="{3BBFFE72-B2A2-0CA6-789F-453207848A16}"/>
                </a:ext>
              </a:extLst>
            </p:cNvPr>
            <p:cNvSpPr/>
            <p:nvPr/>
          </p:nvSpPr>
          <p:spPr>
            <a:xfrm>
              <a:off x="438539" y="4688632"/>
              <a:ext cx="2649894" cy="732408"/>
            </a:xfrm>
            <a:prstGeom prst="roundRect">
              <a:avLst>
                <a:gd name="adj" fmla="val 392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t"/>
            <a:lstStyle/>
            <a:p>
              <a:r>
                <a:rPr lang="ko-KR" altLang="en-US" sz="90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내용을 입력해 주세요</a:t>
              </a:r>
              <a:r>
                <a:rPr lang="en-US" altLang="ko-KR" sz="90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.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87C2E09-5DF9-F20C-3F60-8337593D72CB}"/>
              </a:ext>
            </a:extLst>
          </p:cNvPr>
          <p:cNvGrpSpPr/>
          <p:nvPr/>
        </p:nvGrpSpPr>
        <p:grpSpPr>
          <a:xfrm>
            <a:off x="3393173" y="1732512"/>
            <a:ext cx="2867296" cy="1639654"/>
            <a:chOff x="332728" y="3882161"/>
            <a:chExt cx="2867296" cy="1639653"/>
          </a:xfrm>
        </p:grpSpPr>
        <p:sp>
          <p:nvSpPr>
            <p:cNvPr id="40" name="사각형: 둥근 모서리 384">
              <a:extLst>
                <a:ext uri="{FF2B5EF4-FFF2-40B4-BE49-F238E27FC236}">
                  <a16:creationId xmlns:a16="http://schemas.microsoft.com/office/drawing/2014/main" id="{C00C14D1-2BB6-ADAC-7951-90E386208EB6}"/>
                </a:ext>
              </a:extLst>
            </p:cNvPr>
            <p:cNvSpPr/>
            <p:nvPr/>
          </p:nvSpPr>
          <p:spPr>
            <a:xfrm>
              <a:off x="338258" y="3882161"/>
              <a:ext cx="2861766" cy="1639653"/>
            </a:xfrm>
            <a:prstGeom prst="roundRect">
              <a:avLst>
                <a:gd name="adj" fmla="val 247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3B9F359-09AF-A944-1CD7-9625BD64EC5C}"/>
                </a:ext>
              </a:extLst>
            </p:cNvPr>
            <p:cNvSpPr txBox="1"/>
            <p:nvPr/>
          </p:nvSpPr>
          <p:spPr>
            <a:xfrm>
              <a:off x="464712" y="3927948"/>
              <a:ext cx="813043" cy="246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1" dirty="0"/>
                <a:t>근무 </a:t>
              </a:r>
              <a:r>
                <a:rPr lang="en-US" altLang="ko-KR" sz="1001" dirty="0"/>
                <a:t>2</a:t>
              </a:r>
              <a:r>
                <a:rPr lang="ko-KR" altLang="en-US" sz="1001" dirty="0"/>
                <a:t>일차</a:t>
              </a: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6517666-A2E2-A8F1-D749-B75C04CD0C40}"/>
                </a:ext>
              </a:extLst>
            </p:cNvPr>
            <p:cNvCxnSpPr>
              <a:cxnSpLocks/>
            </p:cNvCxnSpPr>
            <p:nvPr/>
          </p:nvCxnSpPr>
          <p:spPr>
            <a:xfrm>
              <a:off x="332728" y="4216922"/>
              <a:ext cx="28672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1220B645-B803-831D-A390-DBFEBC9F5731}"/>
                </a:ext>
              </a:extLst>
            </p:cNvPr>
            <p:cNvGrpSpPr/>
            <p:nvPr/>
          </p:nvGrpSpPr>
          <p:grpSpPr>
            <a:xfrm>
              <a:off x="1663777" y="3918829"/>
              <a:ext cx="1433265" cy="267024"/>
              <a:chOff x="5113332" y="1186860"/>
              <a:chExt cx="1907676" cy="355409"/>
            </a:xfrm>
          </p:grpSpPr>
          <p:sp>
            <p:nvSpPr>
              <p:cNvPr id="49" name="Input">
                <a:extLst>
                  <a:ext uri="{FF2B5EF4-FFF2-40B4-BE49-F238E27FC236}">
                    <a16:creationId xmlns:a16="http://schemas.microsoft.com/office/drawing/2014/main" id="{EE8B0CD8-9370-76F6-580F-711B11B92247}"/>
                  </a:ext>
                </a:extLst>
              </p:cNvPr>
              <p:cNvSpPr/>
              <p:nvPr/>
            </p:nvSpPr>
            <p:spPr>
              <a:xfrm>
                <a:off x="5113332" y="1186860"/>
                <a:ext cx="1907676" cy="355409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5" tIns="64009" rIns="100585" bIns="64009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YYYY.MM.DD 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Calendar Ico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745D49F-8120-750B-306F-099E2E52241D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798507" y="1298300"/>
                <a:ext cx="140225" cy="132541"/>
              </a:xfrm>
              <a:custGeom>
                <a:avLst/>
                <a:gdLst>
                  <a:gd name="T0" fmla="*/ 169 w 452"/>
                  <a:gd name="T1" fmla="*/ 169 h 423"/>
                  <a:gd name="T2" fmla="*/ 198 w 452"/>
                  <a:gd name="T3" fmla="*/ 197 h 423"/>
                  <a:gd name="T4" fmla="*/ 254 w 452"/>
                  <a:gd name="T5" fmla="*/ 367 h 423"/>
                  <a:gd name="T6" fmla="*/ 282 w 452"/>
                  <a:gd name="T7" fmla="*/ 338 h 423"/>
                  <a:gd name="T8" fmla="*/ 254 w 452"/>
                  <a:gd name="T9" fmla="*/ 367 h 423"/>
                  <a:gd name="T10" fmla="*/ 339 w 452"/>
                  <a:gd name="T11" fmla="*/ 169 h 423"/>
                  <a:gd name="T12" fmla="*/ 367 w 452"/>
                  <a:gd name="T13" fmla="*/ 197 h 423"/>
                  <a:gd name="T14" fmla="*/ 254 w 452"/>
                  <a:gd name="T15" fmla="*/ 197 h 423"/>
                  <a:gd name="T16" fmla="*/ 282 w 452"/>
                  <a:gd name="T17" fmla="*/ 169 h 423"/>
                  <a:gd name="T18" fmla="*/ 254 w 452"/>
                  <a:gd name="T19" fmla="*/ 197 h 423"/>
                  <a:gd name="T20" fmla="*/ 169 w 452"/>
                  <a:gd name="T21" fmla="*/ 225 h 423"/>
                  <a:gd name="T22" fmla="*/ 198 w 452"/>
                  <a:gd name="T23" fmla="*/ 254 h 423"/>
                  <a:gd name="T24" fmla="*/ 85 w 452"/>
                  <a:gd name="T25" fmla="*/ 254 h 423"/>
                  <a:gd name="T26" fmla="*/ 113 w 452"/>
                  <a:gd name="T27" fmla="*/ 225 h 423"/>
                  <a:gd name="T28" fmla="*/ 85 w 452"/>
                  <a:gd name="T29" fmla="*/ 254 h 423"/>
                  <a:gd name="T30" fmla="*/ 339 w 452"/>
                  <a:gd name="T31" fmla="*/ 225 h 423"/>
                  <a:gd name="T32" fmla="*/ 367 w 452"/>
                  <a:gd name="T33" fmla="*/ 254 h 423"/>
                  <a:gd name="T34" fmla="*/ 254 w 452"/>
                  <a:gd name="T35" fmla="*/ 254 h 423"/>
                  <a:gd name="T36" fmla="*/ 282 w 452"/>
                  <a:gd name="T37" fmla="*/ 225 h 423"/>
                  <a:gd name="T38" fmla="*/ 254 w 452"/>
                  <a:gd name="T39" fmla="*/ 254 h 423"/>
                  <a:gd name="T40" fmla="*/ 169 w 452"/>
                  <a:gd name="T41" fmla="*/ 282 h 423"/>
                  <a:gd name="T42" fmla="*/ 198 w 452"/>
                  <a:gd name="T43" fmla="*/ 310 h 423"/>
                  <a:gd name="T44" fmla="*/ 85 w 452"/>
                  <a:gd name="T45" fmla="*/ 310 h 423"/>
                  <a:gd name="T46" fmla="*/ 113 w 452"/>
                  <a:gd name="T47" fmla="*/ 282 h 423"/>
                  <a:gd name="T48" fmla="*/ 85 w 452"/>
                  <a:gd name="T49" fmla="*/ 310 h 423"/>
                  <a:gd name="T50" fmla="*/ 339 w 452"/>
                  <a:gd name="T51" fmla="*/ 282 h 423"/>
                  <a:gd name="T52" fmla="*/ 367 w 452"/>
                  <a:gd name="T53" fmla="*/ 310 h 423"/>
                  <a:gd name="T54" fmla="*/ 254 w 452"/>
                  <a:gd name="T55" fmla="*/ 310 h 423"/>
                  <a:gd name="T56" fmla="*/ 282 w 452"/>
                  <a:gd name="T57" fmla="*/ 282 h 423"/>
                  <a:gd name="T58" fmla="*/ 254 w 452"/>
                  <a:gd name="T59" fmla="*/ 310 h 423"/>
                  <a:gd name="T60" fmla="*/ 169 w 452"/>
                  <a:gd name="T61" fmla="*/ 338 h 423"/>
                  <a:gd name="T62" fmla="*/ 198 w 452"/>
                  <a:gd name="T63" fmla="*/ 367 h 423"/>
                  <a:gd name="T64" fmla="*/ 85 w 452"/>
                  <a:gd name="T65" fmla="*/ 367 h 423"/>
                  <a:gd name="T66" fmla="*/ 113 w 452"/>
                  <a:gd name="T67" fmla="*/ 338 h 423"/>
                  <a:gd name="T68" fmla="*/ 85 w 452"/>
                  <a:gd name="T69" fmla="*/ 367 h 423"/>
                  <a:gd name="T70" fmla="*/ 452 w 452"/>
                  <a:gd name="T71" fmla="*/ 28 h 423"/>
                  <a:gd name="T72" fmla="*/ 0 w 452"/>
                  <a:gd name="T73" fmla="*/ 423 h 423"/>
                  <a:gd name="T74" fmla="*/ 85 w 452"/>
                  <a:gd name="T75" fmla="*/ 28 h 423"/>
                  <a:gd name="T76" fmla="*/ 113 w 452"/>
                  <a:gd name="T77" fmla="*/ 0 h 423"/>
                  <a:gd name="T78" fmla="*/ 339 w 452"/>
                  <a:gd name="T79" fmla="*/ 28 h 423"/>
                  <a:gd name="T80" fmla="*/ 367 w 452"/>
                  <a:gd name="T81" fmla="*/ 0 h 423"/>
                  <a:gd name="T82" fmla="*/ 85 w 452"/>
                  <a:gd name="T83" fmla="*/ 56 h 423"/>
                  <a:gd name="T84" fmla="*/ 28 w 452"/>
                  <a:gd name="T85" fmla="*/ 113 h 423"/>
                  <a:gd name="T86" fmla="*/ 423 w 452"/>
                  <a:gd name="T87" fmla="*/ 56 h 423"/>
                  <a:gd name="T88" fmla="*/ 367 w 452"/>
                  <a:gd name="T89" fmla="*/ 84 h 423"/>
                  <a:gd name="T90" fmla="*/ 339 w 452"/>
                  <a:gd name="T91" fmla="*/ 56 h 423"/>
                  <a:gd name="T92" fmla="*/ 113 w 452"/>
                  <a:gd name="T93" fmla="*/ 84 h 423"/>
                  <a:gd name="T94" fmla="*/ 85 w 452"/>
                  <a:gd name="T95" fmla="*/ 56 h 423"/>
                  <a:gd name="T96" fmla="*/ 423 w 452"/>
                  <a:gd name="T97" fmla="*/ 395 h 423"/>
                  <a:gd name="T98" fmla="*/ 28 w 452"/>
                  <a:gd name="T99" fmla="*/ 141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52" h="423">
                    <a:moveTo>
                      <a:pt x="169" y="197"/>
                    </a:moveTo>
                    <a:lnTo>
                      <a:pt x="169" y="169"/>
                    </a:lnTo>
                    <a:lnTo>
                      <a:pt x="198" y="169"/>
                    </a:lnTo>
                    <a:lnTo>
                      <a:pt x="198" y="197"/>
                    </a:lnTo>
                    <a:lnTo>
                      <a:pt x="169" y="197"/>
                    </a:lnTo>
                    <a:close/>
                    <a:moveTo>
                      <a:pt x="254" y="367"/>
                    </a:moveTo>
                    <a:lnTo>
                      <a:pt x="254" y="338"/>
                    </a:lnTo>
                    <a:lnTo>
                      <a:pt x="282" y="338"/>
                    </a:lnTo>
                    <a:lnTo>
                      <a:pt x="282" y="367"/>
                    </a:lnTo>
                    <a:lnTo>
                      <a:pt x="254" y="367"/>
                    </a:lnTo>
                    <a:close/>
                    <a:moveTo>
                      <a:pt x="339" y="197"/>
                    </a:moveTo>
                    <a:lnTo>
                      <a:pt x="339" y="169"/>
                    </a:lnTo>
                    <a:lnTo>
                      <a:pt x="367" y="169"/>
                    </a:lnTo>
                    <a:lnTo>
                      <a:pt x="367" y="197"/>
                    </a:lnTo>
                    <a:lnTo>
                      <a:pt x="339" y="197"/>
                    </a:lnTo>
                    <a:close/>
                    <a:moveTo>
                      <a:pt x="254" y="197"/>
                    </a:moveTo>
                    <a:lnTo>
                      <a:pt x="254" y="169"/>
                    </a:lnTo>
                    <a:lnTo>
                      <a:pt x="282" y="169"/>
                    </a:lnTo>
                    <a:lnTo>
                      <a:pt x="282" y="197"/>
                    </a:lnTo>
                    <a:lnTo>
                      <a:pt x="254" y="197"/>
                    </a:lnTo>
                    <a:close/>
                    <a:moveTo>
                      <a:pt x="169" y="254"/>
                    </a:moveTo>
                    <a:lnTo>
                      <a:pt x="169" y="225"/>
                    </a:lnTo>
                    <a:lnTo>
                      <a:pt x="198" y="225"/>
                    </a:lnTo>
                    <a:lnTo>
                      <a:pt x="198" y="254"/>
                    </a:lnTo>
                    <a:lnTo>
                      <a:pt x="169" y="254"/>
                    </a:lnTo>
                    <a:close/>
                    <a:moveTo>
                      <a:pt x="85" y="254"/>
                    </a:moveTo>
                    <a:lnTo>
                      <a:pt x="85" y="225"/>
                    </a:lnTo>
                    <a:lnTo>
                      <a:pt x="113" y="225"/>
                    </a:lnTo>
                    <a:lnTo>
                      <a:pt x="113" y="254"/>
                    </a:lnTo>
                    <a:lnTo>
                      <a:pt x="85" y="254"/>
                    </a:lnTo>
                    <a:close/>
                    <a:moveTo>
                      <a:pt x="339" y="254"/>
                    </a:moveTo>
                    <a:lnTo>
                      <a:pt x="339" y="225"/>
                    </a:lnTo>
                    <a:lnTo>
                      <a:pt x="367" y="225"/>
                    </a:lnTo>
                    <a:lnTo>
                      <a:pt x="367" y="254"/>
                    </a:lnTo>
                    <a:lnTo>
                      <a:pt x="339" y="254"/>
                    </a:lnTo>
                    <a:close/>
                    <a:moveTo>
                      <a:pt x="254" y="254"/>
                    </a:moveTo>
                    <a:lnTo>
                      <a:pt x="254" y="225"/>
                    </a:lnTo>
                    <a:lnTo>
                      <a:pt x="282" y="225"/>
                    </a:lnTo>
                    <a:lnTo>
                      <a:pt x="282" y="254"/>
                    </a:lnTo>
                    <a:lnTo>
                      <a:pt x="254" y="254"/>
                    </a:lnTo>
                    <a:close/>
                    <a:moveTo>
                      <a:pt x="169" y="310"/>
                    </a:moveTo>
                    <a:lnTo>
                      <a:pt x="169" y="282"/>
                    </a:lnTo>
                    <a:lnTo>
                      <a:pt x="198" y="282"/>
                    </a:lnTo>
                    <a:lnTo>
                      <a:pt x="198" y="310"/>
                    </a:lnTo>
                    <a:lnTo>
                      <a:pt x="169" y="310"/>
                    </a:lnTo>
                    <a:close/>
                    <a:moveTo>
                      <a:pt x="85" y="310"/>
                    </a:moveTo>
                    <a:lnTo>
                      <a:pt x="85" y="282"/>
                    </a:lnTo>
                    <a:lnTo>
                      <a:pt x="113" y="282"/>
                    </a:lnTo>
                    <a:lnTo>
                      <a:pt x="113" y="310"/>
                    </a:lnTo>
                    <a:lnTo>
                      <a:pt x="85" y="310"/>
                    </a:lnTo>
                    <a:close/>
                    <a:moveTo>
                      <a:pt x="339" y="310"/>
                    </a:moveTo>
                    <a:lnTo>
                      <a:pt x="339" y="282"/>
                    </a:lnTo>
                    <a:lnTo>
                      <a:pt x="367" y="282"/>
                    </a:lnTo>
                    <a:lnTo>
                      <a:pt x="367" y="310"/>
                    </a:lnTo>
                    <a:lnTo>
                      <a:pt x="339" y="310"/>
                    </a:lnTo>
                    <a:close/>
                    <a:moveTo>
                      <a:pt x="254" y="310"/>
                    </a:moveTo>
                    <a:lnTo>
                      <a:pt x="254" y="282"/>
                    </a:lnTo>
                    <a:lnTo>
                      <a:pt x="282" y="282"/>
                    </a:lnTo>
                    <a:lnTo>
                      <a:pt x="282" y="310"/>
                    </a:lnTo>
                    <a:lnTo>
                      <a:pt x="254" y="310"/>
                    </a:lnTo>
                    <a:close/>
                    <a:moveTo>
                      <a:pt x="169" y="367"/>
                    </a:moveTo>
                    <a:lnTo>
                      <a:pt x="169" y="338"/>
                    </a:lnTo>
                    <a:lnTo>
                      <a:pt x="198" y="338"/>
                    </a:lnTo>
                    <a:lnTo>
                      <a:pt x="198" y="367"/>
                    </a:lnTo>
                    <a:lnTo>
                      <a:pt x="169" y="367"/>
                    </a:lnTo>
                    <a:close/>
                    <a:moveTo>
                      <a:pt x="85" y="367"/>
                    </a:moveTo>
                    <a:lnTo>
                      <a:pt x="85" y="338"/>
                    </a:lnTo>
                    <a:lnTo>
                      <a:pt x="113" y="338"/>
                    </a:lnTo>
                    <a:lnTo>
                      <a:pt x="113" y="367"/>
                    </a:lnTo>
                    <a:lnTo>
                      <a:pt x="85" y="367"/>
                    </a:lnTo>
                    <a:close/>
                    <a:moveTo>
                      <a:pt x="367" y="28"/>
                    </a:moveTo>
                    <a:lnTo>
                      <a:pt x="452" y="28"/>
                    </a:lnTo>
                    <a:lnTo>
                      <a:pt x="452" y="423"/>
                    </a:lnTo>
                    <a:lnTo>
                      <a:pt x="0" y="423"/>
                    </a:lnTo>
                    <a:lnTo>
                      <a:pt x="0" y="28"/>
                    </a:lnTo>
                    <a:lnTo>
                      <a:pt x="85" y="28"/>
                    </a:lnTo>
                    <a:lnTo>
                      <a:pt x="85" y="0"/>
                    </a:lnTo>
                    <a:lnTo>
                      <a:pt x="113" y="0"/>
                    </a:lnTo>
                    <a:lnTo>
                      <a:pt x="113" y="28"/>
                    </a:lnTo>
                    <a:lnTo>
                      <a:pt x="339" y="28"/>
                    </a:lnTo>
                    <a:lnTo>
                      <a:pt x="339" y="0"/>
                    </a:lnTo>
                    <a:lnTo>
                      <a:pt x="367" y="0"/>
                    </a:lnTo>
                    <a:lnTo>
                      <a:pt x="367" y="28"/>
                    </a:lnTo>
                    <a:close/>
                    <a:moveTo>
                      <a:pt x="85" y="56"/>
                    </a:moveTo>
                    <a:lnTo>
                      <a:pt x="28" y="56"/>
                    </a:lnTo>
                    <a:lnTo>
                      <a:pt x="28" y="113"/>
                    </a:lnTo>
                    <a:lnTo>
                      <a:pt x="423" y="113"/>
                    </a:lnTo>
                    <a:lnTo>
                      <a:pt x="423" y="56"/>
                    </a:lnTo>
                    <a:lnTo>
                      <a:pt x="367" y="56"/>
                    </a:lnTo>
                    <a:lnTo>
                      <a:pt x="367" y="84"/>
                    </a:lnTo>
                    <a:lnTo>
                      <a:pt x="339" y="84"/>
                    </a:lnTo>
                    <a:lnTo>
                      <a:pt x="339" y="56"/>
                    </a:lnTo>
                    <a:lnTo>
                      <a:pt x="113" y="56"/>
                    </a:lnTo>
                    <a:lnTo>
                      <a:pt x="113" y="84"/>
                    </a:lnTo>
                    <a:lnTo>
                      <a:pt x="85" y="84"/>
                    </a:lnTo>
                    <a:lnTo>
                      <a:pt x="85" y="56"/>
                    </a:lnTo>
                    <a:close/>
                    <a:moveTo>
                      <a:pt x="28" y="395"/>
                    </a:moveTo>
                    <a:lnTo>
                      <a:pt x="423" y="395"/>
                    </a:lnTo>
                    <a:lnTo>
                      <a:pt x="423" y="141"/>
                    </a:lnTo>
                    <a:lnTo>
                      <a:pt x="28" y="141"/>
                    </a:lnTo>
                    <a:lnTo>
                      <a:pt x="28" y="395"/>
                    </a:lnTo>
                    <a:close/>
                  </a:path>
                </a:pathLst>
              </a:custGeom>
              <a:solidFill>
                <a:srgbClr val="1F1F1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4" name="Input">
              <a:extLst>
                <a:ext uri="{FF2B5EF4-FFF2-40B4-BE49-F238E27FC236}">
                  <a16:creationId xmlns:a16="http://schemas.microsoft.com/office/drawing/2014/main" id="{5A74999C-3967-44D4-756F-07CACBA0C9DB}"/>
                </a:ext>
              </a:extLst>
            </p:cNvPr>
            <p:cNvSpPr/>
            <p:nvPr/>
          </p:nvSpPr>
          <p:spPr>
            <a:xfrm>
              <a:off x="435436" y="4329904"/>
              <a:ext cx="1104012" cy="267024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5" tIns="64009" rIns="100585" bIns="64009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입실시간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Clock">
              <a:extLst>
                <a:ext uri="{FF2B5EF4-FFF2-40B4-BE49-F238E27FC236}">
                  <a16:creationId xmlns:a16="http://schemas.microsoft.com/office/drawing/2014/main" id="{F1E45720-12CB-1E29-F96A-F9F1EA696F4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365801" y="4403403"/>
              <a:ext cx="140060" cy="138686"/>
            </a:xfrm>
            <a:custGeom>
              <a:avLst/>
              <a:gdLst>
                <a:gd name="T0" fmla="*/ 698 w 1395"/>
                <a:gd name="T1" fmla="*/ 0 h 1394"/>
                <a:gd name="T2" fmla="*/ 0 w 1395"/>
                <a:gd name="T3" fmla="*/ 697 h 1394"/>
                <a:gd name="T4" fmla="*/ 698 w 1395"/>
                <a:gd name="T5" fmla="*/ 1394 h 1394"/>
                <a:gd name="T6" fmla="*/ 1395 w 1395"/>
                <a:gd name="T7" fmla="*/ 697 h 1394"/>
                <a:gd name="T8" fmla="*/ 698 w 1395"/>
                <a:gd name="T9" fmla="*/ 0 h 1394"/>
                <a:gd name="T10" fmla="*/ 642 w 1395"/>
                <a:gd name="T11" fmla="*/ 154 h 1394"/>
                <a:gd name="T12" fmla="*/ 648 w 1395"/>
                <a:gd name="T13" fmla="*/ 154 h 1394"/>
                <a:gd name="T14" fmla="*/ 648 w 1395"/>
                <a:gd name="T15" fmla="*/ 181 h 1394"/>
                <a:gd name="T16" fmla="*/ 698 w 1395"/>
                <a:gd name="T17" fmla="*/ 230 h 1394"/>
                <a:gd name="T18" fmla="*/ 747 w 1395"/>
                <a:gd name="T19" fmla="*/ 181 h 1394"/>
                <a:gd name="T20" fmla="*/ 747 w 1395"/>
                <a:gd name="T21" fmla="*/ 154 h 1394"/>
                <a:gd name="T22" fmla="*/ 1240 w 1395"/>
                <a:gd name="T23" fmla="*/ 648 h 1394"/>
                <a:gd name="T24" fmla="*/ 1213 w 1395"/>
                <a:gd name="T25" fmla="*/ 648 h 1394"/>
                <a:gd name="T26" fmla="*/ 1208 w 1395"/>
                <a:gd name="T27" fmla="*/ 648 h 1394"/>
                <a:gd name="T28" fmla="*/ 1161 w 1395"/>
                <a:gd name="T29" fmla="*/ 699 h 1394"/>
                <a:gd name="T30" fmla="*/ 1213 w 1395"/>
                <a:gd name="T31" fmla="*/ 746 h 1394"/>
                <a:gd name="T32" fmla="*/ 1240 w 1395"/>
                <a:gd name="T33" fmla="*/ 746 h 1394"/>
                <a:gd name="T34" fmla="*/ 747 w 1395"/>
                <a:gd name="T35" fmla="*/ 1238 h 1394"/>
                <a:gd name="T36" fmla="*/ 747 w 1395"/>
                <a:gd name="T37" fmla="*/ 1211 h 1394"/>
                <a:gd name="T38" fmla="*/ 692 w 1395"/>
                <a:gd name="T39" fmla="*/ 1163 h 1394"/>
                <a:gd name="T40" fmla="*/ 648 w 1395"/>
                <a:gd name="T41" fmla="*/ 1211 h 1394"/>
                <a:gd name="T42" fmla="*/ 648 w 1395"/>
                <a:gd name="T43" fmla="*/ 1238 h 1394"/>
                <a:gd name="T44" fmla="*/ 155 w 1395"/>
                <a:gd name="T45" fmla="*/ 746 h 1394"/>
                <a:gd name="T46" fmla="*/ 182 w 1395"/>
                <a:gd name="T47" fmla="*/ 746 h 1394"/>
                <a:gd name="T48" fmla="*/ 231 w 1395"/>
                <a:gd name="T49" fmla="*/ 697 h 1394"/>
                <a:gd name="T50" fmla="*/ 182 w 1395"/>
                <a:gd name="T51" fmla="*/ 648 h 1394"/>
                <a:gd name="T52" fmla="*/ 155 w 1395"/>
                <a:gd name="T53" fmla="*/ 648 h 1394"/>
                <a:gd name="T54" fmla="*/ 642 w 1395"/>
                <a:gd name="T55" fmla="*/ 154 h 1394"/>
                <a:gd name="T56" fmla="*/ 698 w 1395"/>
                <a:gd name="T57" fmla="*/ 286 h 1394"/>
                <a:gd name="T58" fmla="*/ 659 w 1395"/>
                <a:gd name="T59" fmla="*/ 324 h 1394"/>
                <a:gd name="T60" fmla="*/ 643 w 1395"/>
                <a:gd name="T61" fmla="*/ 610 h 1394"/>
                <a:gd name="T62" fmla="*/ 594 w 1395"/>
                <a:gd name="T63" fmla="*/ 697 h 1394"/>
                <a:gd name="T64" fmla="*/ 698 w 1395"/>
                <a:gd name="T65" fmla="*/ 800 h 1394"/>
                <a:gd name="T66" fmla="*/ 708 w 1395"/>
                <a:gd name="T67" fmla="*/ 800 h 1394"/>
                <a:gd name="T68" fmla="*/ 937 w 1395"/>
                <a:gd name="T69" fmla="*/ 1006 h 1394"/>
                <a:gd name="T70" fmla="*/ 999 w 1395"/>
                <a:gd name="T71" fmla="*/ 999 h 1394"/>
                <a:gd name="T72" fmla="*/ 1008 w 1395"/>
                <a:gd name="T73" fmla="*/ 934 h 1394"/>
                <a:gd name="T74" fmla="*/ 799 w 1395"/>
                <a:gd name="T75" fmla="*/ 697 h 1394"/>
                <a:gd name="T76" fmla="*/ 748 w 1395"/>
                <a:gd name="T77" fmla="*/ 609 h 1394"/>
                <a:gd name="T78" fmla="*/ 737 w 1395"/>
                <a:gd name="T79" fmla="*/ 324 h 1394"/>
                <a:gd name="T80" fmla="*/ 698 w 1395"/>
                <a:gd name="T81" fmla="*/ 286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95" h="1394">
                  <a:moveTo>
                    <a:pt x="698" y="0"/>
                  </a:moveTo>
                  <a:cubicBezTo>
                    <a:pt x="313" y="0"/>
                    <a:pt x="0" y="312"/>
                    <a:pt x="0" y="697"/>
                  </a:cubicBezTo>
                  <a:cubicBezTo>
                    <a:pt x="0" y="1081"/>
                    <a:pt x="313" y="1394"/>
                    <a:pt x="698" y="1394"/>
                  </a:cubicBezTo>
                  <a:cubicBezTo>
                    <a:pt x="1082" y="1394"/>
                    <a:pt x="1395" y="1081"/>
                    <a:pt x="1395" y="697"/>
                  </a:cubicBezTo>
                  <a:cubicBezTo>
                    <a:pt x="1395" y="312"/>
                    <a:pt x="1082" y="0"/>
                    <a:pt x="698" y="0"/>
                  </a:cubicBezTo>
                  <a:close/>
                  <a:moveTo>
                    <a:pt x="642" y="154"/>
                  </a:moveTo>
                  <a:lnTo>
                    <a:pt x="648" y="154"/>
                  </a:lnTo>
                  <a:lnTo>
                    <a:pt x="648" y="181"/>
                  </a:lnTo>
                  <a:cubicBezTo>
                    <a:pt x="648" y="206"/>
                    <a:pt x="671" y="230"/>
                    <a:pt x="698" y="230"/>
                  </a:cubicBezTo>
                  <a:cubicBezTo>
                    <a:pt x="723" y="230"/>
                    <a:pt x="747" y="206"/>
                    <a:pt x="747" y="181"/>
                  </a:cubicBezTo>
                  <a:lnTo>
                    <a:pt x="747" y="154"/>
                  </a:lnTo>
                  <a:cubicBezTo>
                    <a:pt x="1010" y="177"/>
                    <a:pt x="1217" y="384"/>
                    <a:pt x="1240" y="648"/>
                  </a:cubicBezTo>
                  <a:lnTo>
                    <a:pt x="1213" y="648"/>
                  </a:lnTo>
                  <a:cubicBezTo>
                    <a:pt x="1211" y="646"/>
                    <a:pt x="1210" y="646"/>
                    <a:pt x="1208" y="648"/>
                  </a:cubicBezTo>
                  <a:cubicBezTo>
                    <a:pt x="1183" y="648"/>
                    <a:pt x="1159" y="674"/>
                    <a:pt x="1161" y="699"/>
                  </a:cubicBezTo>
                  <a:cubicBezTo>
                    <a:pt x="1162" y="725"/>
                    <a:pt x="1188" y="746"/>
                    <a:pt x="1213" y="746"/>
                  </a:cubicBezTo>
                  <a:lnTo>
                    <a:pt x="1240" y="746"/>
                  </a:lnTo>
                  <a:cubicBezTo>
                    <a:pt x="1217" y="1008"/>
                    <a:pt x="1010" y="1215"/>
                    <a:pt x="747" y="1238"/>
                  </a:cubicBezTo>
                  <a:lnTo>
                    <a:pt x="747" y="1211"/>
                  </a:lnTo>
                  <a:cubicBezTo>
                    <a:pt x="749" y="1184"/>
                    <a:pt x="721" y="1159"/>
                    <a:pt x="692" y="1163"/>
                  </a:cubicBezTo>
                  <a:cubicBezTo>
                    <a:pt x="669" y="1165"/>
                    <a:pt x="648" y="1188"/>
                    <a:pt x="648" y="1211"/>
                  </a:cubicBezTo>
                  <a:lnTo>
                    <a:pt x="648" y="1238"/>
                  </a:lnTo>
                  <a:cubicBezTo>
                    <a:pt x="388" y="1214"/>
                    <a:pt x="178" y="1008"/>
                    <a:pt x="155" y="746"/>
                  </a:cubicBezTo>
                  <a:lnTo>
                    <a:pt x="182" y="746"/>
                  </a:lnTo>
                  <a:cubicBezTo>
                    <a:pt x="207" y="746"/>
                    <a:pt x="231" y="724"/>
                    <a:pt x="231" y="697"/>
                  </a:cubicBezTo>
                  <a:cubicBezTo>
                    <a:pt x="231" y="672"/>
                    <a:pt x="207" y="648"/>
                    <a:pt x="182" y="648"/>
                  </a:cubicBezTo>
                  <a:lnTo>
                    <a:pt x="155" y="648"/>
                  </a:lnTo>
                  <a:cubicBezTo>
                    <a:pt x="178" y="389"/>
                    <a:pt x="383" y="179"/>
                    <a:pt x="642" y="154"/>
                  </a:cubicBezTo>
                  <a:close/>
                  <a:moveTo>
                    <a:pt x="698" y="286"/>
                  </a:moveTo>
                  <a:cubicBezTo>
                    <a:pt x="671" y="286"/>
                    <a:pt x="659" y="310"/>
                    <a:pt x="659" y="324"/>
                  </a:cubicBezTo>
                  <a:lnTo>
                    <a:pt x="643" y="610"/>
                  </a:lnTo>
                  <a:cubicBezTo>
                    <a:pt x="614" y="628"/>
                    <a:pt x="594" y="661"/>
                    <a:pt x="594" y="697"/>
                  </a:cubicBezTo>
                  <a:cubicBezTo>
                    <a:pt x="594" y="755"/>
                    <a:pt x="640" y="800"/>
                    <a:pt x="698" y="800"/>
                  </a:cubicBezTo>
                  <a:cubicBezTo>
                    <a:pt x="701" y="800"/>
                    <a:pt x="704" y="801"/>
                    <a:pt x="708" y="800"/>
                  </a:cubicBezTo>
                  <a:lnTo>
                    <a:pt x="937" y="1006"/>
                  </a:lnTo>
                  <a:cubicBezTo>
                    <a:pt x="948" y="1015"/>
                    <a:pt x="974" y="1024"/>
                    <a:pt x="999" y="999"/>
                  </a:cubicBezTo>
                  <a:cubicBezTo>
                    <a:pt x="1024" y="974"/>
                    <a:pt x="1018" y="944"/>
                    <a:pt x="1008" y="934"/>
                  </a:cubicBezTo>
                  <a:lnTo>
                    <a:pt x="799" y="697"/>
                  </a:lnTo>
                  <a:cubicBezTo>
                    <a:pt x="799" y="659"/>
                    <a:pt x="779" y="626"/>
                    <a:pt x="748" y="609"/>
                  </a:cubicBezTo>
                  <a:lnTo>
                    <a:pt x="737" y="324"/>
                  </a:lnTo>
                  <a:cubicBezTo>
                    <a:pt x="735" y="310"/>
                    <a:pt x="724" y="286"/>
                    <a:pt x="698" y="286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Input">
              <a:extLst>
                <a:ext uri="{FF2B5EF4-FFF2-40B4-BE49-F238E27FC236}">
                  <a16:creationId xmlns:a16="http://schemas.microsoft.com/office/drawing/2014/main" id="{AAB5641A-9112-CD50-D2FB-CB85FD87749A}"/>
                </a:ext>
              </a:extLst>
            </p:cNvPr>
            <p:cNvSpPr/>
            <p:nvPr/>
          </p:nvSpPr>
          <p:spPr>
            <a:xfrm>
              <a:off x="1984420" y="4336775"/>
              <a:ext cx="1104012" cy="267024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5" tIns="64009" rIns="100585" bIns="64009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퇴실시간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Clock">
              <a:extLst>
                <a:ext uri="{FF2B5EF4-FFF2-40B4-BE49-F238E27FC236}">
                  <a16:creationId xmlns:a16="http://schemas.microsoft.com/office/drawing/2014/main" id="{487FB9FB-539A-B8FC-8DBE-C3A138AC8D9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14785" y="4410273"/>
              <a:ext cx="140060" cy="138686"/>
            </a:xfrm>
            <a:custGeom>
              <a:avLst/>
              <a:gdLst>
                <a:gd name="T0" fmla="*/ 698 w 1395"/>
                <a:gd name="T1" fmla="*/ 0 h 1394"/>
                <a:gd name="T2" fmla="*/ 0 w 1395"/>
                <a:gd name="T3" fmla="*/ 697 h 1394"/>
                <a:gd name="T4" fmla="*/ 698 w 1395"/>
                <a:gd name="T5" fmla="*/ 1394 h 1394"/>
                <a:gd name="T6" fmla="*/ 1395 w 1395"/>
                <a:gd name="T7" fmla="*/ 697 h 1394"/>
                <a:gd name="T8" fmla="*/ 698 w 1395"/>
                <a:gd name="T9" fmla="*/ 0 h 1394"/>
                <a:gd name="T10" fmla="*/ 642 w 1395"/>
                <a:gd name="T11" fmla="*/ 154 h 1394"/>
                <a:gd name="T12" fmla="*/ 648 w 1395"/>
                <a:gd name="T13" fmla="*/ 154 h 1394"/>
                <a:gd name="T14" fmla="*/ 648 w 1395"/>
                <a:gd name="T15" fmla="*/ 181 h 1394"/>
                <a:gd name="T16" fmla="*/ 698 w 1395"/>
                <a:gd name="T17" fmla="*/ 230 h 1394"/>
                <a:gd name="T18" fmla="*/ 747 w 1395"/>
                <a:gd name="T19" fmla="*/ 181 h 1394"/>
                <a:gd name="T20" fmla="*/ 747 w 1395"/>
                <a:gd name="T21" fmla="*/ 154 h 1394"/>
                <a:gd name="T22" fmla="*/ 1240 w 1395"/>
                <a:gd name="T23" fmla="*/ 648 h 1394"/>
                <a:gd name="T24" fmla="*/ 1213 w 1395"/>
                <a:gd name="T25" fmla="*/ 648 h 1394"/>
                <a:gd name="T26" fmla="*/ 1208 w 1395"/>
                <a:gd name="T27" fmla="*/ 648 h 1394"/>
                <a:gd name="T28" fmla="*/ 1161 w 1395"/>
                <a:gd name="T29" fmla="*/ 699 h 1394"/>
                <a:gd name="T30" fmla="*/ 1213 w 1395"/>
                <a:gd name="T31" fmla="*/ 746 h 1394"/>
                <a:gd name="T32" fmla="*/ 1240 w 1395"/>
                <a:gd name="T33" fmla="*/ 746 h 1394"/>
                <a:gd name="T34" fmla="*/ 747 w 1395"/>
                <a:gd name="T35" fmla="*/ 1238 h 1394"/>
                <a:gd name="T36" fmla="*/ 747 w 1395"/>
                <a:gd name="T37" fmla="*/ 1211 h 1394"/>
                <a:gd name="T38" fmla="*/ 692 w 1395"/>
                <a:gd name="T39" fmla="*/ 1163 h 1394"/>
                <a:gd name="T40" fmla="*/ 648 w 1395"/>
                <a:gd name="T41" fmla="*/ 1211 h 1394"/>
                <a:gd name="T42" fmla="*/ 648 w 1395"/>
                <a:gd name="T43" fmla="*/ 1238 h 1394"/>
                <a:gd name="T44" fmla="*/ 155 w 1395"/>
                <a:gd name="T45" fmla="*/ 746 h 1394"/>
                <a:gd name="T46" fmla="*/ 182 w 1395"/>
                <a:gd name="T47" fmla="*/ 746 h 1394"/>
                <a:gd name="T48" fmla="*/ 231 w 1395"/>
                <a:gd name="T49" fmla="*/ 697 h 1394"/>
                <a:gd name="T50" fmla="*/ 182 w 1395"/>
                <a:gd name="T51" fmla="*/ 648 h 1394"/>
                <a:gd name="T52" fmla="*/ 155 w 1395"/>
                <a:gd name="T53" fmla="*/ 648 h 1394"/>
                <a:gd name="T54" fmla="*/ 642 w 1395"/>
                <a:gd name="T55" fmla="*/ 154 h 1394"/>
                <a:gd name="T56" fmla="*/ 698 w 1395"/>
                <a:gd name="T57" fmla="*/ 286 h 1394"/>
                <a:gd name="T58" fmla="*/ 659 w 1395"/>
                <a:gd name="T59" fmla="*/ 324 h 1394"/>
                <a:gd name="T60" fmla="*/ 643 w 1395"/>
                <a:gd name="T61" fmla="*/ 610 h 1394"/>
                <a:gd name="T62" fmla="*/ 594 w 1395"/>
                <a:gd name="T63" fmla="*/ 697 h 1394"/>
                <a:gd name="T64" fmla="*/ 698 w 1395"/>
                <a:gd name="T65" fmla="*/ 800 h 1394"/>
                <a:gd name="T66" fmla="*/ 708 w 1395"/>
                <a:gd name="T67" fmla="*/ 800 h 1394"/>
                <a:gd name="T68" fmla="*/ 937 w 1395"/>
                <a:gd name="T69" fmla="*/ 1006 h 1394"/>
                <a:gd name="T70" fmla="*/ 999 w 1395"/>
                <a:gd name="T71" fmla="*/ 999 h 1394"/>
                <a:gd name="T72" fmla="*/ 1008 w 1395"/>
                <a:gd name="T73" fmla="*/ 934 h 1394"/>
                <a:gd name="T74" fmla="*/ 799 w 1395"/>
                <a:gd name="T75" fmla="*/ 697 h 1394"/>
                <a:gd name="T76" fmla="*/ 748 w 1395"/>
                <a:gd name="T77" fmla="*/ 609 h 1394"/>
                <a:gd name="T78" fmla="*/ 737 w 1395"/>
                <a:gd name="T79" fmla="*/ 324 h 1394"/>
                <a:gd name="T80" fmla="*/ 698 w 1395"/>
                <a:gd name="T81" fmla="*/ 286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95" h="1394">
                  <a:moveTo>
                    <a:pt x="698" y="0"/>
                  </a:moveTo>
                  <a:cubicBezTo>
                    <a:pt x="313" y="0"/>
                    <a:pt x="0" y="312"/>
                    <a:pt x="0" y="697"/>
                  </a:cubicBezTo>
                  <a:cubicBezTo>
                    <a:pt x="0" y="1081"/>
                    <a:pt x="313" y="1394"/>
                    <a:pt x="698" y="1394"/>
                  </a:cubicBezTo>
                  <a:cubicBezTo>
                    <a:pt x="1082" y="1394"/>
                    <a:pt x="1395" y="1081"/>
                    <a:pt x="1395" y="697"/>
                  </a:cubicBezTo>
                  <a:cubicBezTo>
                    <a:pt x="1395" y="312"/>
                    <a:pt x="1082" y="0"/>
                    <a:pt x="698" y="0"/>
                  </a:cubicBezTo>
                  <a:close/>
                  <a:moveTo>
                    <a:pt x="642" y="154"/>
                  </a:moveTo>
                  <a:lnTo>
                    <a:pt x="648" y="154"/>
                  </a:lnTo>
                  <a:lnTo>
                    <a:pt x="648" y="181"/>
                  </a:lnTo>
                  <a:cubicBezTo>
                    <a:pt x="648" y="206"/>
                    <a:pt x="671" y="230"/>
                    <a:pt x="698" y="230"/>
                  </a:cubicBezTo>
                  <a:cubicBezTo>
                    <a:pt x="723" y="230"/>
                    <a:pt x="747" y="206"/>
                    <a:pt x="747" y="181"/>
                  </a:cubicBezTo>
                  <a:lnTo>
                    <a:pt x="747" y="154"/>
                  </a:lnTo>
                  <a:cubicBezTo>
                    <a:pt x="1010" y="177"/>
                    <a:pt x="1217" y="384"/>
                    <a:pt x="1240" y="648"/>
                  </a:cubicBezTo>
                  <a:lnTo>
                    <a:pt x="1213" y="648"/>
                  </a:lnTo>
                  <a:cubicBezTo>
                    <a:pt x="1211" y="646"/>
                    <a:pt x="1210" y="646"/>
                    <a:pt x="1208" y="648"/>
                  </a:cubicBezTo>
                  <a:cubicBezTo>
                    <a:pt x="1183" y="648"/>
                    <a:pt x="1159" y="674"/>
                    <a:pt x="1161" y="699"/>
                  </a:cubicBezTo>
                  <a:cubicBezTo>
                    <a:pt x="1162" y="725"/>
                    <a:pt x="1188" y="746"/>
                    <a:pt x="1213" y="746"/>
                  </a:cubicBezTo>
                  <a:lnTo>
                    <a:pt x="1240" y="746"/>
                  </a:lnTo>
                  <a:cubicBezTo>
                    <a:pt x="1217" y="1008"/>
                    <a:pt x="1010" y="1215"/>
                    <a:pt x="747" y="1238"/>
                  </a:cubicBezTo>
                  <a:lnTo>
                    <a:pt x="747" y="1211"/>
                  </a:lnTo>
                  <a:cubicBezTo>
                    <a:pt x="749" y="1184"/>
                    <a:pt x="721" y="1159"/>
                    <a:pt x="692" y="1163"/>
                  </a:cubicBezTo>
                  <a:cubicBezTo>
                    <a:pt x="669" y="1165"/>
                    <a:pt x="648" y="1188"/>
                    <a:pt x="648" y="1211"/>
                  </a:cubicBezTo>
                  <a:lnTo>
                    <a:pt x="648" y="1238"/>
                  </a:lnTo>
                  <a:cubicBezTo>
                    <a:pt x="388" y="1214"/>
                    <a:pt x="178" y="1008"/>
                    <a:pt x="155" y="746"/>
                  </a:cubicBezTo>
                  <a:lnTo>
                    <a:pt x="182" y="746"/>
                  </a:lnTo>
                  <a:cubicBezTo>
                    <a:pt x="207" y="746"/>
                    <a:pt x="231" y="724"/>
                    <a:pt x="231" y="697"/>
                  </a:cubicBezTo>
                  <a:cubicBezTo>
                    <a:pt x="231" y="672"/>
                    <a:pt x="207" y="648"/>
                    <a:pt x="182" y="648"/>
                  </a:cubicBezTo>
                  <a:lnTo>
                    <a:pt x="155" y="648"/>
                  </a:lnTo>
                  <a:cubicBezTo>
                    <a:pt x="178" y="389"/>
                    <a:pt x="383" y="179"/>
                    <a:pt x="642" y="154"/>
                  </a:cubicBezTo>
                  <a:close/>
                  <a:moveTo>
                    <a:pt x="698" y="286"/>
                  </a:moveTo>
                  <a:cubicBezTo>
                    <a:pt x="671" y="286"/>
                    <a:pt x="659" y="310"/>
                    <a:pt x="659" y="324"/>
                  </a:cubicBezTo>
                  <a:lnTo>
                    <a:pt x="643" y="610"/>
                  </a:lnTo>
                  <a:cubicBezTo>
                    <a:pt x="614" y="628"/>
                    <a:pt x="594" y="661"/>
                    <a:pt x="594" y="697"/>
                  </a:cubicBezTo>
                  <a:cubicBezTo>
                    <a:pt x="594" y="755"/>
                    <a:pt x="640" y="800"/>
                    <a:pt x="698" y="800"/>
                  </a:cubicBezTo>
                  <a:cubicBezTo>
                    <a:pt x="701" y="800"/>
                    <a:pt x="704" y="801"/>
                    <a:pt x="708" y="800"/>
                  </a:cubicBezTo>
                  <a:lnTo>
                    <a:pt x="937" y="1006"/>
                  </a:lnTo>
                  <a:cubicBezTo>
                    <a:pt x="948" y="1015"/>
                    <a:pt x="974" y="1024"/>
                    <a:pt x="999" y="999"/>
                  </a:cubicBezTo>
                  <a:cubicBezTo>
                    <a:pt x="1024" y="974"/>
                    <a:pt x="1018" y="944"/>
                    <a:pt x="1008" y="934"/>
                  </a:cubicBezTo>
                  <a:lnTo>
                    <a:pt x="799" y="697"/>
                  </a:lnTo>
                  <a:cubicBezTo>
                    <a:pt x="799" y="659"/>
                    <a:pt x="779" y="626"/>
                    <a:pt x="748" y="609"/>
                  </a:cubicBezTo>
                  <a:lnTo>
                    <a:pt x="737" y="324"/>
                  </a:lnTo>
                  <a:cubicBezTo>
                    <a:pt x="735" y="310"/>
                    <a:pt x="724" y="286"/>
                    <a:pt x="698" y="286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사각형: 둥근 모서리 394">
              <a:extLst>
                <a:ext uri="{FF2B5EF4-FFF2-40B4-BE49-F238E27FC236}">
                  <a16:creationId xmlns:a16="http://schemas.microsoft.com/office/drawing/2014/main" id="{69886A0B-7EAF-2579-6551-DDCB53972CDA}"/>
                </a:ext>
              </a:extLst>
            </p:cNvPr>
            <p:cNvSpPr/>
            <p:nvPr/>
          </p:nvSpPr>
          <p:spPr>
            <a:xfrm>
              <a:off x="438539" y="4688194"/>
              <a:ext cx="2649894" cy="732408"/>
            </a:xfrm>
            <a:prstGeom prst="roundRect">
              <a:avLst>
                <a:gd name="adj" fmla="val 392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t"/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내용을 입력해 주세요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.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2B4C5A5-853C-DF89-193B-DE5E03966859}"/>
              </a:ext>
            </a:extLst>
          </p:cNvPr>
          <p:cNvGrpSpPr/>
          <p:nvPr/>
        </p:nvGrpSpPr>
        <p:grpSpPr>
          <a:xfrm>
            <a:off x="6472272" y="1732513"/>
            <a:ext cx="2867296" cy="1639656"/>
            <a:chOff x="332728" y="3882161"/>
            <a:chExt cx="2867296" cy="1639655"/>
          </a:xfrm>
        </p:grpSpPr>
        <p:sp>
          <p:nvSpPr>
            <p:cNvPr id="52" name="사각형: 둥근 모서리 403">
              <a:extLst>
                <a:ext uri="{FF2B5EF4-FFF2-40B4-BE49-F238E27FC236}">
                  <a16:creationId xmlns:a16="http://schemas.microsoft.com/office/drawing/2014/main" id="{7CDF0511-23E2-32D7-7D90-4235104CD64A}"/>
                </a:ext>
              </a:extLst>
            </p:cNvPr>
            <p:cNvSpPr/>
            <p:nvPr/>
          </p:nvSpPr>
          <p:spPr>
            <a:xfrm>
              <a:off x="338258" y="3882161"/>
              <a:ext cx="2861766" cy="1639655"/>
            </a:xfrm>
            <a:prstGeom prst="roundRect">
              <a:avLst>
                <a:gd name="adj" fmla="val 247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ED9F220-4577-BA1F-0956-112280E60E93}"/>
                </a:ext>
              </a:extLst>
            </p:cNvPr>
            <p:cNvSpPr txBox="1"/>
            <p:nvPr/>
          </p:nvSpPr>
          <p:spPr>
            <a:xfrm>
              <a:off x="468637" y="3927948"/>
              <a:ext cx="813043" cy="246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1" dirty="0"/>
                <a:t>근무 </a:t>
              </a:r>
              <a:r>
                <a:rPr lang="en-US" altLang="ko-KR" sz="1001" dirty="0"/>
                <a:t>3</a:t>
              </a:r>
              <a:r>
                <a:rPr lang="ko-KR" altLang="en-US" sz="1001" dirty="0"/>
                <a:t>일차</a:t>
              </a: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57BD3458-9444-9CEC-C8FE-74E971DC9D98}"/>
                </a:ext>
              </a:extLst>
            </p:cNvPr>
            <p:cNvCxnSpPr>
              <a:cxnSpLocks/>
            </p:cNvCxnSpPr>
            <p:nvPr/>
          </p:nvCxnSpPr>
          <p:spPr>
            <a:xfrm>
              <a:off x="332728" y="4216922"/>
              <a:ext cx="28672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3CEBD50A-233A-CB4C-A620-937B1546C253}"/>
                </a:ext>
              </a:extLst>
            </p:cNvPr>
            <p:cNvGrpSpPr/>
            <p:nvPr/>
          </p:nvGrpSpPr>
          <p:grpSpPr>
            <a:xfrm>
              <a:off x="1419168" y="3918829"/>
              <a:ext cx="1433265" cy="267024"/>
              <a:chOff x="4787757" y="1186860"/>
              <a:chExt cx="1907676" cy="355409"/>
            </a:xfrm>
          </p:grpSpPr>
          <p:sp>
            <p:nvSpPr>
              <p:cNvPr id="61" name="Input">
                <a:extLst>
                  <a:ext uri="{FF2B5EF4-FFF2-40B4-BE49-F238E27FC236}">
                    <a16:creationId xmlns:a16="http://schemas.microsoft.com/office/drawing/2014/main" id="{A4FB094C-1F47-2B6C-E85D-5E36476E0FEE}"/>
                  </a:ext>
                </a:extLst>
              </p:cNvPr>
              <p:cNvSpPr/>
              <p:nvPr/>
            </p:nvSpPr>
            <p:spPr>
              <a:xfrm>
                <a:off x="4787757" y="1186860"/>
                <a:ext cx="1907676" cy="355409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5" tIns="64009" rIns="100585" bIns="64009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YYYY.MM.DD 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Calendar Ico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BBB18F7F-42F6-4CE4-AB62-F4DB4375B76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476076" y="1298300"/>
                <a:ext cx="140225" cy="132541"/>
              </a:xfrm>
              <a:custGeom>
                <a:avLst/>
                <a:gdLst>
                  <a:gd name="T0" fmla="*/ 169 w 452"/>
                  <a:gd name="T1" fmla="*/ 169 h 423"/>
                  <a:gd name="T2" fmla="*/ 198 w 452"/>
                  <a:gd name="T3" fmla="*/ 197 h 423"/>
                  <a:gd name="T4" fmla="*/ 254 w 452"/>
                  <a:gd name="T5" fmla="*/ 367 h 423"/>
                  <a:gd name="T6" fmla="*/ 282 w 452"/>
                  <a:gd name="T7" fmla="*/ 338 h 423"/>
                  <a:gd name="T8" fmla="*/ 254 w 452"/>
                  <a:gd name="T9" fmla="*/ 367 h 423"/>
                  <a:gd name="T10" fmla="*/ 339 w 452"/>
                  <a:gd name="T11" fmla="*/ 169 h 423"/>
                  <a:gd name="T12" fmla="*/ 367 w 452"/>
                  <a:gd name="T13" fmla="*/ 197 h 423"/>
                  <a:gd name="T14" fmla="*/ 254 w 452"/>
                  <a:gd name="T15" fmla="*/ 197 h 423"/>
                  <a:gd name="T16" fmla="*/ 282 w 452"/>
                  <a:gd name="T17" fmla="*/ 169 h 423"/>
                  <a:gd name="T18" fmla="*/ 254 w 452"/>
                  <a:gd name="T19" fmla="*/ 197 h 423"/>
                  <a:gd name="T20" fmla="*/ 169 w 452"/>
                  <a:gd name="T21" fmla="*/ 225 h 423"/>
                  <a:gd name="T22" fmla="*/ 198 w 452"/>
                  <a:gd name="T23" fmla="*/ 254 h 423"/>
                  <a:gd name="T24" fmla="*/ 85 w 452"/>
                  <a:gd name="T25" fmla="*/ 254 h 423"/>
                  <a:gd name="T26" fmla="*/ 113 w 452"/>
                  <a:gd name="T27" fmla="*/ 225 h 423"/>
                  <a:gd name="T28" fmla="*/ 85 w 452"/>
                  <a:gd name="T29" fmla="*/ 254 h 423"/>
                  <a:gd name="T30" fmla="*/ 339 w 452"/>
                  <a:gd name="T31" fmla="*/ 225 h 423"/>
                  <a:gd name="T32" fmla="*/ 367 w 452"/>
                  <a:gd name="T33" fmla="*/ 254 h 423"/>
                  <a:gd name="T34" fmla="*/ 254 w 452"/>
                  <a:gd name="T35" fmla="*/ 254 h 423"/>
                  <a:gd name="T36" fmla="*/ 282 w 452"/>
                  <a:gd name="T37" fmla="*/ 225 h 423"/>
                  <a:gd name="T38" fmla="*/ 254 w 452"/>
                  <a:gd name="T39" fmla="*/ 254 h 423"/>
                  <a:gd name="T40" fmla="*/ 169 w 452"/>
                  <a:gd name="T41" fmla="*/ 282 h 423"/>
                  <a:gd name="T42" fmla="*/ 198 w 452"/>
                  <a:gd name="T43" fmla="*/ 310 h 423"/>
                  <a:gd name="T44" fmla="*/ 85 w 452"/>
                  <a:gd name="T45" fmla="*/ 310 h 423"/>
                  <a:gd name="T46" fmla="*/ 113 w 452"/>
                  <a:gd name="T47" fmla="*/ 282 h 423"/>
                  <a:gd name="T48" fmla="*/ 85 w 452"/>
                  <a:gd name="T49" fmla="*/ 310 h 423"/>
                  <a:gd name="T50" fmla="*/ 339 w 452"/>
                  <a:gd name="T51" fmla="*/ 282 h 423"/>
                  <a:gd name="T52" fmla="*/ 367 w 452"/>
                  <a:gd name="T53" fmla="*/ 310 h 423"/>
                  <a:gd name="T54" fmla="*/ 254 w 452"/>
                  <a:gd name="T55" fmla="*/ 310 h 423"/>
                  <a:gd name="T56" fmla="*/ 282 w 452"/>
                  <a:gd name="T57" fmla="*/ 282 h 423"/>
                  <a:gd name="T58" fmla="*/ 254 w 452"/>
                  <a:gd name="T59" fmla="*/ 310 h 423"/>
                  <a:gd name="T60" fmla="*/ 169 w 452"/>
                  <a:gd name="T61" fmla="*/ 338 h 423"/>
                  <a:gd name="T62" fmla="*/ 198 w 452"/>
                  <a:gd name="T63" fmla="*/ 367 h 423"/>
                  <a:gd name="T64" fmla="*/ 85 w 452"/>
                  <a:gd name="T65" fmla="*/ 367 h 423"/>
                  <a:gd name="T66" fmla="*/ 113 w 452"/>
                  <a:gd name="T67" fmla="*/ 338 h 423"/>
                  <a:gd name="T68" fmla="*/ 85 w 452"/>
                  <a:gd name="T69" fmla="*/ 367 h 423"/>
                  <a:gd name="T70" fmla="*/ 452 w 452"/>
                  <a:gd name="T71" fmla="*/ 28 h 423"/>
                  <a:gd name="T72" fmla="*/ 0 w 452"/>
                  <a:gd name="T73" fmla="*/ 423 h 423"/>
                  <a:gd name="T74" fmla="*/ 85 w 452"/>
                  <a:gd name="T75" fmla="*/ 28 h 423"/>
                  <a:gd name="T76" fmla="*/ 113 w 452"/>
                  <a:gd name="T77" fmla="*/ 0 h 423"/>
                  <a:gd name="T78" fmla="*/ 339 w 452"/>
                  <a:gd name="T79" fmla="*/ 28 h 423"/>
                  <a:gd name="T80" fmla="*/ 367 w 452"/>
                  <a:gd name="T81" fmla="*/ 0 h 423"/>
                  <a:gd name="T82" fmla="*/ 85 w 452"/>
                  <a:gd name="T83" fmla="*/ 56 h 423"/>
                  <a:gd name="T84" fmla="*/ 28 w 452"/>
                  <a:gd name="T85" fmla="*/ 113 h 423"/>
                  <a:gd name="T86" fmla="*/ 423 w 452"/>
                  <a:gd name="T87" fmla="*/ 56 h 423"/>
                  <a:gd name="T88" fmla="*/ 367 w 452"/>
                  <a:gd name="T89" fmla="*/ 84 h 423"/>
                  <a:gd name="T90" fmla="*/ 339 w 452"/>
                  <a:gd name="T91" fmla="*/ 56 h 423"/>
                  <a:gd name="T92" fmla="*/ 113 w 452"/>
                  <a:gd name="T93" fmla="*/ 84 h 423"/>
                  <a:gd name="T94" fmla="*/ 85 w 452"/>
                  <a:gd name="T95" fmla="*/ 56 h 423"/>
                  <a:gd name="T96" fmla="*/ 423 w 452"/>
                  <a:gd name="T97" fmla="*/ 395 h 423"/>
                  <a:gd name="T98" fmla="*/ 28 w 452"/>
                  <a:gd name="T99" fmla="*/ 141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52" h="423">
                    <a:moveTo>
                      <a:pt x="169" y="197"/>
                    </a:moveTo>
                    <a:lnTo>
                      <a:pt x="169" y="169"/>
                    </a:lnTo>
                    <a:lnTo>
                      <a:pt x="198" y="169"/>
                    </a:lnTo>
                    <a:lnTo>
                      <a:pt x="198" y="197"/>
                    </a:lnTo>
                    <a:lnTo>
                      <a:pt x="169" y="197"/>
                    </a:lnTo>
                    <a:close/>
                    <a:moveTo>
                      <a:pt x="254" y="367"/>
                    </a:moveTo>
                    <a:lnTo>
                      <a:pt x="254" y="338"/>
                    </a:lnTo>
                    <a:lnTo>
                      <a:pt x="282" y="338"/>
                    </a:lnTo>
                    <a:lnTo>
                      <a:pt x="282" y="367"/>
                    </a:lnTo>
                    <a:lnTo>
                      <a:pt x="254" y="367"/>
                    </a:lnTo>
                    <a:close/>
                    <a:moveTo>
                      <a:pt x="339" y="197"/>
                    </a:moveTo>
                    <a:lnTo>
                      <a:pt x="339" y="169"/>
                    </a:lnTo>
                    <a:lnTo>
                      <a:pt x="367" y="169"/>
                    </a:lnTo>
                    <a:lnTo>
                      <a:pt x="367" y="197"/>
                    </a:lnTo>
                    <a:lnTo>
                      <a:pt x="339" y="197"/>
                    </a:lnTo>
                    <a:close/>
                    <a:moveTo>
                      <a:pt x="254" y="197"/>
                    </a:moveTo>
                    <a:lnTo>
                      <a:pt x="254" y="169"/>
                    </a:lnTo>
                    <a:lnTo>
                      <a:pt x="282" y="169"/>
                    </a:lnTo>
                    <a:lnTo>
                      <a:pt x="282" y="197"/>
                    </a:lnTo>
                    <a:lnTo>
                      <a:pt x="254" y="197"/>
                    </a:lnTo>
                    <a:close/>
                    <a:moveTo>
                      <a:pt x="169" y="254"/>
                    </a:moveTo>
                    <a:lnTo>
                      <a:pt x="169" y="225"/>
                    </a:lnTo>
                    <a:lnTo>
                      <a:pt x="198" y="225"/>
                    </a:lnTo>
                    <a:lnTo>
                      <a:pt x="198" y="254"/>
                    </a:lnTo>
                    <a:lnTo>
                      <a:pt x="169" y="254"/>
                    </a:lnTo>
                    <a:close/>
                    <a:moveTo>
                      <a:pt x="85" y="254"/>
                    </a:moveTo>
                    <a:lnTo>
                      <a:pt x="85" y="225"/>
                    </a:lnTo>
                    <a:lnTo>
                      <a:pt x="113" y="225"/>
                    </a:lnTo>
                    <a:lnTo>
                      <a:pt x="113" y="254"/>
                    </a:lnTo>
                    <a:lnTo>
                      <a:pt x="85" y="254"/>
                    </a:lnTo>
                    <a:close/>
                    <a:moveTo>
                      <a:pt x="339" y="254"/>
                    </a:moveTo>
                    <a:lnTo>
                      <a:pt x="339" y="225"/>
                    </a:lnTo>
                    <a:lnTo>
                      <a:pt x="367" y="225"/>
                    </a:lnTo>
                    <a:lnTo>
                      <a:pt x="367" y="254"/>
                    </a:lnTo>
                    <a:lnTo>
                      <a:pt x="339" y="254"/>
                    </a:lnTo>
                    <a:close/>
                    <a:moveTo>
                      <a:pt x="254" y="254"/>
                    </a:moveTo>
                    <a:lnTo>
                      <a:pt x="254" y="225"/>
                    </a:lnTo>
                    <a:lnTo>
                      <a:pt x="282" y="225"/>
                    </a:lnTo>
                    <a:lnTo>
                      <a:pt x="282" y="254"/>
                    </a:lnTo>
                    <a:lnTo>
                      <a:pt x="254" y="254"/>
                    </a:lnTo>
                    <a:close/>
                    <a:moveTo>
                      <a:pt x="169" y="310"/>
                    </a:moveTo>
                    <a:lnTo>
                      <a:pt x="169" y="282"/>
                    </a:lnTo>
                    <a:lnTo>
                      <a:pt x="198" y="282"/>
                    </a:lnTo>
                    <a:lnTo>
                      <a:pt x="198" y="310"/>
                    </a:lnTo>
                    <a:lnTo>
                      <a:pt x="169" y="310"/>
                    </a:lnTo>
                    <a:close/>
                    <a:moveTo>
                      <a:pt x="85" y="310"/>
                    </a:moveTo>
                    <a:lnTo>
                      <a:pt x="85" y="282"/>
                    </a:lnTo>
                    <a:lnTo>
                      <a:pt x="113" y="282"/>
                    </a:lnTo>
                    <a:lnTo>
                      <a:pt x="113" y="310"/>
                    </a:lnTo>
                    <a:lnTo>
                      <a:pt x="85" y="310"/>
                    </a:lnTo>
                    <a:close/>
                    <a:moveTo>
                      <a:pt x="339" y="310"/>
                    </a:moveTo>
                    <a:lnTo>
                      <a:pt x="339" y="282"/>
                    </a:lnTo>
                    <a:lnTo>
                      <a:pt x="367" y="282"/>
                    </a:lnTo>
                    <a:lnTo>
                      <a:pt x="367" y="310"/>
                    </a:lnTo>
                    <a:lnTo>
                      <a:pt x="339" y="310"/>
                    </a:lnTo>
                    <a:close/>
                    <a:moveTo>
                      <a:pt x="254" y="310"/>
                    </a:moveTo>
                    <a:lnTo>
                      <a:pt x="254" y="282"/>
                    </a:lnTo>
                    <a:lnTo>
                      <a:pt x="282" y="282"/>
                    </a:lnTo>
                    <a:lnTo>
                      <a:pt x="282" y="310"/>
                    </a:lnTo>
                    <a:lnTo>
                      <a:pt x="254" y="310"/>
                    </a:lnTo>
                    <a:close/>
                    <a:moveTo>
                      <a:pt x="169" y="367"/>
                    </a:moveTo>
                    <a:lnTo>
                      <a:pt x="169" y="338"/>
                    </a:lnTo>
                    <a:lnTo>
                      <a:pt x="198" y="338"/>
                    </a:lnTo>
                    <a:lnTo>
                      <a:pt x="198" y="367"/>
                    </a:lnTo>
                    <a:lnTo>
                      <a:pt x="169" y="367"/>
                    </a:lnTo>
                    <a:close/>
                    <a:moveTo>
                      <a:pt x="85" y="367"/>
                    </a:moveTo>
                    <a:lnTo>
                      <a:pt x="85" y="338"/>
                    </a:lnTo>
                    <a:lnTo>
                      <a:pt x="113" y="338"/>
                    </a:lnTo>
                    <a:lnTo>
                      <a:pt x="113" y="367"/>
                    </a:lnTo>
                    <a:lnTo>
                      <a:pt x="85" y="367"/>
                    </a:lnTo>
                    <a:close/>
                    <a:moveTo>
                      <a:pt x="367" y="28"/>
                    </a:moveTo>
                    <a:lnTo>
                      <a:pt x="452" y="28"/>
                    </a:lnTo>
                    <a:lnTo>
                      <a:pt x="452" y="423"/>
                    </a:lnTo>
                    <a:lnTo>
                      <a:pt x="0" y="423"/>
                    </a:lnTo>
                    <a:lnTo>
                      <a:pt x="0" y="28"/>
                    </a:lnTo>
                    <a:lnTo>
                      <a:pt x="85" y="28"/>
                    </a:lnTo>
                    <a:lnTo>
                      <a:pt x="85" y="0"/>
                    </a:lnTo>
                    <a:lnTo>
                      <a:pt x="113" y="0"/>
                    </a:lnTo>
                    <a:lnTo>
                      <a:pt x="113" y="28"/>
                    </a:lnTo>
                    <a:lnTo>
                      <a:pt x="339" y="28"/>
                    </a:lnTo>
                    <a:lnTo>
                      <a:pt x="339" y="0"/>
                    </a:lnTo>
                    <a:lnTo>
                      <a:pt x="367" y="0"/>
                    </a:lnTo>
                    <a:lnTo>
                      <a:pt x="367" y="28"/>
                    </a:lnTo>
                    <a:close/>
                    <a:moveTo>
                      <a:pt x="85" y="56"/>
                    </a:moveTo>
                    <a:lnTo>
                      <a:pt x="28" y="56"/>
                    </a:lnTo>
                    <a:lnTo>
                      <a:pt x="28" y="113"/>
                    </a:lnTo>
                    <a:lnTo>
                      <a:pt x="423" y="113"/>
                    </a:lnTo>
                    <a:lnTo>
                      <a:pt x="423" y="56"/>
                    </a:lnTo>
                    <a:lnTo>
                      <a:pt x="367" y="56"/>
                    </a:lnTo>
                    <a:lnTo>
                      <a:pt x="367" y="84"/>
                    </a:lnTo>
                    <a:lnTo>
                      <a:pt x="339" y="84"/>
                    </a:lnTo>
                    <a:lnTo>
                      <a:pt x="339" y="56"/>
                    </a:lnTo>
                    <a:lnTo>
                      <a:pt x="113" y="56"/>
                    </a:lnTo>
                    <a:lnTo>
                      <a:pt x="113" y="84"/>
                    </a:lnTo>
                    <a:lnTo>
                      <a:pt x="85" y="84"/>
                    </a:lnTo>
                    <a:lnTo>
                      <a:pt x="85" y="56"/>
                    </a:lnTo>
                    <a:close/>
                    <a:moveTo>
                      <a:pt x="28" y="395"/>
                    </a:moveTo>
                    <a:lnTo>
                      <a:pt x="423" y="395"/>
                    </a:lnTo>
                    <a:lnTo>
                      <a:pt x="423" y="141"/>
                    </a:lnTo>
                    <a:lnTo>
                      <a:pt x="28" y="141"/>
                    </a:lnTo>
                    <a:lnTo>
                      <a:pt x="28" y="395"/>
                    </a:lnTo>
                    <a:close/>
                  </a:path>
                </a:pathLst>
              </a:custGeom>
              <a:solidFill>
                <a:srgbClr val="1F1F1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6" name="Input">
              <a:extLst>
                <a:ext uri="{FF2B5EF4-FFF2-40B4-BE49-F238E27FC236}">
                  <a16:creationId xmlns:a16="http://schemas.microsoft.com/office/drawing/2014/main" id="{8F72B833-7D90-8283-48DB-1D371113A131}"/>
                </a:ext>
              </a:extLst>
            </p:cNvPr>
            <p:cNvSpPr/>
            <p:nvPr/>
          </p:nvSpPr>
          <p:spPr>
            <a:xfrm>
              <a:off x="435436" y="4329904"/>
              <a:ext cx="1104012" cy="267024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5" tIns="64009" rIns="100585" bIns="64009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입실시간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Clock">
              <a:extLst>
                <a:ext uri="{FF2B5EF4-FFF2-40B4-BE49-F238E27FC236}">
                  <a16:creationId xmlns:a16="http://schemas.microsoft.com/office/drawing/2014/main" id="{077AE367-EFB0-C9F9-B258-68C3AEB73F6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365801" y="4403403"/>
              <a:ext cx="140060" cy="138686"/>
            </a:xfrm>
            <a:custGeom>
              <a:avLst/>
              <a:gdLst>
                <a:gd name="T0" fmla="*/ 698 w 1395"/>
                <a:gd name="T1" fmla="*/ 0 h 1394"/>
                <a:gd name="T2" fmla="*/ 0 w 1395"/>
                <a:gd name="T3" fmla="*/ 697 h 1394"/>
                <a:gd name="T4" fmla="*/ 698 w 1395"/>
                <a:gd name="T5" fmla="*/ 1394 h 1394"/>
                <a:gd name="T6" fmla="*/ 1395 w 1395"/>
                <a:gd name="T7" fmla="*/ 697 h 1394"/>
                <a:gd name="T8" fmla="*/ 698 w 1395"/>
                <a:gd name="T9" fmla="*/ 0 h 1394"/>
                <a:gd name="T10" fmla="*/ 642 w 1395"/>
                <a:gd name="T11" fmla="*/ 154 h 1394"/>
                <a:gd name="T12" fmla="*/ 648 w 1395"/>
                <a:gd name="T13" fmla="*/ 154 h 1394"/>
                <a:gd name="T14" fmla="*/ 648 w 1395"/>
                <a:gd name="T15" fmla="*/ 181 h 1394"/>
                <a:gd name="T16" fmla="*/ 698 w 1395"/>
                <a:gd name="T17" fmla="*/ 230 h 1394"/>
                <a:gd name="T18" fmla="*/ 747 w 1395"/>
                <a:gd name="T19" fmla="*/ 181 h 1394"/>
                <a:gd name="T20" fmla="*/ 747 w 1395"/>
                <a:gd name="T21" fmla="*/ 154 h 1394"/>
                <a:gd name="T22" fmla="*/ 1240 w 1395"/>
                <a:gd name="T23" fmla="*/ 648 h 1394"/>
                <a:gd name="T24" fmla="*/ 1213 w 1395"/>
                <a:gd name="T25" fmla="*/ 648 h 1394"/>
                <a:gd name="T26" fmla="*/ 1208 w 1395"/>
                <a:gd name="T27" fmla="*/ 648 h 1394"/>
                <a:gd name="T28" fmla="*/ 1161 w 1395"/>
                <a:gd name="T29" fmla="*/ 699 h 1394"/>
                <a:gd name="T30" fmla="*/ 1213 w 1395"/>
                <a:gd name="T31" fmla="*/ 746 h 1394"/>
                <a:gd name="T32" fmla="*/ 1240 w 1395"/>
                <a:gd name="T33" fmla="*/ 746 h 1394"/>
                <a:gd name="T34" fmla="*/ 747 w 1395"/>
                <a:gd name="T35" fmla="*/ 1238 h 1394"/>
                <a:gd name="T36" fmla="*/ 747 w 1395"/>
                <a:gd name="T37" fmla="*/ 1211 h 1394"/>
                <a:gd name="T38" fmla="*/ 692 w 1395"/>
                <a:gd name="T39" fmla="*/ 1163 h 1394"/>
                <a:gd name="T40" fmla="*/ 648 w 1395"/>
                <a:gd name="T41" fmla="*/ 1211 h 1394"/>
                <a:gd name="T42" fmla="*/ 648 w 1395"/>
                <a:gd name="T43" fmla="*/ 1238 h 1394"/>
                <a:gd name="T44" fmla="*/ 155 w 1395"/>
                <a:gd name="T45" fmla="*/ 746 h 1394"/>
                <a:gd name="T46" fmla="*/ 182 w 1395"/>
                <a:gd name="T47" fmla="*/ 746 h 1394"/>
                <a:gd name="T48" fmla="*/ 231 w 1395"/>
                <a:gd name="T49" fmla="*/ 697 h 1394"/>
                <a:gd name="T50" fmla="*/ 182 w 1395"/>
                <a:gd name="T51" fmla="*/ 648 h 1394"/>
                <a:gd name="T52" fmla="*/ 155 w 1395"/>
                <a:gd name="T53" fmla="*/ 648 h 1394"/>
                <a:gd name="T54" fmla="*/ 642 w 1395"/>
                <a:gd name="T55" fmla="*/ 154 h 1394"/>
                <a:gd name="T56" fmla="*/ 698 w 1395"/>
                <a:gd name="T57" fmla="*/ 286 h 1394"/>
                <a:gd name="T58" fmla="*/ 659 w 1395"/>
                <a:gd name="T59" fmla="*/ 324 h 1394"/>
                <a:gd name="T60" fmla="*/ 643 w 1395"/>
                <a:gd name="T61" fmla="*/ 610 h 1394"/>
                <a:gd name="T62" fmla="*/ 594 w 1395"/>
                <a:gd name="T63" fmla="*/ 697 h 1394"/>
                <a:gd name="T64" fmla="*/ 698 w 1395"/>
                <a:gd name="T65" fmla="*/ 800 h 1394"/>
                <a:gd name="T66" fmla="*/ 708 w 1395"/>
                <a:gd name="T67" fmla="*/ 800 h 1394"/>
                <a:gd name="T68" fmla="*/ 937 w 1395"/>
                <a:gd name="T69" fmla="*/ 1006 h 1394"/>
                <a:gd name="T70" fmla="*/ 999 w 1395"/>
                <a:gd name="T71" fmla="*/ 999 h 1394"/>
                <a:gd name="T72" fmla="*/ 1008 w 1395"/>
                <a:gd name="T73" fmla="*/ 934 h 1394"/>
                <a:gd name="T74" fmla="*/ 799 w 1395"/>
                <a:gd name="T75" fmla="*/ 697 h 1394"/>
                <a:gd name="T76" fmla="*/ 748 w 1395"/>
                <a:gd name="T77" fmla="*/ 609 h 1394"/>
                <a:gd name="T78" fmla="*/ 737 w 1395"/>
                <a:gd name="T79" fmla="*/ 324 h 1394"/>
                <a:gd name="T80" fmla="*/ 698 w 1395"/>
                <a:gd name="T81" fmla="*/ 286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95" h="1394">
                  <a:moveTo>
                    <a:pt x="698" y="0"/>
                  </a:moveTo>
                  <a:cubicBezTo>
                    <a:pt x="313" y="0"/>
                    <a:pt x="0" y="312"/>
                    <a:pt x="0" y="697"/>
                  </a:cubicBezTo>
                  <a:cubicBezTo>
                    <a:pt x="0" y="1081"/>
                    <a:pt x="313" y="1394"/>
                    <a:pt x="698" y="1394"/>
                  </a:cubicBezTo>
                  <a:cubicBezTo>
                    <a:pt x="1082" y="1394"/>
                    <a:pt x="1395" y="1081"/>
                    <a:pt x="1395" y="697"/>
                  </a:cubicBezTo>
                  <a:cubicBezTo>
                    <a:pt x="1395" y="312"/>
                    <a:pt x="1082" y="0"/>
                    <a:pt x="698" y="0"/>
                  </a:cubicBezTo>
                  <a:close/>
                  <a:moveTo>
                    <a:pt x="642" y="154"/>
                  </a:moveTo>
                  <a:lnTo>
                    <a:pt x="648" y="154"/>
                  </a:lnTo>
                  <a:lnTo>
                    <a:pt x="648" y="181"/>
                  </a:lnTo>
                  <a:cubicBezTo>
                    <a:pt x="648" y="206"/>
                    <a:pt x="671" y="230"/>
                    <a:pt x="698" y="230"/>
                  </a:cubicBezTo>
                  <a:cubicBezTo>
                    <a:pt x="723" y="230"/>
                    <a:pt x="747" y="206"/>
                    <a:pt x="747" y="181"/>
                  </a:cubicBezTo>
                  <a:lnTo>
                    <a:pt x="747" y="154"/>
                  </a:lnTo>
                  <a:cubicBezTo>
                    <a:pt x="1010" y="177"/>
                    <a:pt x="1217" y="384"/>
                    <a:pt x="1240" y="648"/>
                  </a:cubicBezTo>
                  <a:lnTo>
                    <a:pt x="1213" y="648"/>
                  </a:lnTo>
                  <a:cubicBezTo>
                    <a:pt x="1211" y="646"/>
                    <a:pt x="1210" y="646"/>
                    <a:pt x="1208" y="648"/>
                  </a:cubicBezTo>
                  <a:cubicBezTo>
                    <a:pt x="1183" y="648"/>
                    <a:pt x="1159" y="674"/>
                    <a:pt x="1161" y="699"/>
                  </a:cubicBezTo>
                  <a:cubicBezTo>
                    <a:pt x="1162" y="725"/>
                    <a:pt x="1188" y="746"/>
                    <a:pt x="1213" y="746"/>
                  </a:cubicBezTo>
                  <a:lnTo>
                    <a:pt x="1240" y="746"/>
                  </a:lnTo>
                  <a:cubicBezTo>
                    <a:pt x="1217" y="1008"/>
                    <a:pt x="1010" y="1215"/>
                    <a:pt x="747" y="1238"/>
                  </a:cubicBezTo>
                  <a:lnTo>
                    <a:pt x="747" y="1211"/>
                  </a:lnTo>
                  <a:cubicBezTo>
                    <a:pt x="749" y="1184"/>
                    <a:pt x="721" y="1159"/>
                    <a:pt x="692" y="1163"/>
                  </a:cubicBezTo>
                  <a:cubicBezTo>
                    <a:pt x="669" y="1165"/>
                    <a:pt x="648" y="1188"/>
                    <a:pt x="648" y="1211"/>
                  </a:cubicBezTo>
                  <a:lnTo>
                    <a:pt x="648" y="1238"/>
                  </a:lnTo>
                  <a:cubicBezTo>
                    <a:pt x="388" y="1214"/>
                    <a:pt x="178" y="1008"/>
                    <a:pt x="155" y="746"/>
                  </a:cubicBezTo>
                  <a:lnTo>
                    <a:pt x="182" y="746"/>
                  </a:lnTo>
                  <a:cubicBezTo>
                    <a:pt x="207" y="746"/>
                    <a:pt x="231" y="724"/>
                    <a:pt x="231" y="697"/>
                  </a:cubicBezTo>
                  <a:cubicBezTo>
                    <a:pt x="231" y="672"/>
                    <a:pt x="207" y="648"/>
                    <a:pt x="182" y="648"/>
                  </a:cubicBezTo>
                  <a:lnTo>
                    <a:pt x="155" y="648"/>
                  </a:lnTo>
                  <a:cubicBezTo>
                    <a:pt x="178" y="389"/>
                    <a:pt x="383" y="179"/>
                    <a:pt x="642" y="154"/>
                  </a:cubicBezTo>
                  <a:close/>
                  <a:moveTo>
                    <a:pt x="698" y="286"/>
                  </a:moveTo>
                  <a:cubicBezTo>
                    <a:pt x="671" y="286"/>
                    <a:pt x="659" y="310"/>
                    <a:pt x="659" y="324"/>
                  </a:cubicBezTo>
                  <a:lnTo>
                    <a:pt x="643" y="610"/>
                  </a:lnTo>
                  <a:cubicBezTo>
                    <a:pt x="614" y="628"/>
                    <a:pt x="594" y="661"/>
                    <a:pt x="594" y="697"/>
                  </a:cubicBezTo>
                  <a:cubicBezTo>
                    <a:pt x="594" y="755"/>
                    <a:pt x="640" y="800"/>
                    <a:pt x="698" y="800"/>
                  </a:cubicBezTo>
                  <a:cubicBezTo>
                    <a:pt x="701" y="800"/>
                    <a:pt x="704" y="801"/>
                    <a:pt x="708" y="800"/>
                  </a:cubicBezTo>
                  <a:lnTo>
                    <a:pt x="937" y="1006"/>
                  </a:lnTo>
                  <a:cubicBezTo>
                    <a:pt x="948" y="1015"/>
                    <a:pt x="974" y="1024"/>
                    <a:pt x="999" y="999"/>
                  </a:cubicBezTo>
                  <a:cubicBezTo>
                    <a:pt x="1024" y="974"/>
                    <a:pt x="1018" y="944"/>
                    <a:pt x="1008" y="934"/>
                  </a:cubicBezTo>
                  <a:lnTo>
                    <a:pt x="799" y="697"/>
                  </a:lnTo>
                  <a:cubicBezTo>
                    <a:pt x="799" y="659"/>
                    <a:pt x="779" y="626"/>
                    <a:pt x="748" y="609"/>
                  </a:cubicBezTo>
                  <a:lnTo>
                    <a:pt x="737" y="324"/>
                  </a:lnTo>
                  <a:cubicBezTo>
                    <a:pt x="735" y="310"/>
                    <a:pt x="724" y="286"/>
                    <a:pt x="698" y="286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Input">
              <a:extLst>
                <a:ext uri="{FF2B5EF4-FFF2-40B4-BE49-F238E27FC236}">
                  <a16:creationId xmlns:a16="http://schemas.microsoft.com/office/drawing/2014/main" id="{BBADFDEC-74C8-469D-326D-9401405B4BB9}"/>
                </a:ext>
              </a:extLst>
            </p:cNvPr>
            <p:cNvSpPr/>
            <p:nvPr/>
          </p:nvSpPr>
          <p:spPr>
            <a:xfrm>
              <a:off x="1996307" y="4325516"/>
              <a:ext cx="1104012" cy="267024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5" tIns="64009" rIns="100585" bIns="64009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퇴실시간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Clock">
              <a:extLst>
                <a:ext uri="{FF2B5EF4-FFF2-40B4-BE49-F238E27FC236}">
                  <a16:creationId xmlns:a16="http://schemas.microsoft.com/office/drawing/2014/main" id="{290240D7-EC16-2871-25C8-D48D96CF574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26672" y="4399017"/>
              <a:ext cx="140060" cy="138686"/>
            </a:xfrm>
            <a:custGeom>
              <a:avLst/>
              <a:gdLst>
                <a:gd name="T0" fmla="*/ 698 w 1395"/>
                <a:gd name="T1" fmla="*/ 0 h 1394"/>
                <a:gd name="T2" fmla="*/ 0 w 1395"/>
                <a:gd name="T3" fmla="*/ 697 h 1394"/>
                <a:gd name="T4" fmla="*/ 698 w 1395"/>
                <a:gd name="T5" fmla="*/ 1394 h 1394"/>
                <a:gd name="T6" fmla="*/ 1395 w 1395"/>
                <a:gd name="T7" fmla="*/ 697 h 1394"/>
                <a:gd name="T8" fmla="*/ 698 w 1395"/>
                <a:gd name="T9" fmla="*/ 0 h 1394"/>
                <a:gd name="T10" fmla="*/ 642 w 1395"/>
                <a:gd name="T11" fmla="*/ 154 h 1394"/>
                <a:gd name="T12" fmla="*/ 648 w 1395"/>
                <a:gd name="T13" fmla="*/ 154 h 1394"/>
                <a:gd name="T14" fmla="*/ 648 w 1395"/>
                <a:gd name="T15" fmla="*/ 181 h 1394"/>
                <a:gd name="T16" fmla="*/ 698 w 1395"/>
                <a:gd name="T17" fmla="*/ 230 h 1394"/>
                <a:gd name="T18" fmla="*/ 747 w 1395"/>
                <a:gd name="T19" fmla="*/ 181 h 1394"/>
                <a:gd name="T20" fmla="*/ 747 w 1395"/>
                <a:gd name="T21" fmla="*/ 154 h 1394"/>
                <a:gd name="T22" fmla="*/ 1240 w 1395"/>
                <a:gd name="T23" fmla="*/ 648 h 1394"/>
                <a:gd name="T24" fmla="*/ 1213 w 1395"/>
                <a:gd name="T25" fmla="*/ 648 h 1394"/>
                <a:gd name="T26" fmla="*/ 1208 w 1395"/>
                <a:gd name="T27" fmla="*/ 648 h 1394"/>
                <a:gd name="T28" fmla="*/ 1161 w 1395"/>
                <a:gd name="T29" fmla="*/ 699 h 1394"/>
                <a:gd name="T30" fmla="*/ 1213 w 1395"/>
                <a:gd name="T31" fmla="*/ 746 h 1394"/>
                <a:gd name="T32" fmla="*/ 1240 w 1395"/>
                <a:gd name="T33" fmla="*/ 746 h 1394"/>
                <a:gd name="T34" fmla="*/ 747 w 1395"/>
                <a:gd name="T35" fmla="*/ 1238 h 1394"/>
                <a:gd name="T36" fmla="*/ 747 w 1395"/>
                <a:gd name="T37" fmla="*/ 1211 h 1394"/>
                <a:gd name="T38" fmla="*/ 692 w 1395"/>
                <a:gd name="T39" fmla="*/ 1163 h 1394"/>
                <a:gd name="T40" fmla="*/ 648 w 1395"/>
                <a:gd name="T41" fmla="*/ 1211 h 1394"/>
                <a:gd name="T42" fmla="*/ 648 w 1395"/>
                <a:gd name="T43" fmla="*/ 1238 h 1394"/>
                <a:gd name="T44" fmla="*/ 155 w 1395"/>
                <a:gd name="T45" fmla="*/ 746 h 1394"/>
                <a:gd name="T46" fmla="*/ 182 w 1395"/>
                <a:gd name="T47" fmla="*/ 746 h 1394"/>
                <a:gd name="T48" fmla="*/ 231 w 1395"/>
                <a:gd name="T49" fmla="*/ 697 h 1394"/>
                <a:gd name="T50" fmla="*/ 182 w 1395"/>
                <a:gd name="T51" fmla="*/ 648 h 1394"/>
                <a:gd name="T52" fmla="*/ 155 w 1395"/>
                <a:gd name="T53" fmla="*/ 648 h 1394"/>
                <a:gd name="T54" fmla="*/ 642 w 1395"/>
                <a:gd name="T55" fmla="*/ 154 h 1394"/>
                <a:gd name="T56" fmla="*/ 698 w 1395"/>
                <a:gd name="T57" fmla="*/ 286 h 1394"/>
                <a:gd name="T58" fmla="*/ 659 w 1395"/>
                <a:gd name="T59" fmla="*/ 324 h 1394"/>
                <a:gd name="T60" fmla="*/ 643 w 1395"/>
                <a:gd name="T61" fmla="*/ 610 h 1394"/>
                <a:gd name="T62" fmla="*/ 594 w 1395"/>
                <a:gd name="T63" fmla="*/ 697 h 1394"/>
                <a:gd name="T64" fmla="*/ 698 w 1395"/>
                <a:gd name="T65" fmla="*/ 800 h 1394"/>
                <a:gd name="T66" fmla="*/ 708 w 1395"/>
                <a:gd name="T67" fmla="*/ 800 h 1394"/>
                <a:gd name="T68" fmla="*/ 937 w 1395"/>
                <a:gd name="T69" fmla="*/ 1006 h 1394"/>
                <a:gd name="T70" fmla="*/ 999 w 1395"/>
                <a:gd name="T71" fmla="*/ 999 h 1394"/>
                <a:gd name="T72" fmla="*/ 1008 w 1395"/>
                <a:gd name="T73" fmla="*/ 934 h 1394"/>
                <a:gd name="T74" fmla="*/ 799 w 1395"/>
                <a:gd name="T75" fmla="*/ 697 h 1394"/>
                <a:gd name="T76" fmla="*/ 748 w 1395"/>
                <a:gd name="T77" fmla="*/ 609 h 1394"/>
                <a:gd name="T78" fmla="*/ 737 w 1395"/>
                <a:gd name="T79" fmla="*/ 324 h 1394"/>
                <a:gd name="T80" fmla="*/ 698 w 1395"/>
                <a:gd name="T81" fmla="*/ 286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95" h="1394">
                  <a:moveTo>
                    <a:pt x="698" y="0"/>
                  </a:moveTo>
                  <a:cubicBezTo>
                    <a:pt x="313" y="0"/>
                    <a:pt x="0" y="312"/>
                    <a:pt x="0" y="697"/>
                  </a:cubicBezTo>
                  <a:cubicBezTo>
                    <a:pt x="0" y="1081"/>
                    <a:pt x="313" y="1394"/>
                    <a:pt x="698" y="1394"/>
                  </a:cubicBezTo>
                  <a:cubicBezTo>
                    <a:pt x="1082" y="1394"/>
                    <a:pt x="1395" y="1081"/>
                    <a:pt x="1395" y="697"/>
                  </a:cubicBezTo>
                  <a:cubicBezTo>
                    <a:pt x="1395" y="312"/>
                    <a:pt x="1082" y="0"/>
                    <a:pt x="698" y="0"/>
                  </a:cubicBezTo>
                  <a:close/>
                  <a:moveTo>
                    <a:pt x="642" y="154"/>
                  </a:moveTo>
                  <a:lnTo>
                    <a:pt x="648" y="154"/>
                  </a:lnTo>
                  <a:lnTo>
                    <a:pt x="648" y="181"/>
                  </a:lnTo>
                  <a:cubicBezTo>
                    <a:pt x="648" y="206"/>
                    <a:pt x="671" y="230"/>
                    <a:pt x="698" y="230"/>
                  </a:cubicBezTo>
                  <a:cubicBezTo>
                    <a:pt x="723" y="230"/>
                    <a:pt x="747" y="206"/>
                    <a:pt x="747" y="181"/>
                  </a:cubicBezTo>
                  <a:lnTo>
                    <a:pt x="747" y="154"/>
                  </a:lnTo>
                  <a:cubicBezTo>
                    <a:pt x="1010" y="177"/>
                    <a:pt x="1217" y="384"/>
                    <a:pt x="1240" y="648"/>
                  </a:cubicBezTo>
                  <a:lnTo>
                    <a:pt x="1213" y="648"/>
                  </a:lnTo>
                  <a:cubicBezTo>
                    <a:pt x="1211" y="646"/>
                    <a:pt x="1210" y="646"/>
                    <a:pt x="1208" y="648"/>
                  </a:cubicBezTo>
                  <a:cubicBezTo>
                    <a:pt x="1183" y="648"/>
                    <a:pt x="1159" y="674"/>
                    <a:pt x="1161" y="699"/>
                  </a:cubicBezTo>
                  <a:cubicBezTo>
                    <a:pt x="1162" y="725"/>
                    <a:pt x="1188" y="746"/>
                    <a:pt x="1213" y="746"/>
                  </a:cubicBezTo>
                  <a:lnTo>
                    <a:pt x="1240" y="746"/>
                  </a:lnTo>
                  <a:cubicBezTo>
                    <a:pt x="1217" y="1008"/>
                    <a:pt x="1010" y="1215"/>
                    <a:pt x="747" y="1238"/>
                  </a:cubicBezTo>
                  <a:lnTo>
                    <a:pt x="747" y="1211"/>
                  </a:lnTo>
                  <a:cubicBezTo>
                    <a:pt x="749" y="1184"/>
                    <a:pt x="721" y="1159"/>
                    <a:pt x="692" y="1163"/>
                  </a:cubicBezTo>
                  <a:cubicBezTo>
                    <a:pt x="669" y="1165"/>
                    <a:pt x="648" y="1188"/>
                    <a:pt x="648" y="1211"/>
                  </a:cubicBezTo>
                  <a:lnTo>
                    <a:pt x="648" y="1238"/>
                  </a:lnTo>
                  <a:cubicBezTo>
                    <a:pt x="388" y="1214"/>
                    <a:pt x="178" y="1008"/>
                    <a:pt x="155" y="746"/>
                  </a:cubicBezTo>
                  <a:lnTo>
                    <a:pt x="182" y="746"/>
                  </a:lnTo>
                  <a:cubicBezTo>
                    <a:pt x="207" y="746"/>
                    <a:pt x="231" y="724"/>
                    <a:pt x="231" y="697"/>
                  </a:cubicBezTo>
                  <a:cubicBezTo>
                    <a:pt x="231" y="672"/>
                    <a:pt x="207" y="648"/>
                    <a:pt x="182" y="648"/>
                  </a:cubicBezTo>
                  <a:lnTo>
                    <a:pt x="155" y="648"/>
                  </a:lnTo>
                  <a:cubicBezTo>
                    <a:pt x="178" y="389"/>
                    <a:pt x="383" y="179"/>
                    <a:pt x="642" y="154"/>
                  </a:cubicBezTo>
                  <a:close/>
                  <a:moveTo>
                    <a:pt x="698" y="286"/>
                  </a:moveTo>
                  <a:cubicBezTo>
                    <a:pt x="671" y="286"/>
                    <a:pt x="659" y="310"/>
                    <a:pt x="659" y="324"/>
                  </a:cubicBezTo>
                  <a:lnTo>
                    <a:pt x="643" y="610"/>
                  </a:lnTo>
                  <a:cubicBezTo>
                    <a:pt x="614" y="628"/>
                    <a:pt x="594" y="661"/>
                    <a:pt x="594" y="697"/>
                  </a:cubicBezTo>
                  <a:cubicBezTo>
                    <a:pt x="594" y="755"/>
                    <a:pt x="640" y="800"/>
                    <a:pt x="698" y="800"/>
                  </a:cubicBezTo>
                  <a:cubicBezTo>
                    <a:pt x="701" y="800"/>
                    <a:pt x="704" y="801"/>
                    <a:pt x="708" y="800"/>
                  </a:cubicBezTo>
                  <a:lnTo>
                    <a:pt x="937" y="1006"/>
                  </a:lnTo>
                  <a:cubicBezTo>
                    <a:pt x="948" y="1015"/>
                    <a:pt x="974" y="1024"/>
                    <a:pt x="999" y="999"/>
                  </a:cubicBezTo>
                  <a:cubicBezTo>
                    <a:pt x="1024" y="974"/>
                    <a:pt x="1018" y="944"/>
                    <a:pt x="1008" y="934"/>
                  </a:cubicBezTo>
                  <a:lnTo>
                    <a:pt x="799" y="697"/>
                  </a:lnTo>
                  <a:cubicBezTo>
                    <a:pt x="799" y="659"/>
                    <a:pt x="779" y="626"/>
                    <a:pt x="748" y="609"/>
                  </a:cubicBezTo>
                  <a:lnTo>
                    <a:pt x="737" y="324"/>
                  </a:lnTo>
                  <a:cubicBezTo>
                    <a:pt x="735" y="310"/>
                    <a:pt x="724" y="286"/>
                    <a:pt x="698" y="286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사각형: 둥근 모서리 413">
              <a:extLst>
                <a:ext uri="{FF2B5EF4-FFF2-40B4-BE49-F238E27FC236}">
                  <a16:creationId xmlns:a16="http://schemas.microsoft.com/office/drawing/2014/main" id="{7D0AA895-24E3-59E4-4B2B-76ADF38EA659}"/>
                </a:ext>
              </a:extLst>
            </p:cNvPr>
            <p:cNvSpPr/>
            <p:nvPr/>
          </p:nvSpPr>
          <p:spPr>
            <a:xfrm>
              <a:off x="438539" y="4676134"/>
              <a:ext cx="2649894" cy="732408"/>
            </a:xfrm>
            <a:prstGeom prst="roundRect">
              <a:avLst>
                <a:gd name="adj" fmla="val 392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t"/>
            <a:lstStyle/>
            <a:p>
              <a:r>
                <a:rPr lang="ko-KR" altLang="en-US" sz="90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내용을 입력해 주세요</a:t>
              </a:r>
              <a:r>
                <a:rPr lang="en-US" altLang="ko-KR" sz="90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.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sp>
        <p:nvSpPr>
          <p:cNvPr id="63" name="Copy">
            <a:extLst>
              <a:ext uri="{FF2B5EF4-FFF2-40B4-BE49-F238E27FC236}">
                <a16:creationId xmlns:a16="http://schemas.microsoft.com/office/drawing/2014/main" id="{D7AEBE0C-CF02-9196-346D-452BAC7895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094140" y="1834877"/>
            <a:ext cx="161925" cy="161925"/>
          </a:xfrm>
          <a:custGeom>
            <a:avLst/>
            <a:gdLst>
              <a:gd name="T0" fmla="*/ 0 w 1411"/>
              <a:gd name="T1" fmla="*/ 217 h 1411"/>
              <a:gd name="T2" fmla="*/ 217 w 1411"/>
              <a:gd name="T3" fmla="*/ 1139 h 1411"/>
              <a:gd name="T4" fmla="*/ 489 w 1411"/>
              <a:gd name="T5" fmla="*/ 1031 h 1411"/>
              <a:gd name="T6" fmla="*/ 109 w 1411"/>
              <a:gd name="T7" fmla="*/ 922 h 1411"/>
              <a:gd name="T8" fmla="*/ 217 w 1411"/>
              <a:gd name="T9" fmla="*/ 108 h 1411"/>
              <a:gd name="T10" fmla="*/ 489 w 1411"/>
              <a:gd name="T11" fmla="*/ 215 h 1411"/>
              <a:gd name="T12" fmla="*/ 502 w 1411"/>
              <a:gd name="T13" fmla="*/ 361 h 1411"/>
              <a:gd name="T14" fmla="*/ 709 w 1411"/>
              <a:gd name="T15" fmla="*/ 217 h 1411"/>
              <a:gd name="T16" fmla="*/ 640 w 1411"/>
              <a:gd name="T17" fmla="*/ 149 h 1411"/>
              <a:gd name="T18" fmla="*/ 217 w 1411"/>
              <a:gd name="T19" fmla="*/ 0 h 1411"/>
              <a:gd name="T20" fmla="*/ 543 w 1411"/>
              <a:gd name="T21" fmla="*/ 488 h 1411"/>
              <a:gd name="T22" fmla="*/ 760 w 1411"/>
              <a:gd name="T23" fmla="*/ 1411 h 1411"/>
              <a:gd name="T24" fmla="*/ 1411 w 1411"/>
              <a:gd name="T25" fmla="*/ 1194 h 1411"/>
              <a:gd name="T26" fmla="*/ 1264 w 1411"/>
              <a:gd name="T27" fmla="*/ 500 h 1411"/>
              <a:gd name="T28" fmla="*/ 1182 w 1411"/>
              <a:gd name="T29" fmla="*/ 420 h 1411"/>
              <a:gd name="T30" fmla="*/ 760 w 1411"/>
              <a:gd name="T31" fmla="*/ 271 h 1411"/>
              <a:gd name="T32" fmla="*/ 992 w 1411"/>
              <a:gd name="T33" fmla="*/ 379 h 1411"/>
              <a:gd name="T34" fmla="*/ 1031 w 1411"/>
              <a:gd name="T35" fmla="*/ 597 h 1411"/>
              <a:gd name="T36" fmla="*/ 1194 w 1411"/>
              <a:gd name="T37" fmla="*/ 651 h 1411"/>
              <a:gd name="T38" fmla="*/ 1303 w 1411"/>
              <a:gd name="T39" fmla="*/ 1194 h 1411"/>
              <a:gd name="T40" fmla="*/ 760 w 1411"/>
              <a:gd name="T41" fmla="*/ 1302 h 1411"/>
              <a:gd name="T42" fmla="*/ 652 w 1411"/>
              <a:gd name="T43" fmla="*/ 488 h 1411"/>
              <a:gd name="T44" fmla="*/ 217 w 1411"/>
              <a:gd name="T45" fmla="*/ 434 h 1411"/>
              <a:gd name="T46" fmla="*/ 489 w 1411"/>
              <a:gd name="T47" fmla="*/ 542 h 1411"/>
              <a:gd name="T48" fmla="*/ 217 w 1411"/>
              <a:gd name="T49" fmla="*/ 434 h 1411"/>
              <a:gd name="T50" fmla="*/ 217 w 1411"/>
              <a:gd name="T51" fmla="*/ 705 h 1411"/>
              <a:gd name="T52" fmla="*/ 489 w 1411"/>
              <a:gd name="T53" fmla="*/ 597 h 1411"/>
              <a:gd name="T54" fmla="*/ 760 w 1411"/>
              <a:gd name="T55" fmla="*/ 705 h 1411"/>
              <a:gd name="T56" fmla="*/ 1194 w 1411"/>
              <a:gd name="T57" fmla="*/ 814 h 1411"/>
              <a:gd name="T58" fmla="*/ 760 w 1411"/>
              <a:gd name="T59" fmla="*/ 705 h 1411"/>
              <a:gd name="T60" fmla="*/ 217 w 1411"/>
              <a:gd name="T61" fmla="*/ 868 h 1411"/>
              <a:gd name="T62" fmla="*/ 489 w 1411"/>
              <a:gd name="T63" fmla="*/ 759 h 1411"/>
              <a:gd name="T64" fmla="*/ 760 w 1411"/>
              <a:gd name="T65" fmla="*/ 868 h 1411"/>
              <a:gd name="T66" fmla="*/ 1086 w 1411"/>
              <a:gd name="T67" fmla="*/ 976 h 1411"/>
              <a:gd name="T68" fmla="*/ 760 w 1411"/>
              <a:gd name="T69" fmla="*/ 868 h 1411"/>
              <a:gd name="T70" fmla="*/ 760 w 1411"/>
              <a:gd name="T71" fmla="*/ 1139 h 1411"/>
              <a:gd name="T72" fmla="*/ 1194 w 1411"/>
              <a:gd name="T73" fmla="*/ 1031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11" h="1411">
                <a:moveTo>
                  <a:pt x="217" y="0"/>
                </a:moveTo>
                <a:cubicBezTo>
                  <a:pt x="98" y="0"/>
                  <a:pt x="0" y="97"/>
                  <a:pt x="0" y="217"/>
                </a:cubicBezTo>
                <a:lnTo>
                  <a:pt x="0" y="922"/>
                </a:lnTo>
                <a:cubicBezTo>
                  <a:pt x="0" y="1042"/>
                  <a:pt x="98" y="1139"/>
                  <a:pt x="217" y="1139"/>
                </a:cubicBezTo>
                <a:lnTo>
                  <a:pt x="489" y="1139"/>
                </a:lnTo>
                <a:lnTo>
                  <a:pt x="489" y="1031"/>
                </a:lnTo>
                <a:lnTo>
                  <a:pt x="217" y="1031"/>
                </a:lnTo>
                <a:cubicBezTo>
                  <a:pt x="157" y="1031"/>
                  <a:pt x="109" y="982"/>
                  <a:pt x="109" y="922"/>
                </a:cubicBezTo>
                <a:lnTo>
                  <a:pt x="109" y="217"/>
                </a:lnTo>
                <a:cubicBezTo>
                  <a:pt x="109" y="157"/>
                  <a:pt x="157" y="108"/>
                  <a:pt x="217" y="108"/>
                </a:cubicBezTo>
                <a:lnTo>
                  <a:pt x="450" y="108"/>
                </a:lnTo>
                <a:cubicBezTo>
                  <a:pt x="489" y="118"/>
                  <a:pt x="489" y="167"/>
                  <a:pt x="489" y="215"/>
                </a:cubicBezTo>
                <a:lnTo>
                  <a:pt x="489" y="325"/>
                </a:lnTo>
                <a:cubicBezTo>
                  <a:pt x="489" y="339"/>
                  <a:pt x="494" y="351"/>
                  <a:pt x="502" y="361"/>
                </a:cubicBezTo>
                <a:cubicBezTo>
                  <a:pt x="533" y="277"/>
                  <a:pt x="612" y="217"/>
                  <a:pt x="706" y="217"/>
                </a:cubicBezTo>
                <a:lnTo>
                  <a:pt x="709" y="217"/>
                </a:lnTo>
                <a:cubicBezTo>
                  <a:pt x="700" y="207"/>
                  <a:pt x="690" y="197"/>
                  <a:pt x="680" y="188"/>
                </a:cubicBezTo>
                <a:cubicBezTo>
                  <a:pt x="667" y="174"/>
                  <a:pt x="653" y="162"/>
                  <a:pt x="640" y="149"/>
                </a:cubicBezTo>
                <a:cubicBezTo>
                  <a:pt x="547" y="54"/>
                  <a:pt x="492" y="0"/>
                  <a:pt x="434" y="0"/>
                </a:cubicBezTo>
                <a:lnTo>
                  <a:pt x="217" y="0"/>
                </a:lnTo>
                <a:close/>
                <a:moveTo>
                  <a:pt x="760" y="271"/>
                </a:moveTo>
                <a:cubicBezTo>
                  <a:pt x="640" y="271"/>
                  <a:pt x="543" y="368"/>
                  <a:pt x="543" y="488"/>
                </a:cubicBezTo>
                <a:lnTo>
                  <a:pt x="543" y="1194"/>
                </a:lnTo>
                <a:cubicBezTo>
                  <a:pt x="543" y="1313"/>
                  <a:pt x="640" y="1411"/>
                  <a:pt x="760" y="1411"/>
                </a:cubicBezTo>
                <a:lnTo>
                  <a:pt x="1194" y="1411"/>
                </a:lnTo>
                <a:cubicBezTo>
                  <a:pt x="1314" y="1411"/>
                  <a:pt x="1411" y="1313"/>
                  <a:pt x="1411" y="1194"/>
                </a:cubicBezTo>
                <a:lnTo>
                  <a:pt x="1411" y="705"/>
                </a:lnTo>
                <a:cubicBezTo>
                  <a:pt x="1411" y="647"/>
                  <a:pt x="1359" y="593"/>
                  <a:pt x="1264" y="500"/>
                </a:cubicBezTo>
                <a:cubicBezTo>
                  <a:pt x="1251" y="487"/>
                  <a:pt x="1236" y="473"/>
                  <a:pt x="1223" y="459"/>
                </a:cubicBezTo>
                <a:cubicBezTo>
                  <a:pt x="1210" y="446"/>
                  <a:pt x="1195" y="433"/>
                  <a:pt x="1182" y="420"/>
                </a:cubicBezTo>
                <a:cubicBezTo>
                  <a:pt x="1090" y="325"/>
                  <a:pt x="1035" y="271"/>
                  <a:pt x="977" y="271"/>
                </a:cubicBezTo>
                <a:lnTo>
                  <a:pt x="760" y="271"/>
                </a:lnTo>
                <a:close/>
                <a:moveTo>
                  <a:pt x="760" y="379"/>
                </a:moveTo>
                <a:lnTo>
                  <a:pt x="992" y="379"/>
                </a:lnTo>
                <a:cubicBezTo>
                  <a:pt x="1032" y="389"/>
                  <a:pt x="1031" y="438"/>
                  <a:pt x="1031" y="486"/>
                </a:cubicBezTo>
                <a:lnTo>
                  <a:pt x="1031" y="597"/>
                </a:lnTo>
                <a:cubicBezTo>
                  <a:pt x="1031" y="626"/>
                  <a:pt x="1056" y="651"/>
                  <a:pt x="1086" y="651"/>
                </a:cubicBezTo>
                <a:lnTo>
                  <a:pt x="1194" y="651"/>
                </a:lnTo>
                <a:cubicBezTo>
                  <a:pt x="1248" y="651"/>
                  <a:pt x="1303" y="651"/>
                  <a:pt x="1303" y="705"/>
                </a:cubicBezTo>
                <a:lnTo>
                  <a:pt x="1303" y="1194"/>
                </a:lnTo>
                <a:cubicBezTo>
                  <a:pt x="1303" y="1253"/>
                  <a:pt x="1254" y="1302"/>
                  <a:pt x="1194" y="1302"/>
                </a:cubicBezTo>
                <a:lnTo>
                  <a:pt x="760" y="1302"/>
                </a:lnTo>
                <a:cubicBezTo>
                  <a:pt x="700" y="1302"/>
                  <a:pt x="652" y="1253"/>
                  <a:pt x="652" y="1194"/>
                </a:cubicBezTo>
                <a:lnTo>
                  <a:pt x="652" y="488"/>
                </a:lnTo>
                <a:cubicBezTo>
                  <a:pt x="652" y="428"/>
                  <a:pt x="700" y="379"/>
                  <a:pt x="760" y="379"/>
                </a:cubicBezTo>
                <a:close/>
                <a:moveTo>
                  <a:pt x="217" y="434"/>
                </a:moveTo>
                <a:lnTo>
                  <a:pt x="217" y="542"/>
                </a:lnTo>
                <a:lnTo>
                  <a:pt x="489" y="542"/>
                </a:lnTo>
                <a:lnTo>
                  <a:pt x="489" y="434"/>
                </a:lnTo>
                <a:lnTo>
                  <a:pt x="217" y="434"/>
                </a:lnTo>
                <a:close/>
                <a:moveTo>
                  <a:pt x="217" y="597"/>
                </a:moveTo>
                <a:lnTo>
                  <a:pt x="217" y="705"/>
                </a:lnTo>
                <a:lnTo>
                  <a:pt x="489" y="705"/>
                </a:lnTo>
                <a:lnTo>
                  <a:pt x="489" y="597"/>
                </a:lnTo>
                <a:lnTo>
                  <a:pt x="217" y="597"/>
                </a:lnTo>
                <a:close/>
                <a:moveTo>
                  <a:pt x="760" y="705"/>
                </a:moveTo>
                <a:lnTo>
                  <a:pt x="760" y="814"/>
                </a:lnTo>
                <a:lnTo>
                  <a:pt x="1194" y="814"/>
                </a:lnTo>
                <a:lnTo>
                  <a:pt x="1194" y="705"/>
                </a:lnTo>
                <a:lnTo>
                  <a:pt x="760" y="705"/>
                </a:lnTo>
                <a:close/>
                <a:moveTo>
                  <a:pt x="217" y="759"/>
                </a:moveTo>
                <a:lnTo>
                  <a:pt x="217" y="868"/>
                </a:lnTo>
                <a:lnTo>
                  <a:pt x="489" y="868"/>
                </a:lnTo>
                <a:lnTo>
                  <a:pt x="489" y="759"/>
                </a:lnTo>
                <a:lnTo>
                  <a:pt x="217" y="759"/>
                </a:lnTo>
                <a:close/>
                <a:moveTo>
                  <a:pt x="760" y="868"/>
                </a:moveTo>
                <a:lnTo>
                  <a:pt x="760" y="976"/>
                </a:lnTo>
                <a:lnTo>
                  <a:pt x="1086" y="976"/>
                </a:lnTo>
                <a:lnTo>
                  <a:pt x="1086" y="868"/>
                </a:lnTo>
                <a:lnTo>
                  <a:pt x="760" y="868"/>
                </a:lnTo>
                <a:close/>
                <a:moveTo>
                  <a:pt x="760" y="1031"/>
                </a:moveTo>
                <a:lnTo>
                  <a:pt x="760" y="1139"/>
                </a:lnTo>
                <a:lnTo>
                  <a:pt x="1194" y="1139"/>
                </a:lnTo>
                <a:lnTo>
                  <a:pt x="1194" y="1031"/>
                </a:lnTo>
                <a:lnTo>
                  <a:pt x="760" y="1031"/>
                </a:lnTo>
                <a:close/>
              </a:path>
            </a:pathLst>
          </a:custGeom>
          <a:solidFill>
            <a:srgbClr val="0D6EFD"/>
          </a:solidFill>
          <a:ln w="9525">
            <a:noFill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Remove">
            <a:extLst>
              <a:ext uri="{FF2B5EF4-FFF2-40B4-BE49-F238E27FC236}">
                <a16:creationId xmlns:a16="http://schemas.microsoft.com/office/drawing/2014/main" id="{528E18A5-7804-35BB-237C-AA186353E2C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2518" y="1823027"/>
            <a:ext cx="128588" cy="128587"/>
          </a:xfrm>
          <a:custGeom>
            <a:avLst/>
            <a:gdLst>
              <a:gd name="T0" fmla="*/ 559 w 1119"/>
              <a:gd name="T1" fmla="*/ 0 h 1119"/>
              <a:gd name="T2" fmla="*/ 0 w 1119"/>
              <a:gd name="T3" fmla="*/ 559 h 1119"/>
              <a:gd name="T4" fmla="*/ 559 w 1119"/>
              <a:gd name="T5" fmla="*/ 1119 h 1119"/>
              <a:gd name="T6" fmla="*/ 1119 w 1119"/>
              <a:gd name="T7" fmla="*/ 559 h 1119"/>
              <a:gd name="T8" fmla="*/ 559 w 1119"/>
              <a:gd name="T9" fmla="*/ 0 h 1119"/>
              <a:gd name="T10" fmla="*/ 858 w 1119"/>
              <a:gd name="T11" fmla="*/ 641 h 1119"/>
              <a:gd name="T12" fmla="*/ 261 w 1119"/>
              <a:gd name="T13" fmla="*/ 641 h 1119"/>
              <a:gd name="T14" fmla="*/ 261 w 1119"/>
              <a:gd name="T15" fmla="*/ 478 h 1119"/>
              <a:gd name="T16" fmla="*/ 858 w 1119"/>
              <a:gd name="T17" fmla="*/ 478 h 1119"/>
              <a:gd name="T18" fmla="*/ 858 w 1119"/>
              <a:gd name="T19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9" h="1119">
                <a:moveTo>
                  <a:pt x="559" y="0"/>
                </a:moveTo>
                <a:cubicBezTo>
                  <a:pt x="250" y="0"/>
                  <a:pt x="0" y="250"/>
                  <a:pt x="0" y="559"/>
                </a:cubicBezTo>
                <a:cubicBezTo>
                  <a:pt x="0" y="869"/>
                  <a:pt x="250" y="1119"/>
                  <a:pt x="559" y="1119"/>
                </a:cubicBezTo>
                <a:cubicBezTo>
                  <a:pt x="868" y="1119"/>
                  <a:pt x="1119" y="869"/>
                  <a:pt x="1119" y="559"/>
                </a:cubicBezTo>
                <a:cubicBezTo>
                  <a:pt x="1119" y="250"/>
                  <a:pt x="868" y="0"/>
                  <a:pt x="559" y="0"/>
                </a:cubicBezTo>
                <a:close/>
                <a:moveTo>
                  <a:pt x="858" y="641"/>
                </a:moveTo>
                <a:lnTo>
                  <a:pt x="261" y="641"/>
                </a:lnTo>
                <a:lnTo>
                  <a:pt x="26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Remove">
            <a:extLst>
              <a:ext uri="{FF2B5EF4-FFF2-40B4-BE49-F238E27FC236}">
                <a16:creationId xmlns:a16="http://schemas.microsoft.com/office/drawing/2014/main" id="{7950357F-D773-5ED2-991D-6717A58590E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64838" y="1823027"/>
            <a:ext cx="128588" cy="128587"/>
          </a:xfrm>
          <a:custGeom>
            <a:avLst/>
            <a:gdLst>
              <a:gd name="T0" fmla="*/ 559 w 1119"/>
              <a:gd name="T1" fmla="*/ 0 h 1119"/>
              <a:gd name="T2" fmla="*/ 0 w 1119"/>
              <a:gd name="T3" fmla="*/ 559 h 1119"/>
              <a:gd name="T4" fmla="*/ 559 w 1119"/>
              <a:gd name="T5" fmla="*/ 1119 h 1119"/>
              <a:gd name="T6" fmla="*/ 1119 w 1119"/>
              <a:gd name="T7" fmla="*/ 559 h 1119"/>
              <a:gd name="T8" fmla="*/ 559 w 1119"/>
              <a:gd name="T9" fmla="*/ 0 h 1119"/>
              <a:gd name="T10" fmla="*/ 858 w 1119"/>
              <a:gd name="T11" fmla="*/ 641 h 1119"/>
              <a:gd name="T12" fmla="*/ 261 w 1119"/>
              <a:gd name="T13" fmla="*/ 641 h 1119"/>
              <a:gd name="T14" fmla="*/ 261 w 1119"/>
              <a:gd name="T15" fmla="*/ 478 h 1119"/>
              <a:gd name="T16" fmla="*/ 858 w 1119"/>
              <a:gd name="T17" fmla="*/ 478 h 1119"/>
              <a:gd name="T18" fmla="*/ 858 w 1119"/>
              <a:gd name="T19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9" h="1119">
                <a:moveTo>
                  <a:pt x="559" y="0"/>
                </a:moveTo>
                <a:cubicBezTo>
                  <a:pt x="250" y="0"/>
                  <a:pt x="0" y="250"/>
                  <a:pt x="0" y="559"/>
                </a:cubicBezTo>
                <a:cubicBezTo>
                  <a:pt x="0" y="869"/>
                  <a:pt x="250" y="1119"/>
                  <a:pt x="559" y="1119"/>
                </a:cubicBezTo>
                <a:cubicBezTo>
                  <a:pt x="868" y="1119"/>
                  <a:pt x="1119" y="869"/>
                  <a:pt x="1119" y="559"/>
                </a:cubicBezTo>
                <a:cubicBezTo>
                  <a:pt x="1119" y="250"/>
                  <a:pt x="868" y="0"/>
                  <a:pt x="559" y="0"/>
                </a:cubicBezTo>
                <a:close/>
                <a:moveTo>
                  <a:pt x="858" y="641"/>
                </a:moveTo>
                <a:lnTo>
                  <a:pt x="261" y="641"/>
                </a:lnTo>
                <a:lnTo>
                  <a:pt x="26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move">
            <a:extLst>
              <a:ext uri="{FF2B5EF4-FFF2-40B4-BE49-F238E27FC236}">
                <a16:creationId xmlns:a16="http://schemas.microsoft.com/office/drawing/2014/main" id="{D077BFE3-4CA4-1269-4FBD-D4B9FCEE2CC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33294" y="1823027"/>
            <a:ext cx="128588" cy="128587"/>
          </a:xfrm>
          <a:custGeom>
            <a:avLst/>
            <a:gdLst>
              <a:gd name="T0" fmla="*/ 559 w 1119"/>
              <a:gd name="T1" fmla="*/ 0 h 1119"/>
              <a:gd name="T2" fmla="*/ 0 w 1119"/>
              <a:gd name="T3" fmla="*/ 559 h 1119"/>
              <a:gd name="T4" fmla="*/ 559 w 1119"/>
              <a:gd name="T5" fmla="*/ 1119 h 1119"/>
              <a:gd name="T6" fmla="*/ 1119 w 1119"/>
              <a:gd name="T7" fmla="*/ 559 h 1119"/>
              <a:gd name="T8" fmla="*/ 559 w 1119"/>
              <a:gd name="T9" fmla="*/ 0 h 1119"/>
              <a:gd name="T10" fmla="*/ 858 w 1119"/>
              <a:gd name="T11" fmla="*/ 641 h 1119"/>
              <a:gd name="T12" fmla="*/ 261 w 1119"/>
              <a:gd name="T13" fmla="*/ 641 h 1119"/>
              <a:gd name="T14" fmla="*/ 261 w 1119"/>
              <a:gd name="T15" fmla="*/ 478 h 1119"/>
              <a:gd name="T16" fmla="*/ 858 w 1119"/>
              <a:gd name="T17" fmla="*/ 478 h 1119"/>
              <a:gd name="T18" fmla="*/ 858 w 1119"/>
              <a:gd name="T19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9" h="1119">
                <a:moveTo>
                  <a:pt x="559" y="0"/>
                </a:moveTo>
                <a:cubicBezTo>
                  <a:pt x="250" y="0"/>
                  <a:pt x="0" y="250"/>
                  <a:pt x="0" y="559"/>
                </a:cubicBezTo>
                <a:cubicBezTo>
                  <a:pt x="0" y="869"/>
                  <a:pt x="250" y="1119"/>
                  <a:pt x="559" y="1119"/>
                </a:cubicBezTo>
                <a:cubicBezTo>
                  <a:pt x="868" y="1119"/>
                  <a:pt x="1119" y="869"/>
                  <a:pt x="1119" y="559"/>
                </a:cubicBezTo>
                <a:cubicBezTo>
                  <a:pt x="1119" y="250"/>
                  <a:pt x="868" y="0"/>
                  <a:pt x="559" y="0"/>
                </a:cubicBezTo>
                <a:close/>
                <a:moveTo>
                  <a:pt x="858" y="641"/>
                </a:moveTo>
                <a:lnTo>
                  <a:pt x="261" y="641"/>
                </a:lnTo>
                <a:lnTo>
                  <a:pt x="26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사각형: 둥근 모서리 17">
            <a:extLst>
              <a:ext uri="{FF2B5EF4-FFF2-40B4-BE49-F238E27FC236}">
                <a16:creationId xmlns:a16="http://schemas.microsoft.com/office/drawing/2014/main" id="{D4EFB2AC-E1FA-B16E-7788-B79E2F1CD8C7}"/>
              </a:ext>
            </a:extLst>
          </p:cNvPr>
          <p:cNvSpPr/>
          <p:nvPr/>
        </p:nvSpPr>
        <p:spPr>
          <a:xfrm>
            <a:off x="338259" y="3508867"/>
            <a:ext cx="2978379" cy="2846011"/>
          </a:xfrm>
          <a:prstGeom prst="roundRect">
            <a:avLst>
              <a:gd name="adj" fmla="val 24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801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74E2AD3-56F7-A7A9-EFDB-60E0546E1DB9}"/>
              </a:ext>
            </a:extLst>
          </p:cNvPr>
          <p:cNvSpPr txBox="1"/>
          <p:nvPr/>
        </p:nvSpPr>
        <p:spPr>
          <a:xfrm>
            <a:off x="338258" y="3554656"/>
            <a:ext cx="441146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1"/>
              <a:t>용품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0FF9E09-E289-4854-9EDA-017C4268ED7C}"/>
              </a:ext>
            </a:extLst>
          </p:cNvPr>
          <p:cNvCxnSpPr>
            <a:cxnSpLocks/>
          </p:cNvCxnSpPr>
          <p:nvPr/>
        </p:nvCxnSpPr>
        <p:spPr>
          <a:xfrm>
            <a:off x="332730" y="3861215"/>
            <a:ext cx="2983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laceholder Photo">
            <a:extLst>
              <a:ext uri="{FF2B5EF4-FFF2-40B4-BE49-F238E27FC236}">
                <a16:creationId xmlns:a16="http://schemas.microsoft.com/office/drawing/2014/main" id="{05DC68E2-9C4F-5706-E0A0-F2EDA53D818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7" y="4040718"/>
            <a:ext cx="807906" cy="807906"/>
          </a:xfrm>
          <a:prstGeom prst="rect">
            <a:avLst/>
          </a:prstGeom>
        </p:spPr>
      </p:pic>
      <p:grpSp>
        <p:nvGrpSpPr>
          <p:cNvPr id="74" name="그룹 73">
            <a:extLst>
              <a:ext uri="{FF2B5EF4-FFF2-40B4-BE49-F238E27FC236}">
                <a16:creationId xmlns:a16="http://schemas.microsoft.com/office/drawing/2014/main" id="{76528B36-8474-C65A-FA75-D16302EF5FD9}"/>
              </a:ext>
            </a:extLst>
          </p:cNvPr>
          <p:cNvGrpSpPr/>
          <p:nvPr/>
        </p:nvGrpSpPr>
        <p:grpSpPr>
          <a:xfrm>
            <a:off x="1808645" y="3545538"/>
            <a:ext cx="1433266" cy="267024"/>
            <a:chOff x="6386617" y="1186862"/>
            <a:chExt cx="1907676" cy="355409"/>
          </a:xfrm>
        </p:grpSpPr>
        <p:sp>
          <p:nvSpPr>
            <p:cNvPr id="75" name="Input">
              <a:extLst>
                <a:ext uri="{FF2B5EF4-FFF2-40B4-BE49-F238E27FC236}">
                  <a16:creationId xmlns:a16="http://schemas.microsoft.com/office/drawing/2014/main" id="{A0D41FA3-A45C-2FDD-AABC-373F07EF68F0}"/>
                </a:ext>
              </a:extLst>
            </p:cNvPr>
            <p:cNvSpPr/>
            <p:nvPr/>
          </p:nvSpPr>
          <p:spPr>
            <a:xfrm>
              <a:off x="6386617" y="1186862"/>
              <a:ext cx="1907676" cy="355409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5" tIns="64009" rIns="100585" bIns="64009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YYYY.MM.DD 00:00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Calenda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4B0ADBE-D2B5-0EE0-85F0-961F0DC20D9C}"/>
                </a:ext>
              </a:extLst>
            </p:cNvPr>
            <p:cNvSpPr>
              <a:spLocks noChangeAspect="1"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8074938" y="1298299"/>
              <a:ext cx="140225" cy="132541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7" name="사각형: 둥근 모서리 22">
            <a:extLst>
              <a:ext uri="{FF2B5EF4-FFF2-40B4-BE49-F238E27FC236}">
                <a16:creationId xmlns:a16="http://schemas.microsoft.com/office/drawing/2014/main" id="{B352AD6C-5229-4F9E-8854-B2FC0A9405C0}"/>
              </a:ext>
            </a:extLst>
          </p:cNvPr>
          <p:cNvSpPr/>
          <p:nvPr/>
        </p:nvSpPr>
        <p:spPr>
          <a:xfrm>
            <a:off x="1365802" y="4035451"/>
            <a:ext cx="807906" cy="80790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801"/>
          </a:p>
        </p:txBody>
      </p:sp>
      <p:sp>
        <p:nvSpPr>
          <p:cNvPr id="78" name="Add">
            <a:extLst>
              <a:ext uri="{FF2B5EF4-FFF2-40B4-BE49-F238E27FC236}">
                <a16:creationId xmlns:a16="http://schemas.microsoft.com/office/drawing/2014/main" id="{0A9C80F9-4A98-1392-008E-EE259794ACCA}"/>
              </a:ext>
            </a:extLst>
          </p:cNvPr>
          <p:cNvSpPr>
            <a:spLocks noChangeAspect="1"/>
          </p:cNvSpPr>
          <p:nvPr/>
        </p:nvSpPr>
        <p:spPr bwMode="auto">
          <a:xfrm>
            <a:off x="1679556" y="4543579"/>
            <a:ext cx="185616" cy="185616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ADA1B09-21EE-B03C-5E80-860E8DDD8688}"/>
              </a:ext>
            </a:extLst>
          </p:cNvPr>
          <p:cNvSpPr/>
          <p:nvPr/>
        </p:nvSpPr>
        <p:spPr>
          <a:xfrm>
            <a:off x="435437" y="4512853"/>
            <a:ext cx="807906" cy="334811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/>
              <a:t>2022.12.31 00:00</a:t>
            </a:r>
            <a:endParaRPr lang="ko-KR" altLang="en-US" sz="601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F12A9B3-CA29-36CF-88B4-5424C96AC245}"/>
              </a:ext>
            </a:extLst>
          </p:cNvPr>
          <p:cNvSpPr/>
          <p:nvPr/>
        </p:nvSpPr>
        <p:spPr>
          <a:xfrm>
            <a:off x="1119123" y="4586373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/>
              <a:t>3</a:t>
            </a:r>
            <a:endParaRPr lang="ko-KR" altLang="en-US" sz="601"/>
          </a:p>
        </p:txBody>
      </p:sp>
      <p:sp>
        <p:nvSpPr>
          <p:cNvPr id="82" name="사각형: 둥근 모서리 5">
            <a:extLst>
              <a:ext uri="{FF2B5EF4-FFF2-40B4-BE49-F238E27FC236}">
                <a16:creationId xmlns:a16="http://schemas.microsoft.com/office/drawing/2014/main" id="{757291A1-ECAD-C12D-7563-6686970619B9}"/>
              </a:ext>
            </a:extLst>
          </p:cNvPr>
          <p:cNvSpPr/>
          <p:nvPr/>
        </p:nvSpPr>
        <p:spPr>
          <a:xfrm>
            <a:off x="2371642" y="4035451"/>
            <a:ext cx="807906" cy="80790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801"/>
          </a:p>
        </p:txBody>
      </p:sp>
      <p:sp>
        <p:nvSpPr>
          <p:cNvPr id="83" name="Add">
            <a:extLst>
              <a:ext uri="{FF2B5EF4-FFF2-40B4-BE49-F238E27FC236}">
                <a16:creationId xmlns:a16="http://schemas.microsoft.com/office/drawing/2014/main" id="{EA8163F1-DD28-E156-126A-8A5C3C18E373}"/>
              </a:ext>
            </a:extLst>
          </p:cNvPr>
          <p:cNvSpPr>
            <a:spLocks noChangeAspect="1"/>
          </p:cNvSpPr>
          <p:nvPr/>
        </p:nvSpPr>
        <p:spPr bwMode="auto">
          <a:xfrm>
            <a:off x="2685396" y="4340379"/>
            <a:ext cx="185616" cy="185616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986334D-C895-44A1-36A0-237A730AE5C4}"/>
              </a:ext>
            </a:extLst>
          </p:cNvPr>
          <p:cNvSpPr txBox="1"/>
          <p:nvPr/>
        </p:nvSpPr>
        <p:spPr>
          <a:xfrm>
            <a:off x="1461871" y="4220501"/>
            <a:ext cx="697627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1"/>
              <a:t>편의용품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7C976DD-A516-063E-D25C-D0953839B8F5}"/>
              </a:ext>
            </a:extLst>
          </p:cNvPr>
          <p:cNvSpPr/>
          <p:nvPr/>
        </p:nvSpPr>
        <p:spPr>
          <a:xfrm>
            <a:off x="2909370" y="4172625"/>
            <a:ext cx="214124" cy="304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801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E0FF9E09-E289-4854-9EDA-017C4268ED7C}"/>
              </a:ext>
            </a:extLst>
          </p:cNvPr>
          <p:cNvCxnSpPr>
            <a:cxnSpLocks/>
          </p:cNvCxnSpPr>
          <p:nvPr/>
        </p:nvCxnSpPr>
        <p:spPr>
          <a:xfrm>
            <a:off x="335361" y="5011043"/>
            <a:ext cx="29839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407370" y="5189757"/>
            <a:ext cx="1766338" cy="304375"/>
            <a:chOff x="423340" y="3946825"/>
            <a:chExt cx="2077060" cy="304375"/>
          </a:xfrm>
        </p:grpSpPr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E8E6A1D9-42A1-DA3D-92A3-323393C31FA6}"/>
                </a:ext>
              </a:extLst>
            </p:cNvPr>
            <p:cNvGrpSpPr/>
            <p:nvPr/>
          </p:nvGrpSpPr>
          <p:grpSpPr>
            <a:xfrm>
              <a:off x="423340" y="3946825"/>
              <a:ext cx="2077060" cy="304375"/>
              <a:chOff x="924629" y="6037884"/>
              <a:chExt cx="3715260" cy="304375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DDE6B3E4-AB93-30D3-DF9D-2FB3A18FFC04}"/>
                  </a:ext>
                </a:extLst>
              </p:cNvPr>
              <p:cNvSpPr/>
              <p:nvPr/>
            </p:nvSpPr>
            <p:spPr>
              <a:xfrm>
                <a:off x="924629" y="6104243"/>
                <a:ext cx="3715260" cy="23801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100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7D76947-3944-D952-0A83-26EFFA576965}"/>
                  </a:ext>
                </a:extLst>
              </p:cNvPr>
              <p:cNvSpPr txBox="1"/>
              <p:nvPr/>
            </p:nvSpPr>
            <p:spPr>
              <a:xfrm>
                <a:off x="982192" y="6037884"/>
                <a:ext cx="1824285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tIns="0" rIns="36000" bIns="0" rtlCol="0">
                <a:spAutoFit/>
              </a:bodyPr>
              <a:lstStyle/>
              <a:p>
                <a:r>
                  <a:rPr lang="ko-KR" altLang="en-US" sz="800" dirty="0">
                    <a:latin typeface="+mn-ea"/>
                  </a:rPr>
                  <a:t>품목코드</a:t>
                </a:r>
                <a:r>
                  <a:rPr lang="en-US" altLang="ko-KR" sz="800" dirty="0">
                    <a:latin typeface="+mn-ea"/>
                  </a:rPr>
                  <a:t>1</a:t>
                </a:r>
              </a:p>
            </p:txBody>
          </p:sp>
        </p:grp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7C976DD-A516-063E-D25C-D0953839B8F5}"/>
                </a:ext>
              </a:extLst>
            </p:cNvPr>
            <p:cNvSpPr/>
            <p:nvPr/>
          </p:nvSpPr>
          <p:spPr>
            <a:xfrm>
              <a:off x="2296957" y="4066338"/>
              <a:ext cx="161235" cy="161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801"/>
            </a:p>
          </p:txBody>
        </p:sp>
      </p:grpSp>
      <p:sp>
        <p:nvSpPr>
          <p:cNvPr id="105" name="Button"/>
          <p:cNvSpPr/>
          <p:nvPr/>
        </p:nvSpPr>
        <p:spPr>
          <a:xfrm>
            <a:off x="2295297" y="5234533"/>
            <a:ext cx="404932" cy="269464"/>
          </a:xfrm>
          <a:prstGeom prst="roundRect">
            <a:avLst>
              <a:gd name="adj" fmla="val 11182"/>
            </a:avLst>
          </a:prstGeom>
          <a:solidFill>
            <a:srgbClr val="0D6EFD"/>
          </a:solidFill>
          <a:ln w="6350">
            <a:solidFill>
              <a:srgbClr val="0D6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9" rIns="91440" bIns="64009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사각형: 둥근 모서리 17">
            <a:extLst>
              <a:ext uri="{FF2B5EF4-FFF2-40B4-BE49-F238E27FC236}">
                <a16:creationId xmlns:a16="http://schemas.microsoft.com/office/drawing/2014/main" id="{D4EFB2AC-E1FA-B16E-7788-B79E2F1CD8C7}"/>
              </a:ext>
            </a:extLst>
          </p:cNvPr>
          <p:cNvSpPr/>
          <p:nvPr/>
        </p:nvSpPr>
        <p:spPr>
          <a:xfrm>
            <a:off x="3434603" y="3508869"/>
            <a:ext cx="2978379" cy="2846011"/>
          </a:xfrm>
          <a:prstGeom prst="roundRect">
            <a:avLst>
              <a:gd name="adj" fmla="val 24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801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74E2AD3-56F7-A7A9-EFDB-60E0546E1DB9}"/>
              </a:ext>
            </a:extLst>
          </p:cNvPr>
          <p:cNvSpPr txBox="1"/>
          <p:nvPr/>
        </p:nvSpPr>
        <p:spPr>
          <a:xfrm>
            <a:off x="3434603" y="3554656"/>
            <a:ext cx="569387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1" dirty="0"/>
              <a:t>근조기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E0FF9E09-E289-4854-9EDA-017C4268ED7C}"/>
              </a:ext>
            </a:extLst>
          </p:cNvPr>
          <p:cNvCxnSpPr>
            <a:cxnSpLocks/>
          </p:cNvCxnSpPr>
          <p:nvPr/>
        </p:nvCxnSpPr>
        <p:spPr>
          <a:xfrm>
            <a:off x="3429073" y="3872940"/>
            <a:ext cx="2983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laceholder Photo">
            <a:extLst>
              <a:ext uri="{FF2B5EF4-FFF2-40B4-BE49-F238E27FC236}">
                <a16:creationId xmlns:a16="http://schemas.microsoft.com/office/drawing/2014/main" id="{05DC68E2-9C4F-5706-E0A0-F2EDA53D818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782" y="4040718"/>
            <a:ext cx="807906" cy="807906"/>
          </a:xfrm>
          <a:prstGeom prst="rect">
            <a:avLst/>
          </a:prstGeom>
        </p:spPr>
      </p:pic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76528B36-8474-C65A-FA75-D16302EF5FD9}"/>
              </a:ext>
            </a:extLst>
          </p:cNvPr>
          <p:cNvGrpSpPr/>
          <p:nvPr/>
        </p:nvGrpSpPr>
        <p:grpSpPr>
          <a:xfrm>
            <a:off x="4904988" y="3545538"/>
            <a:ext cx="1433266" cy="267024"/>
            <a:chOff x="6386617" y="1186862"/>
            <a:chExt cx="1907676" cy="355409"/>
          </a:xfrm>
        </p:grpSpPr>
        <p:sp>
          <p:nvSpPr>
            <p:cNvPr id="111" name="Input">
              <a:extLst>
                <a:ext uri="{FF2B5EF4-FFF2-40B4-BE49-F238E27FC236}">
                  <a16:creationId xmlns:a16="http://schemas.microsoft.com/office/drawing/2014/main" id="{A0D41FA3-A45C-2FDD-AABC-373F07EF68F0}"/>
                </a:ext>
              </a:extLst>
            </p:cNvPr>
            <p:cNvSpPr/>
            <p:nvPr/>
          </p:nvSpPr>
          <p:spPr>
            <a:xfrm>
              <a:off x="6386617" y="1186862"/>
              <a:ext cx="1907676" cy="355409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5" tIns="64009" rIns="100585" bIns="64009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YYYY.MM.DD 00:00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Calenda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4B0ADBE-D2B5-0EE0-85F0-961F0DC20D9C}"/>
                </a:ext>
              </a:extLst>
            </p:cNvPr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8074938" y="1298299"/>
              <a:ext cx="140225" cy="132541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3" name="사각형: 둥근 모서리 22">
            <a:extLst>
              <a:ext uri="{FF2B5EF4-FFF2-40B4-BE49-F238E27FC236}">
                <a16:creationId xmlns:a16="http://schemas.microsoft.com/office/drawing/2014/main" id="{B352AD6C-5229-4F9E-8854-B2FC0A9405C0}"/>
              </a:ext>
            </a:extLst>
          </p:cNvPr>
          <p:cNvSpPr/>
          <p:nvPr/>
        </p:nvSpPr>
        <p:spPr>
          <a:xfrm>
            <a:off x="4462147" y="4035451"/>
            <a:ext cx="807906" cy="80790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801"/>
          </a:p>
        </p:txBody>
      </p:sp>
      <p:sp>
        <p:nvSpPr>
          <p:cNvPr id="114" name="Add">
            <a:extLst>
              <a:ext uri="{FF2B5EF4-FFF2-40B4-BE49-F238E27FC236}">
                <a16:creationId xmlns:a16="http://schemas.microsoft.com/office/drawing/2014/main" id="{0A9C80F9-4A98-1392-008E-EE259794ACCA}"/>
              </a:ext>
            </a:extLst>
          </p:cNvPr>
          <p:cNvSpPr>
            <a:spLocks noChangeAspect="1"/>
          </p:cNvSpPr>
          <p:nvPr/>
        </p:nvSpPr>
        <p:spPr bwMode="auto">
          <a:xfrm>
            <a:off x="4775901" y="4327236"/>
            <a:ext cx="185616" cy="185616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ADA1B09-21EE-B03C-5E80-860E8DDD8688}"/>
              </a:ext>
            </a:extLst>
          </p:cNvPr>
          <p:cNvSpPr/>
          <p:nvPr/>
        </p:nvSpPr>
        <p:spPr>
          <a:xfrm>
            <a:off x="3531782" y="4512853"/>
            <a:ext cx="807906" cy="334811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/>
              <a:t>2022.12.31 00:00</a:t>
            </a:r>
            <a:endParaRPr lang="ko-KR" altLang="en-US" sz="601"/>
          </a:p>
        </p:txBody>
      </p:sp>
      <p:sp>
        <p:nvSpPr>
          <p:cNvPr id="116" name="사각형: 둥근 모서리 5">
            <a:extLst>
              <a:ext uri="{FF2B5EF4-FFF2-40B4-BE49-F238E27FC236}">
                <a16:creationId xmlns:a16="http://schemas.microsoft.com/office/drawing/2014/main" id="{757291A1-ECAD-C12D-7563-6686970619B9}"/>
              </a:ext>
            </a:extLst>
          </p:cNvPr>
          <p:cNvSpPr/>
          <p:nvPr/>
        </p:nvSpPr>
        <p:spPr>
          <a:xfrm>
            <a:off x="5467987" y="4035451"/>
            <a:ext cx="807906" cy="80790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801"/>
          </a:p>
        </p:txBody>
      </p:sp>
      <p:sp>
        <p:nvSpPr>
          <p:cNvPr id="117" name="Add">
            <a:extLst>
              <a:ext uri="{FF2B5EF4-FFF2-40B4-BE49-F238E27FC236}">
                <a16:creationId xmlns:a16="http://schemas.microsoft.com/office/drawing/2014/main" id="{EA8163F1-DD28-E156-126A-8A5C3C18E373}"/>
              </a:ext>
            </a:extLst>
          </p:cNvPr>
          <p:cNvSpPr>
            <a:spLocks noChangeAspect="1"/>
          </p:cNvSpPr>
          <p:nvPr/>
        </p:nvSpPr>
        <p:spPr bwMode="auto">
          <a:xfrm>
            <a:off x="5781741" y="4340379"/>
            <a:ext cx="185616" cy="185616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7C976DD-A516-063E-D25C-D0953839B8F5}"/>
              </a:ext>
            </a:extLst>
          </p:cNvPr>
          <p:cNvSpPr/>
          <p:nvPr/>
        </p:nvSpPr>
        <p:spPr>
          <a:xfrm>
            <a:off x="6005713" y="4172625"/>
            <a:ext cx="214124" cy="304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801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E0FF9E09-E289-4854-9EDA-017C4268ED7C}"/>
              </a:ext>
            </a:extLst>
          </p:cNvPr>
          <p:cNvCxnSpPr>
            <a:cxnSpLocks/>
          </p:cNvCxnSpPr>
          <p:nvPr/>
        </p:nvCxnSpPr>
        <p:spPr>
          <a:xfrm>
            <a:off x="3431706" y="5007315"/>
            <a:ext cx="29839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peat">
            <a:extLst>
              <a:ext uri="{FF2B5EF4-FFF2-40B4-BE49-F238E27FC236}">
                <a16:creationId xmlns:a16="http://schemas.microsoft.com/office/drawing/2014/main" id="{15BDACFA-2AC0-A68A-0099-B65E772D1C3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26915" y="4172625"/>
            <a:ext cx="217636" cy="217636"/>
          </a:xfrm>
          <a:custGeom>
            <a:avLst/>
            <a:gdLst>
              <a:gd name="T0" fmla="*/ 877 w 1411"/>
              <a:gd name="T1" fmla="*/ 0 h 1411"/>
              <a:gd name="T2" fmla="*/ 857 w 1411"/>
              <a:gd name="T3" fmla="*/ 5 h 1411"/>
              <a:gd name="T4" fmla="*/ 626 w 1411"/>
              <a:gd name="T5" fmla="*/ 232 h 1411"/>
              <a:gd name="T6" fmla="*/ 601 w 1411"/>
              <a:gd name="T7" fmla="*/ 271 h 1411"/>
              <a:gd name="T8" fmla="*/ 626 w 1411"/>
              <a:gd name="T9" fmla="*/ 310 h 1411"/>
              <a:gd name="T10" fmla="*/ 857 w 1411"/>
              <a:gd name="T11" fmla="*/ 538 h 1411"/>
              <a:gd name="T12" fmla="*/ 901 w 1411"/>
              <a:gd name="T13" fmla="*/ 536 h 1411"/>
              <a:gd name="T14" fmla="*/ 923 w 1411"/>
              <a:gd name="T15" fmla="*/ 499 h 1411"/>
              <a:gd name="T16" fmla="*/ 923 w 1411"/>
              <a:gd name="T17" fmla="*/ 380 h 1411"/>
              <a:gd name="T18" fmla="*/ 1031 w 1411"/>
              <a:gd name="T19" fmla="*/ 380 h 1411"/>
              <a:gd name="T20" fmla="*/ 1194 w 1411"/>
              <a:gd name="T21" fmla="*/ 543 h 1411"/>
              <a:gd name="T22" fmla="*/ 1194 w 1411"/>
              <a:gd name="T23" fmla="*/ 868 h 1411"/>
              <a:gd name="T24" fmla="*/ 1031 w 1411"/>
              <a:gd name="T25" fmla="*/ 1031 h 1411"/>
              <a:gd name="T26" fmla="*/ 921 w 1411"/>
              <a:gd name="T27" fmla="*/ 1140 h 1411"/>
              <a:gd name="T28" fmla="*/ 1031 w 1411"/>
              <a:gd name="T29" fmla="*/ 1248 h 1411"/>
              <a:gd name="T30" fmla="*/ 1411 w 1411"/>
              <a:gd name="T31" fmla="*/ 868 h 1411"/>
              <a:gd name="T32" fmla="*/ 1411 w 1411"/>
              <a:gd name="T33" fmla="*/ 543 h 1411"/>
              <a:gd name="T34" fmla="*/ 1031 w 1411"/>
              <a:gd name="T35" fmla="*/ 163 h 1411"/>
              <a:gd name="T36" fmla="*/ 923 w 1411"/>
              <a:gd name="T37" fmla="*/ 163 h 1411"/>
              <a:gd name="T38" fmla="*/ 923 w 1411"/>
              <a:gd name="T39" fmla="*/ 44 h 1411"/>
              <a:gd name="T40" fmla="*/ 901 w 1411"/>
              <a:gd name="T41" fmla="*/ 7 h 1411"/>
              <a:gd name="T42" fmla="*/ 877 w 1411"/>
              <a:gd name="T43" fmla="*/ 0 h 1411"/>
              <a:gd name="T44" fmla="*/ 380 w 1411"/>
              <a:gd name="T45" fmla="*/ 163 h 1411"/>
              <a:gd name="T46" fmla="*/ 0 w 1411"/>
              <a:gd name="T47" fmla="*/ 543 h 1411"/>
              <a:gd name="T48" fmla="*/ 0 w 1411"/>
              <a:gd name="T49" fmla="*/ 868 h 1411"/>
              <a:gd name="T50" fmla="*/ 380 w 1411"/>
              <a:gd name="T51" fmla="*/ 1248 h 1411"/>
              <a:gd name="T52" fmla="*/ 489 w 1411"/>
              <a:gd name="T53" fmla="*/ 1248 h 1411"/>
              <a:gd name="T54" fmla="*/ 489 w 1411"/>
              <a:gd name="T55" fmla="*/ 1367 h 1411"/>
              <a:gd name="T56" fmla="*/ 511 w 1411"/>
              <a:gd name="T57" fmla="*/ 1404 h 1411"/>
              <a:gd name="T58" fmla="*/ 535 w 1411"/>
              <a:gd name="T59" fmla="*/ 1411 h 1411"/>
              <a:gd name="T60" fmla="*/ 555 w 1411"/>
              <a:gd name="T61" fmla="*/ 1406 h 1411"/>
              <a:gd name="T62" fmla="*/ 786 w 1411"/>
              <a:gd name="T63" fmla="*/ 1179 h 1411"/>
              <a:gd name="T64" fmla="*/ 811 w 1411"/>
              <a:gd name="T65" fmla="*/ 1140 h 1411"/>
              <a:gd name="T66" fmla="*/ 786 w 1411"/>
              <a:gd name="T67" fmla="*/ 1101 h 1411"/>
              <a:gd name="T68" fmla="*/ 555 w 1411"/>
              <a:gd name="T69" fmla="*/ 874 h 1411"/>
              <a:gd name="T70" fmla="*/ 511 w 1411"/>
              <a:gd name="T71" fmla="*/ 875 h 1411"/>
              <a:gd name="T72" fmla="*/ 489 w 1411"/>
              <a:gd name="T73" fmla="*/ 913 h 1411"/>
              <a:gd name="T74" fmla="*/ 489 w 1411"/>
              <a:gd name="T75" fmla="*/ 1031 h 1411"/>
              <a:gd name="T76" fmla="*/ 380 w 1411"/>
              <a:gd name="T77" fmla="*/ 1031 h 1411"/>
              <a:gd name="T78" fmla="*/ 217 w 1411"/>
              <a:gd name="T79" fmla="*/ 868 h 1411"/>
              <a:gd name="T80" fmla="*/ 217 w 1411"/>
              <a:gd name="T81" fmla="*/ 543 h 1411"/>
              <a:gd name="T82" fmla="*/ 380 w 1411"/>
              <a:gd name="T83" fmla="*/ 380 h 1411"/>
              <a:gd name="T84" fmla="*/ 490 w 1411"/>
              <a:gd name="T85" fmla="*/ 271 h 1411"/>
              <a:gd name="T86" fmla="*/ 380 w 1411"/>
              <a:gd name="T87" fmla="*/ 163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11" h="1411">
                <a:moveTo>
                  <a:pt x="877" y="0"/>
                </a:moveTo>
                <a:cubicBezTo>
                  <a:pt x="870" y="0"/>
                  <a:pt x="863" y="2"/>
                  <a:pt x="857" y="5"/>
                </a:cubicBezTo>
                <a:lnTo>
                  <a:pt x="626" y="232"/>
                </a:lnTo>
                <a:cubicBezTo>
                  <a:pt x="612" y="245"/>
                  <a:pt x="601" y="255"/>
                  <a:pt x="601" y="271"/>
                </a:cubicBezTo>
                <a:cubicBezTo>
                  <a:pt x="601" y="288"/>
                  <a:pt x="611" y="297"/>
                  <a:pt x="626" y="310"/>
                </a:cubicBezTo>
                <a:lnTo>
                  <a:pt x="857" y="538"/>
                </a:lnTo>
                <a:cubicBezTo>
                  <a:pt x="871" y="545"/>
                  <a:pt x="888" y="544"/>
                  <a:pt x="901" y="536"/>
                </a:cubicBezTo>
                <a:cubicBezTo>
                  <a:pt x="914" y="528"/>
                  <a:pt x="923" y="514"/>
                  <a:pt x="923" y="499"/>
                </a:cubicBezTo>
                <a:lnTo>
                  <a:pt x="923" y="380"/>
                </a:lnTo>
                <a:lnTo>
                  <a:pt x="1031" y="380"/>
                </a:lnTo>
                <a:cubicBezTo>
                  <a:pt x="1123" y="380"/>
                  <a:pt x="1194" y="452"/>
                  <a:pt x="1194" y="543"/>
                </a:cubicBezTo>
                <a:lnTo>
                  <a:pt x="1194" y="868"/>
                </a:lnTo>
                <a:cubicBezTo>
                  <a:pt x="1194" y="960"/>
                  <a:pt x="1123" y="1031"/>
                  <a:pt x="1031" y="1031"/>
                </a:cubicBezTo>
                <a:cubicBezTo>
                  <a:pt x="974" y="1030"/>
                  <a:pt x="921" y="1082"/>
                  <a:pt x="921" y="1140"/>
                </a:cubicBezTo>
                <a:cubicBezTo>
                  <a:pt x="921" y="1197"/>
                  <a:pt x="974" y="1249"/>
                  <a:pt x="1031" y="1248"/>
                </a:cubicBezTo>
                <a:cubicBezTo>
                  <a:pt x="1240" y="1248"/>
                  <a:pt x="1411" y="1077"/>
                  <a:pt x="1411" y="868"/>
                </a:cubicBezTo>
                <a:lnTo>
                  <a:pt x="1411" y="543"/>
                </a:lnTo>
                <a:cubicBezTo>
                  <a:pt x="1411" y="334"/>
                  <a:pt x="1240" y="163"/>
                  <a:pt x="1031" y="163"/>
                </a:cubicBezTo>
                <a:lnTo>
                  <a:pt x="923" y="163"/>
                </a:lnTo>
                <a:lnTo>
                  <a:pt x="923" y="44"/>
                </a:lnTo>
                <a:cubicBezTo>
                  <a:pt x="923" y="29"/>
                  <a:pt x="914" y="15"/>
                  <a:pt x="901" y="7"/>
                </a:cubicBezTo>
                <a:cubicBezTo>
                  <a:pt x="894" y="3"/>
                  <a:pt x="885" y="0"/>
                  <a:pt x="877" y="0"/>
                </a:cubicBezTo>
                <a:close/>
                <a:moveTo>
                  <a:pt x="380" y="163"/>
                </a:moveTo>
                <a:cubicBezTo>
                  <a:pt x="172" y="163"/>
                  <a:pt x="0" y="334"/>
                  <a:pt x="0" y="543"/>
                </a:cubicBezTo>
                <a:lnTo>
                  <a:pt x="0" y="868"/>
                </a:lnTo>
                <a:cubicBezTo>
                  <a:pt x="0" y="1077"/>
                  <a:pt x="172" y="1248"/>
                  <a:pt x="380" y="1248"/>
                </a:cubicBezTo>
                <a:lnTo>
                  <a:pt x="489" y="1248"/>
                </a:lnTo>
                <a:lnTo>
                  <a:pt x="489" y="1367"/>
                </a:lnTo>
                <a:cubicBezTo>
                  <a:pt x="489" y="1382"/>
                  <a:pt x="497" y="1396"/>
                  <a:pt x="511" y="1404"/>
                </a:cubicBezTo>
                <a:cubicBezTo>
                  <a:pt x="518" y="1409"/>
                  <a:pt x="526" y="1411"/>
                  <a:pt x="535" y="1411"/>
                </a:cubicBezTo>
                <a:cubicBezTo>
                  <a:pt x="541" y="1411"/>
                  <a:pt x="549" y="1409"/>
                  <a:pt x="555" y="1406"/>
                </a:cubicBezTo>
                <a:lnTo>
                  <a:pt x="786" y="1179"/>
                </a:lnTo>
                <a:cubicBezTo>
                  <a:pt x="799" y="1166"/>
                  <a:pt x="811" y="1157"/>
                  <a:pt x="811" y="1140"/>
                </a:cubicBezTo>
                <a:cubicBezTo>
                  <a:pt x="811" y="1123"/>
                  <a:pt x="801" y="1115"/>
                  <a:pt x="786" y="1101"/>
                </a:cubicBezTo>
                <a:lnTo>
                  <a:pt x="555" y="874"/>
                </a:lnTo>
                <a:cubicBezTo>
                  <a:pt x="541" y="867"/>
                  <a:pt x="524" y="867"/>
                  <a:pt x="511" y="875"/>
                </a:cubicBezTo>
                <a:cubicBezTo>
                  <a:pt x="498" y="883"/>
                  <a:pt x="489" y="897"/>
                  <a:pt x="489" y="913"/>
                </a:cubicBezTo>
                <a:lnTo>
                  <a:pt x="489" y="1031"/>
                </a:lnTo>
                <a:lnTo>
                  <a:pt x="380" y="1031"/>
                </a:lnTo>
                <a:cubicBezTo>
                  <a:pt x="289" y="1031"/>
                  <a:pt x="217" y="960"/>
                  <a:pt x="217" y="868"/>
                </a:cubicBezTo>
                <a:lnTo>
                  <a:pt x="217" y="543"/>
                </a:lnTo>
                <a:cubicBezTo>
                  <a:pt x="217" y="452"/>
                  <a:pt x="289" y="380"/>
                  <a:pt x="380" y="380"/>
                </a:cubicBezTo>
                <a:cubicBezTo>
                  <a:pt x="438" y="381"/>
                  <a:pt x="490" y="329"/>
                  <a:pt x="490" y="271"/>
                </a:cubicBezTo>
                <a:cubicBezTo>
                  <a:pt x="490" y="214"/>
                  <a:pt x="438" y="162"/>
                  <a:pt x="380" y="163"/>
                </a:cubicBezTo>
                <a:close/>
              </a:path>
            </a:pathLst>
          </a:custGeom>
          <a:solidFill>
            <a:srgbClr val="F2F2F2"/>
          </a:solidFill>
          <a:ln w="9525">
            <a:noFill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사각형: 둥근 모서리 2">
            <a:extLst>
              <a:ext uri="{FF2B5EF4-FFF2-40B4-BE49-F238E27FC236}">
                <a16:creationId xmlns:a16="http://schemas.microsoft.com/office/drawing/2014/main" id="{A184E093-E9B5-D15A-9993-E6BD044C2624}"/>
              </a:ext>
            </a:extLst>
          </p:cNvPr>
          <p:cNvSpPr/>
          <p:nvPr/>
        </p:nvSpPr>
        <p:spPr>
          <a:xfrm>
            <a:off x="6473814" y="3510625"/>
            <a:ext cx="2910750" cy="1390261"/>
          </a:xfrm>
          <a:prstGeom prst="roundRect">
            <a:avLst>
              <a:gd name="adj" fmla="val 24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801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1127B72-7540-4A7A-DE48-7F72C355A005}"/>
              </a:ext>
            </a:extLst>
          </p:cNvPr>
          <p:cNvSpPr txBox="1"/>
          <p:nvPr/>
        </p:nvSpPr>
        <p:spPr>
          <a:xfrm>
            <a:off x="6477801" y="3556412"/>
            <a:ext cx="441146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1" dirty="0"/>
              <a:t>화환</a:t>
            </a: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E8DFFF65-33A0-EA07-D02C-F54F7495F15E}"/>
              </a:ext>
            </a:extLst>
          </p:cNvPr>
          <p:cNvCxnSpPr>
            <a:cxnSpLocks/>
          </p:cNvCxnSpPr>
          <p:nvPr/>
        </p:nvCxnSpPr>
        <p:spPr>
          <a:xfrm>
            <a:off x="6472272" y="3880557"/>
            <a:ext cx="2928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020CBFE6-05A5-C03A-654F-394AAF249444}"/>
              </a:ext>
            </a:extLst>
          </p:cNvPr>
          <p:cNvGrpSpPr/>
          <p:nvPr/>
        </p:nvGrpSpPr>
        <p:grpSpPr>
          <a:xfrm>
            <a:off x="7870219" y="3547295"/>
            <a:ext cx="1433266" cy="267024"/>
            <a:chOff x="6433237" y="1186862"/>
            <a:chExt cx="1907676" cy="355409"/>
          </a:xfrm>
        </p:grpSpPr>
        <p:sp>
          <p:nvSpPr>
            <p:cNvPr id="125" name="Input">
              <a:extLst>
                <a:ext uri="{FF2B5EF4-FFF2-40B4-BE49-F238E27FC236}">
                  <a16:creationId xmlns:a16="http://schemas.microsoft.com/office/drawing/2014/main" id="{FDEB2456-C6AA-B557-0680-95D0119EDECE}"/>
                </a:ext>
              </a:extLst>
            </p:cNvPr>
            <p:cNvSpPr/>
            <p:nvPr/>
          </p:nvSpPr>
          <p:spPr>
            <a:xfrm>
              <a:off x="6433237" y="1186862"/>
              <a:ext cx="1907676" cy="355409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5" tIns="64009" rIns="100585" bIns="64009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YYYY.MM.DD 00:00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Calenda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EDF06B0-ED5F-D3A7-E6F2-CB6F82752650}"/>
                </a:ext>
              </a:extLst>
            </p:cNvPr>
            <p:cNvSpPr>
              <a:spLocks noChangeAspect="1"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8121558" y="1298299"/>
              <a:ext cx="140225" cy="132541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37453274-127F-8F21-31F0-AF9E7450C4B9}"/>
              </a:ext>
            </a:extLst>
          </p:cNvPr>
          <p:cNvGrpSpPr/>
          <p:nvPr/>
        </p:nvGrpSpPr>
        <p:grpSpPr>
          <a:xfrm>
            <a:off x="6613809" y="3961977"/>
            <a:ext cx="807906" cy="807906"/>
            <a:chOff x="4426242" y="2205505"/>
            <a:chExt cx="807905" cy="807905"/>
          </a:xfrm>
        </p:grpSpPr>
        <p:sp>
          <p:nvSpPr>
            <p:cNvPr id="128" name="사각형: 둥근 모서리 12">
              <a:extLst>
                <a:ext uri="{FF2B5EF4-FFF2-40B4-BE49-F238E27FC236}">
                  <a16:creationId xmlns:a16="http://schemas.microsoft.com/office/drawing/2014/main" id="{A06E0E86-1B32-49EE-8DB3-6DDA1C758C49}"/>
                </a:ext>
              </a:extLst>
            </p:cNvPr>
            <p:cNvSpPr/>
            <p:nvPr/>
          </p:nvSpPr>
          <p:spPr>
            <a:xfrm>
              <a:off x="4426242" y="2205505"/>
              <a:ext cx="807905" cy="80790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129" name="Add">
              <a:extLst>
                <a:ext uri="{FF2B5EF4-FFF2-40B4-BE49-F238E27FC236}">
                  <a16:creationId xmlns:a16="http://schemas.microsoft.com/office/drawing/2014/main" id="{32AF78D9-502B-59AD-DA8F-10FD7D49D54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39997" y="2510432"/>
              <a:ext cx="185616" cy="185616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0" name="사각형: 둥근 모서리 2">
            <a:extLst>
              <a:ext uri="{FF2B5EF4-FFF2-40B4-BE49-F238E27FC236}">
                <a16:creationId xmlns:a16="http://schemas.microsoft.com/office/drawing/2014/main" id="{A184E093-E9B5-D15A-9993-E6BD044C2624}"/>
              </a:ext>
            </a:extLst>
          </p:cNvPr>
          <p:cNvSpPr/>
          <p:nvPr/>
        </p:nvSpPr>
        <p:spPr>
          <a:xfrm>
            <a:off x="6475416" y="4964616"/>
            <a:ext cx="2910750" cy="1390261"/>
          </a:xfrm>
          <a:prstGeom prst="roundRect">
            <a:avLst>
              <a:gd name="adj" fmla="val 24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801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1127B72-7540-4A7A-DE48-7F72C355A005}"/>
              </a:ext>
            </a:extLst>
          </p:cNvPr>
          <p:cNvSpPr txBox="1"/>
          <p:nvPr/>
        </p:nvSpPr>
        <p:spPr>
          <a:xfrm>
            <a:off x="6479405" y="5010403"/>
            <a:ext cx="697627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1" dirty="0"/>
              <a:t>첨부파일</a:t>
            </a: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E8DFFF65-33A0-EA07-D02C-F54F7495F15E}"/>
              </a:ext>
            </a:extLst>
          </p:cNvPr>
          <p:cNvCxnSpPr>
            <a:cxnSpLocks/>
          </p:cNvCxnSpPr>
          <p:nvPr/>
        </p:nvCxnSpPr>
        <p:spPr>
          <a:xfrm>
            <a:off x="6473875" y="5334548"/>
            <a:ext cx="2910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37453274-127F-8F21-31F0-AF9E7450C4B9}"/>
              </a:ext>
            </a:extLst>
          </p:cNvPr>
          <p:cNvGrpSpPr/>
          <p:nvPr/>
        </p:nvGrpSpPr>
        <p:grpSpPr>
          <a:xfrm>
            <a:off x="6615411" y="5415966"/>
            <a:ext cx="807906" cy="807906"/>
            <a:chOff x="4426242" y="2205505"/>
            <a:chExt cx="807905" cy="807905"/>
          </a:xfrm>
        </p:grpSpPr>
        <p:sp>
          <p:nvSpPr>
            <p:cNvPr id="134" name="사각형: 둥근 모서리 12">
              <a:extLst>
                <a:ext uri="{FF2B5EF4-FFF2-40B4-BE49-F238E27FC236}">
                  <a16:creationId xmlns:a16="http://schemas.microsoft.com/office/drawing/2014/main" id="{A06E0E86-1B32-49EE-8DB3-6DDA1C758C49}"/>
                </a:ext>
              </a:extLst>
            </p:cNvPr>
            <p:cNvSpPr/>
            <p:nvPr/>
          </p:nvSpPr>
          <p:spPr>
            <a:xfrm>
              <a:off x="4426242" y="2205505"/>
              <a:ext cx="807905" cy="80790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135" name="Add">
              <a:extLst>
                <a:ext uri="{FF2B5EF4-FFF2-40B4-BE49-F238E27FC236}">
                  <a16:creationId xmlns:a16="http://schemas.microsoft.com/office/drawing/2014/main" id="{32AF78D9-502B-59AD-DA8F-10FD7D49D54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39997" y="2510432"/>
              <a:ext cx="185616" cy="185616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9B8F5523-4596-4508-9DDF-1605190B9E11}"/>
              </a:ext>
            </a:extLst>
          </p:cNvPr>
          <p:cNvGrpSpPr/>
          <p:nvPr/>
        </p:nvGrpSpPr>
        <p:grpSpPr>
          <a:xfrm>
            <a:off x="8694232" y="6381029"/>
            <a:ext cx="811764" cy="340368"/>
            <a:chOff x="7459478" y="5988238"/>
            <a:chExt cx="811764" cy="340368"/>
          </a:xfrm>
        </p:grpSpPr>
        <p:sp>
          <p:nvSpPr>
            <p:cNvPr id="137" name="사각형: 둥근 모서리 344">
              <a:extLst>
                <a:ext uri="{FF2B5EF4-FFF2-40B4-BE49-F238E27FC236}">
                  <a16:creationId xmlns:a16="http://schemas.microsoft.com/office/drawing/2014/main" id="{0C7232B1-9992-F311-EC48-38B9FC6375D3}"/>
                </a:ext>
              </a:extLst>
            </p:cNvPr>
            <p:cNvSpPr/>
            <p:nvPr/>
          </p:nvSpPr>
          <p:spPr>
            <a:xfrm>
              <a:off x="7459478" y="5988238"/>
              <a:ext cx="811764" cy="340368"/>
            </a:xfrm>
            <a:prstGeom prst="roundRect">
              <a:avLst>
                <a:gd name="adj" fmla="val 50000"/>
              </a:avLst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9DC9E8C8-C219-BB69-C2AE-EBA9E2F0DB80}"/>
                </a:ext>
              </a:extLst>
            </p:cNvPr>
            <p:cNvSpPr/>
            <p:nvPr/>
          </p:nvSpPr>
          <p:spPr>
            <a:xfrm>
              <a:off x="7518943" y="6036622"/>
              <a:ext cx="246158" cy="2461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1E44058-7026-BDDF-CAD5-4D05E1EF46B5}"/>
                </a:ext>
              </a:extLst>
            </p:cNvPr>
            <p:cNvSpPr txBox="1"/>
            <p:nvPr/>
          </p:nvSpPr>
          <p:spPr>
            <a:xfrm>
              <a:off x="7771366" y="6037401"/>
              <a:ext cx="4855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/>
                  </a:solidFill>
                </a:rPr>
                <a:t>반영</a:t>
              </a:r>
            </a:p>
          </p:txBody>
        </p:sp>
        <p:sp>
          <p:nvSpPr>
            <p:cNvPr id="140" name="Save">
              <a:extLst>
                <a:ext uri="{FF2B5EF4-FFF2-40B4-BE49-F238E27FC236}">
                  <a16:creationId xmlns:a16="http://schemas.microsoft.com/office/drawing/2014/main" id="{1F26CC28-E796-922A-5076-9B32F3EB989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582070" y="6100552"/>
              <a:ext cx="121657" cy="121657"/>
            </a:xfrm>
            <a:custGeom>
              <a:avLst/>
              <a:gdLst>
                <a:gd name="T0" fmla="*/ 40 w 667"/>
                <a:gd name="T1" fmla="*/ 1 h 667"/>
                <a:gd name="T2" fmla="*/ 0 w 667"/>
                <a:gd name="T3" fmla="*/ 41 h 667"/>
                <a:gd name="T4" fmla="*/ 0 w 667"/>
                <a:gd name="T5" fmla="*/ 627 h 667"/>
                <a:gd name="T6" fmla="*/ 40 w 667"/>
                <a:gd name="T7" fmla="*/ 667 h 667"/>
                <a:gd name="T8" fmla="*/ 627 w 667"/>
                <a:gd name="T9" fmla="*/ 667 h 667"/>
                <a:gd name="T10" fmla="*/ 667 w 667"/>
                <a:gd name="T11" fmla="*/ 627 h 667"/>
                <a:gd name="T12" fmla="*/ 667 w 667"/>
                <a:gd name="T13" fmla="*/ 161 h 667"/>
                <a:gd name="T14" fmla="*/ 663 w 667"/>
                <a:gd name="T15" fmla="*/ 151 h 667"/>
                <a:gd name="T16" fmla="*/ 517 w 667"/>
                <a:gd name="T17" fmla="*/ 4 h 667"/>
                <a:gd name="T18" fmla="*/ 507 w 667"/>
                <a:gd name="T19" fmla="*/ 1 h 667"/>
                <a:gd name="T20" fmla="*/ 40 w 667"/>
                <a:gd name="T21" fmla="*/ 1 h 667"/>
                <a:gd name="T22" fmla="*/ 40 w 667"/>
                <a:gd name="T23" fmla="*/ 27 h 667"/>
                <a:gd name="T24" fmla="*/ 147 w 667"/>
                <a:gd name="T25" fmla="*/ 27 h 667"/>
                <a:gd name="T26" fmla="*/ 147 w 667"/>
                <a:gd name="T27" fmla="*/ 227 h 667"/>
                <a:gd name="T28" fmla="*/ 155 w 667"/>
                <a:gd name="T29" fmla="*/ 246 h 667"/>
                <a:gd name="T30" fmla="*/ 174 w 667"/>
                <a:gd name="T31" fmla="*/ 254 h 667"/>
                <a:gd name="T32" fmla="*/ 494 w 667"/>
                <a:gd name="T33" fmla="*/ 254 h 667"/>
                <a:gd name="T34" fmla="*/ 513 w 667"/>
                <a:gd name="T35" fmla="*/ 246 h 667"/>
                <a:gd name="T36" fmla="*/ 520 w 667"/>
                <a:gd name="T37" fmla="*/ 227 h 667"/>
                <a:gd name="T38" fmla="*/ 520 w 667"/>
                <a:gd name="T39" fmla="*/ 46 h 667"/>
                <a:gd name="T40" fmla="*/ 640 w 667"/>
                <a:gd name="T41" fmla="*/ 166 h 667"/>
                <a:gd name="T42" fmla="*/ 640 w 667"/>
                <a:gd name="T43" fmla="*/ 627 h 667"/>
                <a:gd name="T44" fmla="*/ 627 w 667"/>
                <a:gd name="T45" fmla="*/ 641 h 667"/>
                <a:gd name="T46" fmla="*/ 560 w 667"/>
                <a:gd name="T47" fmla="*/ 641 h 667"/>
                <a:gd name="T48" fmla="*/ 560 w 667"/>
                <a:gd name="T49" fmla="*/ 384 h 667"/>
                <a:gd name="T50" fmla="*/ 523 w 667"/>
                <a:gd name="T51" fmla="*/ 347 h 667"/>
                <a:gd name="T52" fmla="*/ 144 w 667"/>
                <a:gd name="T53" fmla="*/ 347 h 667"/>
                <a:gd name="T54" fmla="*/ 108 w 667"/>
                <a:gd name="T55" fmla="*/ 384 h 667"/>
                <a:gd name="T56" fmla="*/ 108 w 667"/>
                <a:gd name="T57" fmla="*/ 641 h 667"/>
                <a:gd name="T58" fmla="*/ 40 w 667"/>
                <a:gd name="T59" fmla="*/ 641 h 667"/>
                <a:gd name="T60" fmla="*/ 27 w 667"/>
                <a:gd name="T61" fmla="*/ 627 h 667"/>
                <a:gd name="T62" fmla="*/ 27 w 667"/>
                <a:gd name="T63" fmla="*/ 41 h 667"/>
                <a:gd name="T64" fmla="*/ 40 w 667"/>
                <a:gd name="T65" fmla="*/ 27 h 667"/>
                <a:gd name="T66" fmla="*/ 174 w 667"/>
                <a:gd name="T67" fmla="*/ 27 h 667"/>
                <a:gd name="T68" fmla="*/ 494 w 667"/>
                <a:gd name="T69" fmla="*/ 27 h 667"/>
                <a:gd name="T70" fmla="*/ 494 w 667"/>
                <a:gd name="T71" fmla="*/ 227 h 667"/>
                <a:gd name="T72" fmla="*/ 174 w 667"/>
                <a:gd name="T73" fmla="*/ 227 h 667"/>
                <a:gd name="T74" fmla="*/ 174 w 667"/>
                <a:gd name="T75" fmla="*/ 27 h 667"/>
                <a:gd name="T76" fmla="*/ 410 w 667"/>
                <a:gd name="T77" fmla="*/ 54 h 667"/>
                <a:gd name="T78" fmla="*/ 400 w 667"/>
                <a:gd name="T79" fmla="*/ 67 h 667"/>
                <a:gd name="T80" fmla="*/ 400 w 667"/>
                <a:gd name="T81" fmla="*/ 187 h 667"/>
                <a:gd name="T82" fmla="*/ 414 w 667"/>
                <a:gd name="T83" fmla="*/ 201 h 667"/>
                <a:gd name="T84" fmla="*/ 454 w 667"/>
                <a:gd name="T85" fmla="*/ 201 h 667"/>
                <a:gd name="T86" fmla="*/ 467 w 667"/>
                <a:gd name="T87" fmla="*/ 187 h 667"/>
                <a:gd name="T88" fmla="*/ 467 w 667"/>
                <a:gd name="T89" fmla="*/ 67 h 667"/>
                <a:gd name="T90" fmla="*/ 454 w 667"/>
                <a:gd name="T91" fmla="*/ 54 h 667"/>
                <a:gd name="T92" fmla="*/ 410 w 667"/>
                <a:gd name="T93" fmla="*/ 54 h 667"/>
                <a:gd name="T94" fmla="*/ 427 w 667"/>
                <a:gd name="T95" fmla="*/ 81 h 667"/>
                <a:gd name="T96" fmla="*/ 440 w 667"/>
                <a:gd name="T97" fmla="*/ 81 h 667"/>
                <a:gd name="T98" fmla="*/ 440 w 667"/>
                <a:gd name="T99" fmla="*/ 174 h 667"/>
                <a:gd name="T100" fmla="*/ 427 w 667"/>
                <a:gd name="T101" fmla="*/ 174 h 667"/>
                <a:gd name="T102" fmla="*/ 427 w 667"/>
                <a:gd name="T103" fmla="*/ 81 h 667"/>
                <a:gd name="T104" fmla="*/ 144 w 667"/>
                <a:gd name="T105" fmla="*/ 373 h 667"/>
                <a:gd name="T106" fmla="*/ 523 w 667"/>
                <a:gd name="T107" fmla="*/ 373 h 667"/>
                <a:gd name="T108" fmla="*/ 534 w 667"/>
                <a:gd name="T109" fmla="*/ 384 h 667"/>
                <a:gd name="T110" fmla="*/ 534 w 667"/>
                <a:gd name="T111" fmla="*/ 641 h 667"/>
                <a:gd name="T112" fmla="*/ 133 w 667"/>
                <a:gd name="T113" fmla="*/ 641 h 667"/>
                <a:gd name="T114" fmla="*/ 133 w 667"/>
                <a:gd name="T115" fmla="*/ 384 h 667"/>
                <a:gd name="T116" fmla="*/ 144 w 667"/>
                <a:gd name="T117" fmla="*/ 37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7" h="667">
                  <a:moveTo>
                    <a:pt x="40" y="1"/>
                  </a:moveTo>
                  <a:cubicBezTo>
                    <a:pt x="19" y="1"/>
                    <a:pt x="0" y="19"/>
                    <a:pt x="0" y="41"/>
                  </a:cubicBezTo>
                  <a:lnTo>
                    <a:pt x="0" y="627"/>
                  </a:lnTo>
                  <a:cubicBezTo>
                    <a:pt x="0" y="649"/>
                    <a:pt x="19" y="667"/>
                    <a:pt x="40" y="667"/>
                  </a:cubicBezTo>
                  <a:lnTo>
                    <a:pt x="627" y="667"/>
                  </a:lnTo>
                  <a:cubicBezTo>
                    <a:pt x="649" y="667"/>
                    <a:pt x="667" y="649"/>
                    <a:pt x="667" y="627"/>
                  </a:cubicBezTo>
                  <a:lnTo>
                    <a:pt x="667" y="161"/>
                  </a:lnTo>
                  <a:cubicBezTo>
                    <a:pt x="667" y="157"/>
                    <a:pt x="666" y="154"/>
                    <a:pt x="663" y="151"/>
                  </a:cubicBezTo>
                  <a:lnTo>
                    <a:pt x="517" y="4"/>
                  </a:lnTo>
                  <a:cubicBezTo>
                    <a:pt x="514" y="2"/>
                    <a:pt x="511" y="0"/>
                    <a:pt x="507" y="1"/>
                  </a:cubicBezTo>
                  <a:lnTo>
                    <a:pt x="40" y="1"/>
                  </a:lnTo>
                  <a:close/>
                  <a:moveTo>
                    <a:pt x="40" y="27"/>
                  </a:moveTo>
                  <a:lnTo>
                    <a:pt x="147" y="27"/>
                  </a:lnTo>
                  <a:lnTo>
                    <a:pt x="147" y="227"/>
                  </a:lnTo>
                  <a:cubicBezTo>
                    <a:pt x="147" y="234"/>
                    <a:pt x="150" y="241"/>
                    <a:pt x="155" y="246"/>
                  </a:cubicBezTo>
                  <a:cubicBezTo>
                    <a:pt x="160" y="251"/>
                    <a:pt x="167" y="254"/>
                    <a:pt x="174" y="254"/>
                  </a:cubicBezTo>
                  <a:lnTo>
                    <a:pt x="494" y="254"/>
                  </a:lnTo>
                  <a:cubicBezTo>
                    <a:pt x="501" y="254"/>
                    <a:pt x="508" y="251"/>
                    <a:pt x="513" y="246"/>
                  </a:cubicBezTo>
                  <a:cubicBezTo>
                    <a:pt x="518" y="241"/>
                    <a:pt x="520" y="234"/>
                    <a:pt x="520" y="227"/>
                  </a:cubicBezTo>
                  <a:lnTo>
                    <a:pt x="520" y="46"/>
                  </a:lnTo>
                  <a:lnTo>
                    <a:pt x="640" y="166"/>
                  </a:lnTo>
                  <a:lnTo>
                    <a:pt x="640" y="627"/>
                  </a:lnTo>
                  <a:cubicBezTo>
                    <a:pt x="640" y="635"/>
                    <a:pt x="635" y="641"/>
                    <a:pt x="627" y="641"/>
                  </a:cubicBezTo>
                  <a:lnTo>
                    <a:pt x="560" y="641"/>
                  </a:lnTo>
                  <a:lnTo>
                    <a:pt x="560" y="384"/>
                  </a:lnTo>
                  <a:cubicBezTo>
                    <a:pt x="560" y="364"/>
                    <a:pt x="543" y="347"/>
                    <a:pt x="523" y="347"/>
                  </a:cubicBezTo>
                  <a:lnTo>
                    <a:pt x="144" y="347"/>
                  </a:lnTo>
                  <a:cubicBezTo>
                    <a:pt x="124" y="347"/>
                    <a:pt x="108" y="364"/>
                    <a:pt x="108" y="384"/>
                  </a:cubicBezTo>
                  <a:lnTo>
                    <a:pt x="108" y="641"/>
                  </a:lnTo>
                  <a:lnTo>
                    <a:pt x="40" y="641"/>
                  </a:lnTo>
                  <a:cubicBezTo>
                    <a:pt x="33" y="641"/>
                    <a:pt x="27" y="635"/>
                    <a:pt x="27" y="627"/>
                  </a:cubicBezTo>
                  <a:lnTo>
                    <a:pt x="27" y="41"/>
                  </a:lnTo>
                  <a:cubicBezTo>
                    <a:pt x="27" y="33"/>
                    <a:pt x="33" y="27"/>
                    <a:pt x="40" y="27"/>
                  </a:cubicBezTo>
                  <a:close/>
                  <a:moveTo>
                    <a:pt x="174" y="27"/>
                  </a:moveTo>
                  <a:lnTo>
                    <a:pt x="494" y="27"/>
                  </a:lnTo>
                  <a:lnTo>
                    <a:pt x="494" y="227"/>
                  </a:lnTo>
                  <a:lnTo>
                    <a:pt x="174" y="227"/>
                  </a:lnTo>
                  <a:lnTo>
                    <a:pt x="174" y="27"/>
                  </a:lnTo>
                  <a:close/>
                  <a:moveTo>
                    <a:pt x="410" y="54"/>
                  </a:moveTo>
                  <a:cubicBezTo>
                    <a:pt x="406" y="54"/>
                    <a:pt x="400" y="61"/>
                    <a:pt x="400" y="67"/>
                  </a:cubicBezTo>
                  <a:lnTo>
                    <a:pt x="400" y="187"/>
                  </a:lnTo>
                  <a:cubicBezTo>
                    <a:pt x="400" y="194"/>
                    <a:pt x="407" y="201"/>
                    <a:pt x="414" y="201"/>
                  </a:cubicBezTo>
                  <a:lnTo>
                    <a:pt x="454" y="201"/>
                  </a:lnTo>
                  <a:cubicBezTo>
                    <a:pt x="461" y="201"/>
                    <a:pt x="467" y="194"/>
                    <a:pt x="467" y="187"/>
                  </a:cubicBezTo>
                  <a:lnTo>
                    <a:pt x="467" y="67"/>
                  </a:lnTo>
                  <a:cubicBezTo>
                    <a:pt x="467" y="60"/>
                    <a:pt x="461" y="54"/>
                    <a:pt x="454" y="54"/>
                  </a:cubicBezTo>
                  <a:cubicBezTo>
                    <a:pt x="439" y="54"/>
                    <a:pt x="424" y="54"/>
                    <a:pt x="410" y="54"/>
                  </a:cubicBezTo>
                  <a:close/>
                  <a:moveTo>
                    <a:pt x="427" y="81"/>
                  </a:moveTo>
                  <a:lnTo>
                    <a:pt x="440" y="81"/>
                  </a:lnTo>
                  <a:lnTo>
                    <a:pt x="440" y="174"/>
                  </a:lnTo>
                  <a:lnTo>
                    <a:pt x="427" y="174"/>
                  </a:lnTo>
                  <a:lnTo>
                    <a:pt x="427" y="81"/>
                  </a:lnTo>
                  <a:close/>
                  <a:moveTo>
                    <a:pt x="144" y="373"/>
                  </a:moveTo>
                  <a:lnTo>
                    <a:pt x="523" y="373"/>
                  </a:lnTo>
                  <a:cubicBezTo>
                    <a:pt x="529" y="373"/>
                    <a:pt x="534" y="378"/>
                    <a:pt x="534" y="384"/>
                  </a:cubicBezTo>
                  <a:lnTo>
                    <a:pt x="534" y="641"/>
                  </a:lnTo>
                  <a:lnTo>
                    <a:pt x="133" y="641"/>
                  </a:lnTo>
                  <a:lnTo>
                    <a:pt x="133" y="384"/>
                  </a:lnTo>
                  <a:cubicBezTo>
                    <a:pt x="133" y="378"/>
                    <a:pt x="138" y="373"/>
                    <a:pt x="144" y="373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F0B5085-D665-2506-E37C-870303CA9120}"/>
              </a:ext>
            </a:extLst>
          </p:cNvPr>
          <p:cNvSpPr/>
          <p:nvPr/>
        </p:nvSpPr>
        <p:spPr>
          <a:xfrm>
            <a:off x="3034531" y="397877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1"/>
              <a:t>1</a:t>
            </a:r>
            <a:endParaRPr lang="ko-KR" altLang="en-US" sz="601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21BCB104-B564-6EFA-1C63-6B4FEB9EC1D1}"/>
              </a:ext>
            </a:extLst>
          </p:cNvPr>
          <p:cNvSpPr/>
          <p:nvPr/>
        </p:nvSpPr>
        <p:spPr>
          <a:xfrm>
            <a:off x="235211" y="5133513"/>
            <a:ext cx="3157963" cy="1167643"/>
          </a:xfrm>
          <a:prstGeom prst="rect">
            <a:avLst/>
          </a:prstGeom>
          <a:noFill/>
          <a:ln>
            <a:solidFill>
              <a:srgbClr val="DC3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144" name="Button"/>
          <p:cNvSpPr/>
          <p:nvPr/>
        </p:nvSpPr>
        <p:spPr>
          <a:xfrm>
            <a:off x="2835041" y="5236421"/>
            <a:ext cx="404932" cy="269464"/>
          </a:xfrm>
          <a:prstGeom prst="roundRect">
            <a:avLst>
              <a:gd name="adj" fmla="val 11182"/>
            </a:avLst>
          </a:prstGeom>
          <a:solidFill>
            <a:srgbClr val="C00000"/>
          </a:solidFill>
          <a:ln w="6350">
            <a:solidFill>
              <a:srgbClr val="DC3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9" rIns="91440" bIns="64009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5" name="그룹 144"/>
          <p:cNvGrpSpPr/>
          <p:nvPr/>
        </p:nvGrpSpPr>
        <p:grpSpPr>
          <a:xfrm>
            <a:off x="407370" y="5530622"/>
            <a:ext cx="1766338" cy="304375"/>
            <a:chOff x="423340" y="3946825"/>
            <a:chExt cx="2077060" cy="304375"/>
          </a:xfrm>
        </p:grpSpPr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E8E6A1D9-42A1-DA3D-92A3-323393C31FA6}"/>
                </a:ext>
              </a:extLst>
            </p:cNvPr>
            <p:cNvGrpSpPr/>
            <p:nvPr/>
          </p:nvGrpSpPr>
          <p:grpSpPr>
            <a:xfrm>
              <a:off x="423340" y="3946825"/>
              <a:ext cx="2077060" cy="304375"/>
              <a:chOff x="924629" y="6037884"/>
              <a:chExt cx="3715260" cy="304375"/>
            </a:xfrm>
          </p:grpSpPr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DDE6B3E4-AB93-30D3-DF9D-2FB3A18FFC04}"/>
                  </a:ext>
                </a:extLst>
              </p:cNvPr>
              <p:cNvSpPr/>
              <p:nvPr/>
            </p:nvSpPr>
            <p:spPr>
              <a:xfrm>
                <a:off x="924629" y="6104243"/>
                <a:ext cx="3715260" cy="23801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100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7D76947-3944-D952-0A83-26EFFA576965}"/>
                  </a:ext>
                </a:extLst>
              </p:cNvPr>
              <p:cNvSpPr txBox="1"/>
              <p:nvPr/>
            </p:nvSpPr>
            <p:spPr>
              <a:xfrm>
                <a:off x="982192" y="6037884"/>
                <a:ext cx="1824285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tIns="0" rIns="36000" bIns="0" rtlCol="0">
                <a:spAutoFit/>
              </a:bodyPr>
              <a:lstStyle/>
              <a:p>
                <a:r>
                  <a:rPr lang="ko-KR" altLang="en-US" sz="800" dirty="0">
                    <a:latin typeface="+mn-ea"/>
                  </a:rPr>
                  <a:t>품목코드</a:t>
                </a:r>
                <a:r>
                  <a:rPr lang="en-US" altLang="ko-KR" sz="800" dirty="0">
                    <a:latin typeface="+mn-ea"/>
                  </a:rPr>
                  <a:t>2</a:t>
                </a:r>
              </a:p>
            </p:txBody>
          </p:sp>
        </p:grp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E7C976DD-A516-063E-D25C-D0953839B8F5}"/>
                </a:ext>
              </a:extLst>
            </p:cNvPr>
            <p:cNvSpPr/>
            <p:nvPr/>
          </p:nvSpPr>
          <p:spPr>
            <a:xfrm>
              <a:off x="2296957" y="4066338"/>
              <a:ext cx="161235" cy="161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801"/>
            </a:p>
          </p:txBody>
        </p:sp>
      </p:grpSp>
      <p:sp>
        <p:nvSpPr>
          <p:cNvPr id="150" name="Button"/>
          <p:cNvSpPr/>
          <p:nvPr/>
        </p:nvSpPr>
        <p:spPr>
          <a:xfrm>
            <a:off x="2295297" y="5575399"/>
            <a:ext cx="404932" cy="269464"/>
          </a:xfrm>
          <a:prstGeom prst="roundRect">
            <a:avLst>
              <a:gd name="adj" fmla="val 11182"/>
            </a:avLst>
          </a:prstGeom>
          <a:solidFill>
            <a:srgbClr val="0D6EFD"/>
          </a:solidFill>
          <a:ln w="6350">
            <a:solidFill>
              <a:srgbClr val="0D6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9" rIns="91440" bIns="64009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1" name="Button"/>
          <p:cNvSpPr/>
          <p:nvPr/>
        </p:nvSpPr>
        <p:spPr>
          <a:xfrm>
            <a:off x="2835041" y="5577285"/>
            <a:ext cx="404932" cy="269464"/>
          </a:xfrm>
          <a:prstGeom prst="roundRect">
            <a:avLst>
              <a:gd name="adj" fmla="val 11182"/>
            </a:avLst>
          </a:prstGeom>
          <a:solidFill>
            <a:srgbClr val="C00000"/>
          </a:solidFill>
          <a:ln w="6350">
            <a:solidFill>
              <a:srgbClr val="DC3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9" rIns="91440" bIns="64009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407370" y="5890661"/>
            <a:ext cx="1766338" cy="304375"/>
            <a:chOff x="423340" y="3946825"/>
            <a:chExt cx="2077060" cy="304375"/>
          </a:xfrm>
        </p:grpSpPr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E8E6A1D9-42A1-DA3D-92A3-323393C31FA6}"/>
                </a:ext>
              </a:extLst>
            </p:cNvPr>
            <p:cNvGrpSpPr/>
            <p:nvPr/>
          </p:nvGrpSpPr>
          <p:grpSpPr>
            <a:xfrm>
              <a:off x="423340" y="3946825"/>
              <a:ext cx="2077060" cy="304375"/>
              <a:chOff x="924629" y="6037884"/>
              <a:chExt cx="3715260" cy="304375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DDE6B3E4-AB93-30D3-DF9D-2FB3A18FFC04}"/>
                  </a:ext>
                </a:extLst>
              </p:cNvPr>
              <p:cNvSpPr/>
              <p:nvPr/>
            </p:nvSpPr>
            <p:spPr>
              <a:xfrm>
                <a:off x="924629" y="6104243"/>
                <a:ext cx="3715260" cy="23801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100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7D76947-3944-D952-0A83-26EFFA576965}"/>
                  </a:ext>
                </a:extLst>
              </p:cNvPr>
              <p:cNvSpPr txBox="1"/>
              <p:nvPr/>
            </p:nvSpPr>
            <p:spPr>
              <a:xfrm>
                <a:off x="982192" y="6037884"/>
                <a:ext cx="1824285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tIns="0" rIns="36000" bIns="0" rtlCol="0">
                <a:spAutoFit/>
              </a:bodyPr>
              <a:lstStyle/>
              <a:p>
                <a:r>
                  <a:rPr lang="ko-KR" altLang="en-US" sz="800" dirty="0">
                    <a:latin typeface="+mn-ea"/>
                  </a:rPr>
                  <a:t>품목코드</a:t>
                </a:r>
                <a:r>
                  <a:rPr lang="en-US" altLang="ko-KR" sz="800" dirty="0">
                    <a:latin typeface="+mn-ea"/>
                  </a:rPr>
                  <a:t>3</a:t>
                </a:r>
              </a:p>
            </p:txBody>
          </p:sp>
        </p:grp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E7C976DD-A516-063E-D25C-D0953839B8F5}"/>
                </a:ext>
              </a:extLst>
            </p:cNvPr>
            <p:cNvSpPr/>
            <p:nvPr/>
          </p:nvSpPr>
          <p:spPr>
            <a:xfrm>
              <a:off x="2296957" y="4066338"/>
              <a:ext cx="161235" cy="161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801"/>
            </a:p>
          </p:txBody>
        </p:sp>
      </p:grpSp>
      <p:sp>
        <p:nvSpPr>
          <p:cNvPr id="157" name="Button"/>
          <p:cNvSpPr/>
          <p:nvPr/>
        </p:nvSpPr>
        <p:spPr>
          <a:xfrm>
            <a:off x="2295297" y="5935440"/>
            <a:ext cx="404932" cy="269464"/>
          </a:xfrm>
          <a:prstGeom prst="roundRect">
            <a:avLst>
              <a:gd name="adj" fmla="val 11182"/>
            </a:avLst>
          </a:prstGeom>
          <a:solidFill>
            <a:srgbClr val="0D6EFD"/>
          </a:solidFill>
          <a:ln w="6350">
            <a:solidFill>
              <a:srgbClr val="0D6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9" rIns="91440" bIns="64009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Button"/>
          <p:cNvSpPr/>
          <p:nvPr/>
        </p:nvSpPr>
        <p:spPr>
          <a:xfrm>
            <a:off x="2835041" y="5937326"/>
            <a:ext cx="404932" cy="269464"/>
          </a:xfrm>
          <a:prstGeom prst="roundRect">
            <a:avLst>
              <a:gd name="adj" fmla="val 11182"/>
            </a:avLst>
          </a:prstGeom>
          <a:solidFill>
            <a:srgbClr val="C00000"/>
          </a:solidFill>
          <a:ln w="6350">
            <a:solidFill>
              <a:srgbClr val="DC3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9" rIns="91440" bIns="64009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3497851" y="5199892"/>
            <a:ext cx="1766338" cy="304375"/>
            <a:chOff x="423340" y="3946825"/>
            <a:chExt cx="2077060" cy="304375"/>
          </a:xfrm>
        </p:grpSpPr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E8E6A1D9-42A1-DA3D-92A3-323393C31FA6}"/>
                </a:ext>
              </a:extLst>
            </p:cNvPr>
            <p:cNvGrpSpPr/>
            <p:nvPr/>
          </p:nvGrpSpPr>
          <p:grpSpPr>
            <a:xfrm>
              <a:off x="423340" y="3946825"/>
              <a:ext cx="2077060" cy="304375"/>
              <a:chOff x="924629" y="6037884"/>
              <a:chExt cx="3715260" cy="304375"/>
            </a:xfrm>
          </p:grpSpPr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DDE6B3E4-AB93-30D3-DF9D-2FB3A18FFC04}"/>
                  </a:ext>
                </a:extLst>
              </p:cNvPr>
              <p:cNvSpPr/>
              <p:nvPr/>
            </p:nvSpPr>
            <p:spPr>
              <a:xfrm>
                <a:off x="924629" y="6104243"/>
                <a:ext cx="3715260" cy="23801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100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07D76947-3944-D952-0A83-26EFFA576965}"/>
                  </a:ext>
                </a:extLst>
              </p:cNvPr>
              <p:cNvSpPr txBox="1"/>
              <p:nvPr/>
            </p:nvSpPr>
            <p:spPr>
              <a:xfrm>
                <a:off x="982192" y="6037884"/>
                <a:ext cx="1824285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tIns="0" rIns="36000" bIns="0" rtlCol="0">
                <a:spAutoFit/>
              </a:bodyPr>
              <a:lstStyle/>
              <a:p>
                <a:r>
                  <a:rPr lang="ko-KR" altLang="en-US" sz="800" dirty="0">
                    <a:latin typeface="+mn-ea"/>
                  </a:rPr>
                  <a:t>품목코드</a:t>
                </a:r>
                <a:r>
                  <a:rPr lang="en-US" altLang="ko-KR" sz="800" dirty="0">
                    <a:latin typeface="+mn-ea"/>
                  </a:rPr>
                  <a:t>1</a:t>
                </a:r>
              </a:p>
            </p:txBody>
          </p:sp>
        </p:grp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E7C976DD-A516-063E-D25C-D0953839B8F5}"/>
                </a:ext>
              </a:extLst>
            </p:cNvPr>
            <p:cNvSpPr/>
            <p:nvPr/>
          </p:nvSpPr>
          <p:spPr>
            <a:xfrm>
              <a:off x="2296957" y="4066338"/>
              <a:ext cx="161235" cy="161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801"/>
            </a:p>
          </p:txBody>
        </p:sp>
      </p:grpSp>
      <p:sp>
        <p:nvSpPr>
          <p:cNvPr id="164" name="Button"/>
          <p:cNvSpPr/>
          <p:nvPr/>
        </p:nvSpPr>
        <p:spPr>
          <a:xfrm>
            <a:off x="5385779" y="5244668"/>
            <a:ext cx="404932" cy="269464"/>
          </a:xfrm>
          <a:prstGeom prst="roundRect">
            <a:avLst>
              <a:gd name="adj" fmla="val 11182"/>
            </a:avLst>
          </a:prstGeom>
          <a:solidFill>
            <a:srgbClr val="0D6EFD"/>
          </a:solidFill>
          <a:ln w="6350">
            <a:solidFill>
              <a:srgbClr val="0D6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9" rIns="91440" bIns="64009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5" name="Button"/>
          <p:cNvSpPr/>
          <p:nvPr/>
        </p:nvSpPr>
        <p:spPr>
          <a:xfrm>
            <a:off x="5925523" y="5246556"/>
            <a:ext cx="404932" cy="269464"/>
          </a:xfrm>
          <a:prstGeom prst="roundRect">
            <a:avLst>
              <a:gd name="adj" fmla="val 11182"/>
            </a:avLst>
          </a:prstGeom>
          <a:solidFill>
            <a:srgbClr val="C00000"/>
          </a:solidFill>
          <a:ln w="6350">
            <a:solidFill>
              <a:srgbClr val="DC3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9" rIns="91440" bIns="64009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6" name="그룹 165"/>
          <p:cNvGrpSpPr/>
          <p:nvPr/>
        </p:nvGrpSpPr>
        <p:grpSpPr>
          <a:xfrm>
            <a:off x="3497851" y="5540756"/>
            <a:ext cx="1766338" cy="304375"/>
            <a:chOff x="423340" y="3946825"/>
            <a:chExt cx="2077060" cy="304375"/>
          </a:xfrm>
        </p:grpSpPr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E8E6A1D9-42A1-DA3D-92A3-323393C31FA6}"/>
                </a:ext>
              </a:extLst>
            </p:cNvPr>
            <p:cNvGrpSpPr/>
            <p:nvPr/>
          </p:nvGrpSpPr>
          <p:grpSpPr>
            <a:xfrm>
              <a:off x="423340" y="3946825"/>
              <a:ext cx="2077060" cy="304375"/>
              <a:chOff x="924629" y="6037884"/>
              <a:chExt cx="3715260" cy="304375"/>
            </a:xfrm>
          </p:grpSpPr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DDE6B3E4-AB93-30D3-DF9D-2FB3A18FFC04}"/>
                  </a:ext>
                </a:extLst>
              </p:cNvPr>
              <p:cNvSpPr/>
              <p:nvPr/>
            </p:nvSpPr>
            <p:spPr>
              <a:xfrm>
                <a:off x="924629" y="6104243"/>
                <a:ext cx="3715260" cy="23801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100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07D76947-3944-D952-0A83-26EFFA576965}"/>
                  </a:ext>
                </a:extLst>
              </p:cNvPr>
              <p:cNvSpPr txBox="1"/>
              <p:nvPr/>
            </p:nvSpPr>
            <p:spPr>
              <a:xfrm>
                <a:off x="982192" y="6037884"/>
                <a:ext cx="1824285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tIns="0" rIns="36000" bIns="0" rtlCol="0">
                <a:spAutoFit/>
              </a:bodyPr>
              <a:lstStyle/>
              <a:p>
                <a:r>
                  <a:rPr lang="ko-KR" altLang="en-US" sz="800" dirty="0">
                    <a:latin typeface="+mn-ea"/>
                  </a:rPr>
                  <a:t>품목코드</a:t>
                </a:r>
                <a:r>
                  <a:rPr lang="en-US" altLang="ko-KR" sz="800" dirty="0">
                    <a:latin typeface="+mn-ea"/>
                  </a:rPr>
                  <a:t>2</a:t>
                </a:r>
              </a:p>
            </p:txBody>
          </p:sp>
        </p:grp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E7C976DD-A516-063E-D25C-D0953839B8F5}"/>
                </a:ext>
              </a:extLst>
            </p:cNvPr>
            <p:cNvSpPr/>
            <p:nvPr/>
          </p:nvSpPr>
          <p:spPr>
            <a:xfrm>
              <a:off x="2296957" y="4066338"/>
              <a:ext cx="161235" cy="161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801"/>
            </a:p>
          </p:txBody>
        </p:sp>
      </p:grpSp>
      <p:sp>
        <p:nvSpPr>
          <p:cNvPr id="171" name="Button"/>
          <p:cNvSpPr/>
          <p:nvPr/>
        </p:nvSpPr>
        <p:spPr>
          <a:xfrm>
            <a:off x="5385779" y="5585534"/>
            <a:ext cx="404932" cy="269464"/>
          </a:xfrm>
          <a:prstGeom prst="roundRect">
            <a:avLst>
              <a:gd name="adj" fmla="val 11182"/>
            </a:avLst>
          </a:prstGeom>
          <a:solidFill>
            <a:srgbClr val="0D6EFD"/>
          </a:solidFill>
          <a:ln w="6350">
            <a:solidFill>
              <a:srgbClr val="0D6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9" rIns="91440" bIns="64009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2" name="Button"/>
          <p:cNvSpPr/>
          <p:nvPr/>
        </p:nvSpPr>
        <p:spPr>
          <a:xfrm>
            <a:off x="5925523" y="5587420"/>
            <a:ext cx="404932" cy="269464"/>
          </a:xfrm>
          <a:prstGeom prst="roundRect">
            <a:avLst>
              <a:gd name="adj" fmla="val 11182"/>
            </a:avLst>
          </a:prstGeom>
          <a:solidFill>
            <a:srgbClr val="C00000"/>
          </a:solidFill>
          <a:ln w="6350">
            <a:solidFill>
              <a:srgbClr val="DC3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9" rIns="91440" bIns="64009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3" name="그룹 172"/>
          <p:cNvGrpSpPr/>
          <p:nvPr/>
        </p:nvGrpSpPr>
        <p:grpSpPr>
          <a:xfrm>
            <a:off x="3497851" y="5900797"/>
            <a:ext cx="1766338" cy="304375"/>
            <a:chOff x="423340" y="3946825"/>
            <a:chExt cx="2077060" cy="304375"/>
          </a:xfrm>
        </p:grpSpPr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E8E6A1D9-42A1-DA3D-92A3-323393C31FA6}"/>
                </a:ext>
              </a:extLst>
            </p:cNvPr>
            <p:cNvGrpSpPr/>
            <p:nvPr/>
          </p:nvGrpSpPr>
          <p:grpSpPr>
            <a:xfrm>
              <a:off x="423340" y="3946825"/>
              <a:ext cx="2077060" cy="304375"/>
              <a:chOff x="924629" y="6037884"/>
              <a:chExt cx="3715260" cy="304375"/>
            </a:xfrm>
          </p:grpSpPr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DDE6B3E4-AB93-30D3-DF9D-2FB3A18FFC04}"/>
                  </a:ext>
                </a:extLst>
              </p:cNvPr>
              <p:cNvSpPr/>
              <p:nvPr/>
            </p:nvSpPr>
            <p:spPr>
              <a:xfrm>
                <a:off x="924629" y="6104243"/>
                <a:ext cx="3715260" cy="23801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100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07D76947-3944-D952-0A83-26EFFA576965}"/>
                  </a:ext>
                </a:extLst>
              </p:cNvPr>
              <p:cNvSpPr txBox="1"/>
              <p:nvPr/>
            </p:nvSpPr>
            <p:spPr>
              <a:xfrm>
                <a:off x="982192" y="6037884"/>
                <a:ext cx="1824285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tIns="0" rIns="36000" bIns="0" rtlCol="0">
                <a:spAutoFit/>
              </a:bodyPr>
              <a:lstStyle/>
              <a:p>
                <a:r>
                  <a:rPr lang="ko-KR" altLang="en-US" sz="800" dirty="0">
                    <a:latin typeface="+mn-ea"/>
                  </a:rPr>
                  <a:t>품목코드</a:t>
                </a:r>
                <a:r>
                  <a:rPr lang="en-US" altLang="ko-KR" sz="800" dirty="0">
                    <a:latin typeface="+mn-ea"/>
                  </a:rPr>
                  <a:t>3</a:t>
                </a:r>
              </a:p>
            </p:txBody>
          </p:sp>
        </p:grp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E7C976DD-A516-063E-D25C-D0953839B8F5}"/>
                </a:ext>
              </a:extLst>
            </p:cNvPr>
            <p:cNvSpPr/>
            <p:nvPr/>
          </p:nvSpPr>
          <p:spPr>
            <a:xfrm>
              <a:off x="2296957" y="4066338"/>
              <a:ext cx="161235" cy="161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801"/>
            </a:p>
          </p:txBody>
        </p:sp>
      </p:grpSp>
      <p:sp>
        <p:nvSpPr>
          <p:cNvPr id="178" name="Button"/>
          <p:cNvSpPr/>
          <p:nvPr/>
        </p:nvSpPr>
        <p:spPr>
          <a:xfrm>
            <a:off x="5385779" y="5945573"/>
            <a:ext cx="404932" cy="269464"/>
          </a:xfrm>
          <a:prstGeom prst="roundRect">
            <a:avLst>
              <a:gd name="adj" fmla="val 11182"/>
            </a:avLst>
          </a:prstGeom>
          <a:solidFill>
            <a:srgbClr val="0D6EFD"/>
          </a:solidFill>
          <a:ln w="6350">
            <a:solidFill>
              <a:srgbClr val="0D6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9" rIns="91440" bIns="64009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9" name="Button"/>
          <p:cNvSpPr/>
          <p:nvPr/>
        </p:nvSpPr>
        <p:spPr>
          <a:xfrm>
            <a:off x="5925523" y="5947461"/>
            <a:ext cx="404932" cy="269464"/>
          </a:xfrm>
          <a:prstGeom prst="roundRect">
            <a:avLst>
              <a:gd name="adj" fmla="val 11182"/>
            </a:avLst>
          </a:prstGeom>
          <a:solidFill>
            <a:srgbClr val="C00000"/>
          </a:solidFill>
          <a:ln w="6350">
            <a:solidFill>
              <a:srgbClr val="DC3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9" rIns="91440" bIns="64009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40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AG05020102000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장례현황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smtClean="0"/>
              <a:t>상품정보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장례현황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행사 상세보기 </a:t>
            </a:r>
            <a:r>
              <a:rPr lang="en-US" altLang="ko-KR" dirty="0"/>
              <a:t>&gt; </a:t>
            </a:r>
            <a:r>
              <a:rPr lang="ko-KR" altLang="en-US" dirty="0"/>
              <a:t>상품정보</a:t>
            </a:r>
          </a:p>
          <a:p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5A667B-5B55-751C-7055-B204618AF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628335"/>
              </p:ext>
            </p:extLst>
          </p:nvPr>
        </p:nvGraphicFramePr>
        <p:xfrm>
          <a:off x="9697979" y="526664"/>
          <a:ext cx="2486401" cy="2315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03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상품정보 </a:t>
                      </a:r>
                      <a:r>
                        <a:rPr lang="en-US" altLang="ko-KR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&gt; </a:t>
                      </a:r>
                      <a:r>
                        <a:rPr lang="ko-KR" altLang="en-US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기타정보 </a:t>
                      </a:r>
                      <a:r>
                        <a:rPr lang="en-US" altLang="ko-KR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= </a:t>
                      </a:r>
                      <a:r>
                        <a:rPr lang="ko-KR" altLang="en-US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근무일지 해당항목과 동일</a:t>
                      </a:r>
                      <a:endParaRPr lang="en-US" altLang="ko-KR" sz="800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12822"/>
                  </a:ext>
                </a:extLst>
              </a:tr>
              <a:tr h="20103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DESCRIPTION</a:t>
                      </a:r>
                      <a:endParaRPr lang="ko-KR" altLang="en-US" sz="8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카메라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내파일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선택창 호출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촬영일시 자동으로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load</a:t>
                      </a: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702350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904480"/>
                  </a:ext>
                </a:extLst>
              </a:tr>
            </a:tbl>
          </a:graphicData>
        </a:graphic>
      </p:graphicFrame>
      <p:sp>
        <p:nvSpPr>
          <p:cNvPr id="7" name="사각형: 둥근 모서리 23">
            <a:extLst>
              <a:ext uri="{FF2B5EF4-FFF2-40B4-BE49-F238E27FC236}">
                <a16:creationId xmlns:a16="http://schemas.microsoft.com/office/drawing/2014/main" id="{533E89A5-81F5-AF51-17A9-D300A7D7CAD9}"/>
              </a:ext>
            </a:extLst>
          </p:cNvPr>
          <p:cNvSpPr/>
          <p:nvPr/>
        </p:nvSpPr>
        <p:spPr>
          <a:xfrm>
            <a:off x="179704" y="791956"/>
            <a:ext cx="9313086" cy="5558664"/>
          </a:xfrm>
          <a:prstGeom prst="roundRect">
            <a:avLst>
              <a:gd name="adj" fmla="val 214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1D4AA-F5AE-F0D1-12F1-A61110BCDF02}"/>
              </a:ext>
            </a:extLst>
          </p:cNvPr>
          <p:cNvSpPr txBox="1"/>
          <p:nvPr/>
        </p:nvSpPr>
        <p:spPr>
          <a:xfrm>
            <a:off x="235211" y="884929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D6EFD"/>
                </a:solidFill>
              </a:rPr>
              <a:t>기타정보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5860B7C-5252-802C-6D20-12190F245C46}"/>
              </a:ext>
            </a:extLst>
          </p:cNvPr>
          <p:cNvCxnSpPr>
            <a:cxnSpLocks/>
          </p:cNvCxnSpPr>
          <p:nvPr/>
        </p:nvCxnSpPr>
        <p:spPr>
          <a:xfrm>
            <a:off x="304735" y="1212237"/>
            <a:ext cx="9008191" cy="0"/>
          </a:xfrm>
          <a:prstGeom prst="line">
            <a:avLst/>
          </a:prstGeom>
          <a:ln>
            <a:solidFill>
              <a:srgbClr val="0D6E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evron Down">
            <a:extLst>
              <a:ext uri="{FF2B5EF4-FFF2-40B4-BE49-F238E27FC236}">
                <a16:creationId xmlns:a16="http://schemas.microsoft.com/office/drawing/2014/main" id="{96ADB4E1-5C41-03FD-F3FA-D0860B3E89BC}"/>
              </a:ext>
            </a:extLst>
          </p:cNvPr>
          <p:cNvSpPr>
            <a:spLocks noChangeAspect="1"/>
          </p:cNvSpPr>
          <p:nvPr/>
        </p:nvSpPr>
        <p:spPr bwMode="auto">
          <a:xfrm>
            <a:off x="9046059" y="964396"/>
            <a:ext cx="144463" cy="79375"/>
          </a:xfrm>
          <a:custGeom>
            <a:avLst/>
            <a:gdLst>
              <a:gd name="T0" fmla="*/ 594 w 594"/>
              <a:gd name="T1" fmla="*/ 27 h 324"/>
              <a:gd name="T2" fmla="*/ 566 w 594"/>
              <a:gd name="T3" fmla="*/ 0 h 324"/>
              <a:gd name="T4" fmla="*/ 297 w 594"/>
              <a:gd name="T5" fmla="*/ 268 h 324"/>
              <a:gd name="T6" fmla="*/ 28 w 594"/>
              <a:gd name="T7" fmla="*/ 0 h 324"/>
              <a:gd name="T8" fmla="*/ 0 w 594"/>
              <a:gd name="T9" fmla="*/ 27 h 324"/>
              <a:gd name="T10" fmla="*/ 297 w 594"/>
              <a:gd name="T11" fmla="*/ 324 h 324"/>
              <a:gd name="T12" fmla="*/ 594 w 594"/>
              <a:gd name="T13" fmla="*/ 2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4" h="324">
                <a:moveTo>
                  <a:pt x="594" y="27"/>
                </a:moveTo>
                <a:lnTo>
                  <a:pt x="566" y="0"/>
                </a:lnTo>
                <a:lnTo>
                  <a:pt x="297" y="268"/>
                </a:lnTo>
                <a:lnTo>
                  <a:pt x="28" y="0"/>
                </a:lnTo>
                <a:lnTo>
                  <a:pt x="0" y="27"/>
                </a:lnTo>
                <a:lnTo>
                  <a:pt x="297" y="324"/>
                </a:lnTo>
                <a:lnTo>
                  <a:pt x="594" y="27"/>
                </a:lnTo>
                <a:close/>
              </a:path>
            </a:pathLst>
          </a:custGeom>
          <a:solidFill>
            <a:srgbClr val="0D6EF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281EA89-D2ED-1C12-8F77-D140CDB7C8FB}"/>
              </a:ext>
            </a:extLst>
          </p:cNvPr>
          <p:cNvGrpSpPr/>
          <p:nvPr/>
        </p:nvGrpSpPr>
        <p:grpSpPr>
          <a:xfrm>
            <a:off x="3385103" y="1328826"/>
            <a:ext cx="2928761" cy="1390261"/>
            <a:chOff x="2590841" y="1328826"/>
            <a:chExt cx="2928761" cy="1390261"/>
          </a:xfrm>
        </p:grpSpPr>
        <p:sp>
          <p:nvSpPr>
            <p:cNvPr id="12" name="사각형: 둥근 모서리 336">
              <a:extLst>
                <a:ext uri="{FF2B5EF4-FFF2-40B4-BE49-F238E27FC236}">
                  <a16:creationId xmlns:a16="http://schemas.microsoft.com/office/drawing/2014/main" id="{F60068F0-E982-54CE-3720-BD80C0DFDC2B}"/>
                </a:ext>
              </a:extLst>
            </p:cNvPr>
            <p:cNvSpPr/>
            <p:nvPr/>
          </p:nvSpPr>
          <p:spPr>
            <a:xfrm>
              <a:off x="2592381" y="1328826"/>
              <a:ext cx="2910751" cy="1390261"/>
            </a:xfrm>
            <a:prstGeom prst="roundRect">
              <a:avLst>
                <a:gd name="adj" fmla="val 247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798C65-B7F4-7D43-F55A-C5762E928DAE}"/>
                </a:ext>
              </a:extLst>
            </p:cNvPr>
            <p:cNvSpPr txBox="1"/>
            <p:nvPr/>
          </p:nvSpPr>
          <p:spPr>
            <a:xfrm>
              <a:off x="2596371" y="1374613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입관용품</a:t>
              </a:r>
              <a:endParaRPr lang="ko-KR" altLang="en-US" sz="1000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181E004-8205-7C59-C1B9-076D15B4A359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41" y="1663587"/>
              <a:ext cx="29287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34CA4E8-8CEB-11BD-DFC0-98A4A9BBE0B4}"/>
                </a:ext>
              </a:extLst>
            </p:cNvPr>
            <p:cNvGrpSpPr/>
            <p:nvPr/>
          </p:nvGrpSpPr>
          <p:grpSpPr>
            <a:xfrm>
              <a:off x="3988787" y="1398700"/>
              <a:ext cx="1433265" cy="200616"/>
              <a:chOff x="6433237" y="1231057"/>
              <a:chExt cx="1907676" cy="267020"/>
            </a:xfrm>
          </p:grpSpPr>
          <p:sp>
            <p:nvSpPr>
              <p:cNvPr id="19" name="Input">
                <a:extLst>
                  <a:ext uri="{FF2B5EF4-FFF2-40B4-BE49-F238E27FC236}">
                    <a16:creationId xmlns:a16="http://schemas.microsoft.com/office/drawing/2014/main" id="{0961C5F0-A65D-FB4E-2D2A-E867879F51CE}"/>
                  </a:ext>
                </a:extLst>
              </p:cNvPr>
              <p:cNvSpPr/>
              <p:nvPr/>
            </p:nvSpPr>
            <p:spPr>
              <a:xfrm>
                <a:off x="6433237" y="1231057"/>
                <a:ext cx="1907676" cy="267020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4" tIns="64008" rIns="100584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YYYY.MM.DD 00:00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Calendar Ico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91D016F6-E6AD-E636-A591-1EE047C90CC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121558" y="1298299"/>
                <a:ext cx="140225" cy="132541"/>
              </a:xfrm>
              <a:custGeom>
                <a:avLst/>
                <a:gdLst>
                  <a:gd name="T0" fmla="*/ 169 w 452"/>
                  <a:gd name="T1" fmla="*/ 169 h 423"/>
                  <a:gd name="T2" fmla="*/ 198 w 452"/>
                  <a:gd name="T3" fmla="*/ 197 h 423"/>
                  <a:gd name="T4" fmla="*/ 254 w 452"/>
                  <a:gd name="T5" fmla="*/ 367 h 423"/>
                  <a:gd name="T6" fmla="*/ 282 w 452"/>
                  <a:gd name="T7" fmla="*/ 338 h 423"/>
                  <a:gd name="T8" fmla="*/ 254 w 452"/>
                  <a:gd name="T9" fmla="*/ 367 h 423"/>
                  <a:gd name="T10" fmla="*/ 339 w 452"/>
                  <a:gd name="T11" fmla="*/ 169 h 423"/>
                  <a:gd name="T12" fmla="*/ 367 w 452"/>
                  <a:gd name="T13" fmla="*/ 197 h 423"/>
                  <a:gd name="T14" fmla="*/ 254 w 452"/>
                  <a:gd name="T15" fmla="*/ 197 h 423"/>
                  <a:gd name="T16" fmla="*/ 282 w 452"/>
                  <a:gd name="T17" fmla="*/ 169 h 423"/>
                  <a:gd name="T18" fmla="*/ 254 w 452"/>
                  <a:gd name="T19" fmla="*/ 197 h 423"/>
                  <a:gd name="T20" fmla="*/ 169 w 452"/>
                  <a:gd name="T21" fmla="*/ 225 h 423"/>
                  <a:gd name="T22" fmla="*/ 198 w 452"/>
                  <a:gd name="T23" fmla="*/ 254 h 423"/>
                  <a:gd name="T24" fmla="*/ 85 w 452"/>
                  <a:gd name="T25" fmla="*/ 254 h 423"/>
                  <a:gd name="T26" fmla="*/ 113 w 452"/>
                  <a:gd name="T27" fmla="*/ 225 h 423"/>
                  <a:gd name="T28" fmla="*/ 85 w 452"/>
                  <a:gd name="T29" fmla="*/ 254 h 423"/>
                  <a:gd name="T30" fmla="*/ 339 w 452"/>
                  <a:gd name="T31" fmla="*/ 225 h 423"/>
                  <a:gd name="T32" fmla="*/ 367 w 452"/>
                  <a:gd name="T33" fmla="*/ 254 h 423"/>
                  <a:gd name="T34" fmla="*/ 254 w 452"/>
                  <a:gd name="T35" fmla="*/ 254 h 423"/>
                  <a:gd name="T36" fmla="*/ 282 w 452"/>
                  <a:gd name="T37" fmla="*/ 225 h 423"/>
                  <a:gd name="T38" fmla="*/ 254 w 452"/>
                  <a:gd name="T39" fmla="*/ 254 h 423"/>
                  <a:gd name="T40" fmla="*/ 169 w 452"/>
                  <a:gd name="T41" fmla="*/ 282 h 423"/>
                  <a:gd name="T42" fmla="*/ 198 w 452"/>
                  <a:gd name="T43" fmla="*/ 310 h 423"/>
                  <a:gd name="T44" fmla="*/ 85 w 452"/>
                  <a:gd name="T45" fmla="*/ 310 h 423"/>
                  <a:gd name="T46" fmla="*/ 113 w 452"/>
                  <a:gd name="T47" fmla="*/ 282 h 423"/>
                  <a:gd name="T48" fmla="*/ 85 w 452"/>
                  <a:gd name="T49" fmla="*/ 310 h 423"/>
                  <a:gd name="T50" fmla="*/ 339 w 452"/>
                  <a:gd name="T51" fmla="*/ 282 h 423"/>
                  <a:gd name="T52" fmla="*/ 367 w 452"/>
                  <a:gd name="T53" fmla="*/ 310 h 423"/>
                  <a:gd name="T54" fmla="*/ 254 w 452"/>
                  <a:gd name="T55" fmla="*/ 310 h 423"/>
                  <a:gd name="T56" fmla="*/ 282 w 452"/>
                  <a:gd name="T57" fmla="*/ 282 h 423"/>
                  <a:gd name="T58" fmla="*/ 254 w 452"/>
                  <a:gd name="T59" fmla="*/ 310 h 423"/>
                  <a:gd name="T60" fmla="*/ 169 w 452"/>
                  <a:gd name="T61" fmla="*/ 338 h 423"/>
                  <a:gd name="T62" fmla="*/ 198 w 452"/>
                  <a:gd name="T63" fmla="*/ 367 h 423"/>
                  <a:gd name="T64" fmla="*/ 85 w 452"/>
                  <a:gd name="T65" fmla="*/ 367 h 423"/>
                  <a:gd name="T66" fmla="*/ 113 w 452"/>
                  <a:gd name="T67" fmla="*/ 338 h 423"/>
                  <a:gd name="T68" fmla="*/ 85 w 452"/>
                  <a:gd name="T69" fmla="*/ 367 h 423"/>
                  <a:gd name="T70" fmla="*/ 452 w 452"/>
                  <a:gd name="T71" fmla="*/ 28 h 423"/>
                  <a:gd name="T72" fmla="*/ 0 w 452"/>
                  <a:gd name="T73" fmla="*/ 423 h 423"/>
                  <a:gd name="T74" fmla="*/ 85 w 452"/>
                  <a:gd name="T75" fmla="*/ 28 h 423"/>
                  <a:gd name="T76" fmla="*/ 113 w 452"/>
                  <a:gd name="T77" fmla="*/ 0 h 423"/>
                  <a:gd name="T78" fmla="*/ 339 w 452"/>
                  <a:gd name="T79" fmla="*/ 28 h 423"/>
                  <a:gd name="T80" fmla="*/ 367 w 452"/>
                  <a:gd name="T81" fmla="*/ 0 h 423"/>
                  <a:gd name="T82" fmla="*/ 85 w 452"/>
                  <a:gd name="T83" fmla="*/ 56 h 423"/>
                  <a:gd name="T84" fmla="*/ 28 w 452"/>
                  <a:gd name="T85" fmla="*/ 113 h 423"/>
                  <a:gd name="T86" fmla="*/ 423 w 452"/>
                  <a:gd name="T87" fmla="*/ 56 h 423"/>
                  <a:gd name="T88" fmla="*/ 367 w 452"/>
                  <a:gd name="T89" fmla="*/ 84 h 423"/>
                  <a:gd name="T90" fmla="*/ 339 w 452"/>
                  <a:gd name="T91" fmla="*/ 56 h 423"/>
                  <a:gd name="T92" fmla="*/ 113 w 452"/>
                  <a:gd name="T93" fmla="*/ 84 h 423"/>
                  <a:gd name="T94" fmla="*/ 85 w 452"/>
                  <a:gd name="T95" fmla="*/ 56 h 423"/>
                  <a:gd name="T96" fmla="*/ 423 w 452"/>
                  <a:gd name="T97" fmla="*/ 395 h 423"/>
                  <a:gd name="T98" fmla="*/ 28 w 452"/>
                  <a:gd name="T99" fmla="*/ 141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52" h="423">
                    <a:moveTo>
                      <a:pt x="169" y="197"/>
                    </a:moveTo>
                    <a:lnTo>
                      <a:pt x="169" y="169"/>
                    </a:lnTo>
                    <a:lnTo>
                      <a:pt x="198" y="169"/>
                    </a:lnTo>
                    <a:lnTo>
                      <a:pt x="198" y="197"/>
                    </a:lnTo>
                    <a:lnTo>
                      <a:pt x="169" y="197"/>
                    </a:lnTo>
                    <a:close/>
                    <a:moveTo>
                      <a:pt x="254" y="367"/>
                    </a:moveTo>
                    <a:lnTo>
                      <a:pt x="254" y="338"/>
                    </a:lnTo>
                    <a:lnTo>
                      <a:pt x="282" y="338"/>
                    </a:lnTo>
                    <a:lnTo>
                      <a:pt x="282" y="367"/>
                    </a:lnTo>
                    <a:lnTo>
                      <a:pt x="254" y="367"/>
                    </a:lnTo>
                    <a:close/>
                    <a:moveTo>
                      <a:pt x="339" y="197"/>
                    </a:moveTo>
                    <a:lnTo>
                      <a:pt x="339" y="169"/>
                    </a:lnTo>
                    <a:lnTo>
                      <a:pt x="367" y="169"/>
                    </a:lnTo>
                    <a:lnTo>
                      <a:pt x="367" y="197"/>
                    </a:lnTo>
                    <a:lnTo>
                      <a:pt x="339" y="197"/>
                    </a:lnTo>
                    <a:close/>
                    <a:moveTo>
                      <a:pt x="254" y="197"/>
                    </a:moveTo>
                    <a:lnTo>
                      <a:pt x="254" y="169"/>
                    </a:lnTo>
                    <a:lnTo>
                      <a:pt x="282" y="169"/>
                    </a:lnTo>
                    <a:lnTo>
                      <a:pt x="282" y="197"/>
                    </a:lnTo>
                    <a:lnTo>
                      <a:pt x="254" y="197"/>
                    </a:lnTo>
                    <a:close/>
                    <a:moveTo>
                      <a:pt x="169" y="254"/>
                    </a:moveTo>
                    <a:lnTo>
                      <a:pt x="169" y="225"/>
                    </a:lnTo>
                    <a:lnTo>
                      <a:pt x="198" y="225"/>
                    </a:lnTo>
                    <a:lnTo>
                      <a:pt x="198" y="254"/>
                    </a:lnTo>
                    <a:lnTo>
                      <a:pt x="169" y="254"/>
                    </a:lnTo>
                    <a:close/>
                    <a:moveTo>
                      <a:pt x="85" y="254"/>
                    </a:moveTo>
                    <a:lnTo>
                      <a:pt x="85" y="225"/>
                    </a:lnTo>
                    <a:lnTo>
                      <a:pt x="113" y="225"/>
                    </a:lnTo>
                    <a:lnTo>
                      <a:pt x="113" y="254"/>
                    </a:lnTo>
                    <a:lnTo>
                      <a:pt x="85" y="254"/>
                    </a:lnTo>
                    <a:close/>
                    <a:moveTo>
                      <a:pt x="339" y="254"/>
                    </a:moveTo>
                    <a:lnTo>
                      <a:pt x="339" y="225"/>
                    </a:lnTo>
                    <a:lnTo>
                      <a:pt x="367" y="225"/>
                    </a:lnTo>
                    <a:lnTo>
                      <a:pt x="367" y="254"/>
                    </a:lnTo>
                    <a:lnTo>
                      <a:pt x="339" y="254"/>
                    </a:lnTo>
                    <a:close/>
                    <a:moveTo>
                      <a:pt x="254" y="254"/>
                    </a:moveTo>
                    <a:lnTo>
                      <a:pt x="254" y="225"/>
                    </a:lnTo>
                    <a:lnTo>
                      <a:pt x="282" y="225"/>
                    </a:lnTo>
                    <a:lnTo>
                      <a:pt x="282" y="254"/>
                    </a:lnTo>
                    <a:lnTo>
                      <a:pt x="254" y="254"/>
                    </a:lnTo>
                    <a:close/>
                    <a:moveTo>
                      <a:pt x="169" y="310"/>
                    </a:moveTo>
                    <a:lnTo>
                      <a:pt x="169" y="282"/>
                    </a:lnTo>
                    <a:lnTo>
                      <a:pt x="198" y="282"/>
                    </a:lnTo>
                    <a:lnTo>
                      <a:pt x="198" y="310"/>
                    </a:lnTo>
                    <a:lnTo>
                      <a:pt x="169" y="310"/>
                    </a:lnTo>
                    <a:close/>
                    <a:moveTo>
                      <a:pt x="85" y="310"/>
                    </a:moveTo>
                    <a:lnTo>
                      <a:pt x="85" y="282"/>
                    </a:lnTo>
                    <a:lnTo>
                      <a:pt x="113" y="282"/>
                    </a:lnTo>
                    <a:lnTo>
                      <a:pt x="113" y="310"/>
                    </a:lnTo>
                    <a:lnTo>
                      <a:pt x="85" y="310"/>
                    </a:lnTo>
                    <a:close/>
                    <a:moveTo>
                      <a:pt x="339" y="310"/>
                    </a:moveTo>
                    <a:lnTo>
                      <a:pt x="339" y="282"/>
                    </a:lnTo>
                    <a:lnTo>
                      <a:pt x="367" y="282"/>
                    </a:lnTo>
                    <a:lnTo>
                      <a:pt x="367" y="310"/>
                    </a:lnTo>
                    <a:lnTo>
                      <a:pt x="339" y="310"/>
                    </a:lnTo>
                    <a:close/>
                    <a:moveTo>
                      <a:pt x="254" y="310"/>
                    </a:moveTo>
                    <a:lnTo>
                      <a:pt x="254" y="282"/>
                    </a:lnTo>
                    <a:lnTo>
                      <a:pt x="282" y="282"/>
                    </a:lnTo>
                    <a:lnTo>
                      <a:pt x="282" y="310"/>
                    </a:lnTo>
                    <a:lnTo>
                      <a:pt x="254" y="310"/>
                    </a:lnTo>
                    <a:close/>
                    <a:moveTo>
                      <a:pt x="169" y="367"/>
                    </a:moveTo>
                    <a:lnTo>
                      <a:pt x="169" y="338"/>
                    </a:lnTo>
                    <a:lnTo>
                      <a:pt x="198" y="338"/>
                    </a:lnTo>
                    <a:lnTo>
                      <a:pt x="198" y="367"/>
                    </a:lnTo>
                    <a:lnTo>
                      <a:pt x="169" y="367"/>
                    </a:lnTo>
                    <a:close/>
                    <a:moveTo>
                      <a:pt x="85" y="367"/>
                    </a:moveTo>
                    <a:lnTo>
                      <a:pt x="85" y="338"/>
                    </a:lnTo>
                    <a:lnTo>
                      <a:pt x="113" y="338"/>
                    </a:lnTo>
                    <a:lnTo>
                      <a:pt x="113" y="367"/>
                    </a:lnTo>
                    <a:lnTo>
                      <a:pt x="85" y="367"/>
                    </a:lnTo>
                    <a:close/>
                    <a:moveTo>
                      <a:pt x="367" y="28"/>
                    </a:moveTo>
                    <a:lnTo>
                      <a:pt x="452" y="28"/>
                    </a:lnTo>
                    <a:lnTo>
                      <a:pt x="452" y="423"/>
                    </a:lnTo>
                    <a:lnTo>
                      <a:pt x="0" y="423"/>
                    </a:lnTo>
                    <a:lnTo>
                      <a:pt x="0" y="28"/>
                    </a:lnTo>
                    <a:lnTo>
                      <a:pt x="85" y="28"/>
                    </a:lnTo>
                    <a:lnTo>
                      <a:pt x="85" y="0"/>
                    </a:lnTo>
                    <a:lnTo>
                      <a:pt x="113" y="0"/>
                    </a:lnTo>
                    <a:lnTo>
                      <a:pt x="113" y="28"/>
                    </a:lnTo>
                    <a:lnTo>
                      <a:pt x="339" y="28"/>
                    </a:lnTo>
                    <a:lnTo>
                      <a:pt x="339" y="0"/>
                    </a:lnTo>
                    <a:lnTo>
                      <a:pt x="367" y="0"/>
                    </a:lnTo>
                    <a:lnTo>
                      <a:pt x="367" y="28"/>
                    </a:lnTo>
                    <a:close/>
                    <a:moveTo>
                      <a:pt x="85" y="56"/>
                    </a:moveTo>
                    <a:lnTo>
                      <a:pt x="28" y="56"/>
                    </a:lnTo>
                    <a:lnTo>
                      <a:pt x="28" y="113"/>
                    </a:lnTo>
                    <a:lnTo>
                      <a:pt x="423" y="113"/>
                    </a:lnTo>
                    <a:lnTo>
                      <a:pt x="423" y="56"/>
                    </a:lnTo>
                    <a:lnTo>
                      <a:pt x="367" y="56"/>
                    </a:lnTo>
                    <a:lnTo>
                      <a:pt x="367" y="84"/>
                    </a:lnTo>
                    <a:lnTo>
                      <a:pt x="339" y="84"/>
                    </a:lnTo>
                    <a:lnTo>
                      <a:pt x="339" y="56"/>
                    </a:lnTo>
                    <a:lnTo>
                      <a:pt x="113" y="56"/>
                    </a:lnTo>
                    <a:lnTo>
                      <a:pt x="113" y="84"/>
                    </a:lnTo>
                    <a:lnTo>
                      <a:pt x="85" y="84"/>
                    </a:lnTo>
                    <a:lnTo>
                      <a:pt x="85" y="56"/>
                    </a:lnTo>
                    <a:close/>
                    <a:moveTo>
                      <a:pt x="28" y="395"/>
                    </a:moveTo>
                    <a:lnTo>
                      <a:pt x="423" y="395"/>
                    </a:lnTo>
                    <a:lnTo>
                      <a:pt x="423" y="141"/>
                    </a:lnTo>
                    <a:lnTo>
                      <a:pt x="28" y="141"/>
                    </a:lnTo>
                    <a:lnTo>
                      <a:pt x="28" y="395"/>
                    </a:lnTo>
                    <a:close/>
                  </a:path>
                </a:pathLst>
              </a:custGeom>
              <a:solidFill>
                <a:srgbClr val="1F1F1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B0E9606-8CC8-9670-F760-86C9CD7EBDE1}"/>
                </a:ext>
              </a:extLst>
            </p:cNvPr>
            <p:cNvGrpSpPr/>
            <p:nvPr/>
          </p:nvGrpSpPr>
          <p:grpSpPr>
            <a:xfrm>
              <a:off x="2732377" y="1780176"/>
              <a:ext cx="807905" cy="807905"/>
              <a:chOff x="4426242" y="2205505"/>
              <a:chExt cx="807905" cy="807905"/>
            </a:xfrm>
          </p:grpSpPr>
          <p:sp>
            <p:nvSpPr>
              <p:cNvPr id="17" name="사각형: 둥근 모서리 343">
                <a:extLst>
                  <a:ext uri="{FF2B5EF4-FFF2-40B4-BE49-F238E27FC236}">
                    <a16:creationId xmlns:a16="http://schemas.microsoft.com/office/drawing/2014/main" id="{D310D7FD-DA1B-DDEB-0326-CC46C02DA75F}"/>
                  </a:ext>
                </a:extLst>
              </p:cNvPr>
              <p:cNvSpPr/>
              <p:nvPr/>
            </p:nvSpPr>
            <p:spPr>
              <a:xfrm>
                <a:off x="4426242" y="2205505"/>
                <a:ext cx="807905" cy="80790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Add">
                <a:extLst>
                  <a:ext uri="{FF2B5EF4-FFF2-40B4-BE49-F238E27FC236}">
                    <a16:creationId xmlns:a16="http://schemas.microsoft.com/office/drawing/2014/main" id="{FA721B10-58A3-60B0-AD09-D6F1DDF0802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739997" y="2510432"/>
                <a:ext cx="185616" cy="185616"/>
              </a:xfrm>
              <a:custGeom>
                <a:avLst/>
                <a:gdLst>
                  <a:gd name="T0" fmla="*/ 29 w 66"/>
                  <a:gd name="T1" fmla="*/ 0 h 66"/>
                  <a:gd name="T2" fmla="*/ 29 w 66"/>
                  <a:gd name="T3" fmla="*/ 29 h 66"/>
                  <a:gd name="T4" fmla="*/ 0 w 66"/>
                  <a:gd name="T5" fmla="*/ 29 h 66"/>
                  <a:gd name="T6" fmla="*/ 0 w 66"/>
                  <a:gd name="T7" fmla="*/ 37 h 66"/>
                  <a:gd name="T8" fmla="*/ 29 w 66"/>
                  <a:gd name="T9" fmla="*/ 37 h 66"/>
                  <a:gd name="T10" fmla="*/ 29 w 66"/>
                  <a:gd name="T11" fmla="*/ 66 h 66"/>
                  <a:gd name="T12" fmla="*/ 37 w 66"/>
                  <a:gd name="T13" fmla="*/ 66 h 66"/>
                  <a:gd name="T14" fmla="*/ 37 w 66"/>
                  <a:gd name="T15" fmla="*/ 37 h 66"/>
                  <a:gd name="T16" fmla="*/ 66 w 66"/>
                  <a:gd name="T17" fmla="*/ 37 h 66"/>
                  <a:gd name="T18" fmla="*/ 66 w 66"/>
                  <a:gd name="T19" fmla="*/ 29 h 66"/>
                  <a:gd name="T20" fmla="*/ 37 w 66"/>
                  <a:gd name="T21" fmla="*/ 29 h 66"/>
                  <a:gd name="T22" fmla="*/ 37 w 66"/>
                  <a:gd name="T23" fmla="*/ 0 h 66"/>
                  <a:gd name="T24" fmla="*/ 29 w 66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66">
                    <a:moveTo>
                      <a:pt x="29" y="0"/>
                    </a:moveTo>
                    <a:lnTo>
                      <a:pt x="29" y="29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29" y="37"/>
                    </a:lnTo>
                    <a:lnTo>
                      <a:pt x="29" y="66"/>
                    </a:lnTo>
                    <a:lnTo>
                      <a:pt x="37" y="66"/>
                    </a:lnTo>
                    <a:lnTo>
                      <a:pt x="37" y="37"/>
                    </a:lnTo>
                    <a:lnTo>
                      <a:pt x="66" y="37"/>
                    </a:lnTo>
                    <a:lnTo>
                      <a:pt x="66" y="29"/>
                    </a:lnTo>
                    <a:lnTo>
                      <a:pt x="37" y="29"/>
                    </a:lnTo>
                    <a:lnTo>
                      <a:pt x="37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1" name="사각형: 둥근 모서리 327">
            <a:extLst>
              <a:ext uri="{FF2B5EF4-FFF2-40B4-BE49-F238E27FC236}">
                <a16:creationId xmlns:a16="http://schemas.microsoft.com/office/drawing/2014/main" id="{16745F64-8B5B-3418-3EAF-762878F7DFE4}"/>
              </a:ext>
            </a:extLst>
          </p:cNvPr>
          <p:cNvSpPr/>
          <p:nvPr/>
        </p:nvSpPr>
        <p:spPr>
          <a:xfrm>
            <a:off x="338258" y="1328826"/>
            <a:ext cx="2978379" cy="1390261"/>
          </a:xfrm>
          <a:prstGeom prst="roundRect">
            <a:avLst>
              <a:gd name="adj" fmla="val 24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4945D-FB1A-5BC1-E500-22FBDE16AFAB}"/>
              </a:ext>
            </a:extLst>
          </p:cNvPr>
          <p:cNvSpPr txBox="1"/>
          <p:nvPr/>
        </p:nvSpPr>
        <p:spPr>
          <a:xfrm>
            <a:off x="338258" y="137461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수의</a:t>
            </a:r>
            <a:endParaRPr lang="ko-KR" altLang="en-US" sz="10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C93350-A215-85E3-23D3-65A5C244E18D}"/>
              </a:ext>
            </a:extLst>
          </p:cNvPr>
          <p:cNvCxnSpPr>
            <a:cxnSpLocks/>
          </p:cNvCxnSpPr>
          <p:nvPr/>
        </p:nvCxnSpPr>
        <p:spPr>
          <a:xfrm>
            <a:off x="332728" y="1663587"/>
            <a:ext cx="2983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laceholder Photo">
            <a:extLst>
              <a:ext uri="{FF2B5EF4-FFF2-40B4-BE49-F238E27FC236}">
                <a16:creationId xmlns:a16="http://schemas.microsoft.com/office/drawing/2014/main" id="{FB9EEBAB-6B4B-CC7D-CEAA-9FCE0F7E153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7" y="1785443"/>
            <a:ext cx="807905" cy="807905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9B8EAAAF-371F-3F0A-FCB0-D85C844EF13A}"/>
              </a:ext>
            </a:extLst>
          </p:cNvPr>
          <p:cNvGrpSpPr/>
          <p:nvPr/>
        </p:nvGrpSpPr>
        <p:grpSpPr>
          <a:xfrm>
            <a:off x="1808645" y="1398700"/>
            <a:ext cx="1433265" cy="200616"/>
            <a:chOff x="6386617" y="1231057"/>
            <a:chExt cx="1907676" cy="267020"/>
          </a:xfrm>
        </p:grpSpPr>
        <p:sp>
          <p:nvSpPr>
            <p:cNvPr id="26" name="Input">
              <a:extLst>
                <a:ext uri="{FF2B5EF4-FFF2-40B4-BE49-F238E27FC236}">
                  <a16:creationId xmlns:a16="http://schemas.microsoft.com/office/drawing/2014/main" id="{D2D9DD0D-2561-2AB5-ABE2-0D6C15FBA398}"/>
                </a:ext>
              </a:extLst>
            </p:cNvPr>
            <p:cNvSpPr/>
            <p:nvPr/>
          </p:nvSpPr>
          <p:spPr>
            <a:xfrm>
              <a:off x="6386617" y="1231057"/>
              <a:ext cx="1907676" cy="267020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YYYY.MM.DD 00:00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Calenda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2A4963A-1C09-DA41-4417-2EF49B3DDFB3}"/>
                </a:ext>
              </a:extLst>
            </p:cNvPr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8074938" y="1298299"/>
              <a:ext cx="140225" cy="132541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8" name="사각형: 둥근 모서리 334">
            <a:extLst>
              <a:ext uri="{FF2B5EF4-FFF2-40B4-BE49-F238E27FC236}">
                <a16:creationId xmlns:a16="http://schemas.microsoft.com/office/drawing/2014/main" id="{7251B2F1-AEBF-DE68-85F2-F45FBDEEDD4A}"/>
              </a:ext>
            </a:extLst>
          </p:cNvPr>
          <p:cNvSpPr/>
          <p:nvPr/>
        </p:nvSpPr>
        <p:spPr>
          <a:xfrm>
            <a:off x="1365801" y="1780176"/>
            <a:ext cx="807905" cy="80790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29" name="Add">
            <a:extLst>
              <a:ext uri="{FF2B5EF4-FFF2-40B4-BE49-F238E27FC236}">
                <a16:creationId xmlns:a16="http://schemas.microsoft.com/office/drawing/2014/main" id="{0CA2A107-F6FE-C901-895A-570CE817A302}"/>
              </a:ext>
            </a:extLst>
          </p:cNvPr>
          <p:cNvSpPr>
            <a:spLocks noChangeAspect="1"/>
          </p:cNvSpPr>
          <p:nvPr/>
        </p:nvSpPr>
        <p:spPr bwMode="auto">
          <a:xfrm>
            <a:off x="1679556" y="2085103"/>
            <a:ext cx="185616" cy="185616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6A591F8-3A59-AC38-3760-37BC90AC94C2}"/>
              </a:ext>
            </a:extLst>
          </p:cNvPr>
          <p:cNvSpPr/>
          <p:nvPr/>
        </p:nvSpPr>
        <p:spPr>
          <a:xfrm>
            <a:off x="435437" y="2257577"/>
            <a:ext cx="807905" cy="334811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/>
              <a:t>2022.12.31 00:00</a:t>
            </a:r>
            <a:endParaRPr lang="ko-KR" altLang="en-US" sz="6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701290-FF01-4D98-F7FE-33B456C6F0BE}"/>
              </a:ext>
            </a:extLst>
          </p:cNvPr>
          <p:cNvSpPr/>
          <p:nvPr/>
        </p:nvSpPr>
        <p:spPr>
          <a:xfrm>
            <a:off x="1914524" y="1882708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/>
              <a:t>1</a:t>
            </a:r>
            <a:endParaRPr lang="ko-KR" altLang="en-US" sz="6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4908147-590D-4B44-D647-829D7F3EE3A6}"/>
              </a:ext>
            </a:extLst>
          </p:cNvPr>
          <p:cNvSpPr/>
          <p:nvPr/>
        </p:nvSpPr>
        <p:spPr>
          <a:xfrm>
            <a:off x="1119123" y="2331098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/>
              <a:t>3</a:t>
            </a:r>
            <a:endParaRPr lang="ko-KR" altLang="en-US" sz="60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48229BE-C425-8BC2-CDE9-D20CF4EBF918}"/>
              </a:ext>
            </a:extLst>
          </p:cNvPr>
          <p:cNvGrpSpPr/>
          <p:nvPr/>
        </p:nvGrpSpPr>
        <p:grpSpPr>
          <a:xfrm>
            <a:off x="6364320" y="1328826"/>
            <a:ext cx="2948606" cy="1390261"/>
            <a:chOff x="4814296" y="1328826"/>
            <a:chExt cx="2948606" cy="1390261"/>
          </a:xfrm>
        </p:grpSpPr>
        <p:sp>
          <p:nvSpPr>
            <p:cNvPr id="35" name="사각형: 둥근 모서리 349">
              <a:extLst>
                <a:ext uri="{FF2B5EF4-FFF2-40B4-BE49-F238E27FC236}">
                  <a16:creationId xmlns:a16="http://schemas.microsoft.com/office/drawing/2014/main" id="{4A439EA8-2633-335F-97B8-84B2A7C62F18}"/>
                </a:ext>
              </a:extLst>
            </p:cNvPr>
            <p:cNvSpPr/>
            <p:nvPr/>
          </p:nvSpPr>
          <p:spPr>
            <a:xfrm>
              <a:off x="4815836" y="1328826"/>
              <a:ext cx="2947066" cy="1390261"/>
            </a:xfrm>
            <a:prstGeom prst="roundRect">
              <a:avLst>
                <a:gd name="adj" fmla="val 247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4AB1A3F-23C4-5580-9103-60DB55628F11}"/>
                </a:ext>
              </a:extLst>
            </p:cNvPr>
            <p:cNvSpPr txBox="1"/>
            <p:nvPr/>
          </p:nvSpPr>
          <p:spPr>
            <a:xfrm>
              <a:off x="4871479" y="1374612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봉안함</a:t>
              </a:r>
              <a:endParaRPr lang="ko-KR" altLang="en-US" sz="1000" dirty="0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88D0BB5B-DB64-97BF-B4C0-3A21C3090431}"/>
                </a:ext>
              </a:extLst>
            </p:cNvPr>
            <p:cNvCxnSpPr>
              <a:cxnSpLocks/>
            </p:cNvCxnSpPr>
            <p:nvPr/>
          </p:nvCxnSpPr>
          <p:spPr>
            <a:xfrm>
              <a:off x="4814296" y="1663587"/>
              <a:ext cx="2948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8744F984-51BB-E688-CE64-648CAA43ADB2}"/>
                </a:ext>
              </a:extLst>
            </p:cNvPr>
            <p:cNvGrpSpPr/>
            <p:nvPr/>
          </p:nvGrpSpPr>
          <p:grpSpPr>
            <a:xfrm>
              <a:off x="6215077" y="1398700"/>
              <a:ext cx="1433265" cy="200616"/>
              <a:chOff x="6437010" y="1231057"/>
              <a:chExt cx="1907676" cy="267020"/>
            </a:xfrm>
          </p:grpSpPr>
          <p:sp>
            <p:nvSpPr>
              <p:cNvPr id="42" name="Input">
                <a:extLst>
                  <a:ext uri="{FF2B5EF4-FFF2-40B4-BE49-F238E27FC236}">
                    <a16:creationId xmlns:a16="http://schemas.microsoft.com/office/drawing/2014/main" id="{3898091B-6FF7-A9B0-4394-5171470FD277}"/>
                  </a:ext>
                </a:extLst>
              </p:cNvPr>
              <p:cNvSpPr/>
              <p:nvPr/>
            </p:nvSpPr>
            <p:spPr>
              <a:xfrm>
                <a:off x="6437010" y="1231057"/>
                <a:ext cx="1907676" cy="267020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4" tIns="64008" rIns="100584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YYYY.MM.DD 00:00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Calendar Ico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EAB7A61C-322E-316F-A79D-DFC5E75B83BB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8141965" y="1298299"/>
                <a:ext cx="140225" cy="132541"/>
              </a:xfrm>
              <a:custGeom>
                <a:avLst/>
                <a:gdLst>
                  <a:gd name="T0" fmla="*/ 169 w 452"/>
                  <a:gd name="T1" fmla="*/ 169 h 423"/>
                  <a:gd name="T2" fmla="*/ 198 w 452"/>
                  <a:gd name="T3" fmla="*/ 197 h 423"/>
                  <a:gd name="T4" fmla="*/ 254 w 452"/>
                  <a:gd name="T5" fmla="*/ 367 h 423"/>
                  <a:gd name="T6" fmla="*/ 282 w 452"/>
                  <a:gd name="T7" fmla="*/ 338 h 423"/>
                  <a:gd name="T8" fmla="*/ 254 w 452"/>
                  <a:gd name="T9" fmla="*/ 367 h 423"/>
                  <a:gd name="T10" fmla="*/ 339 w 452"/>
                  <a:gd name="T11" fmla="*/ 169 h 423"/>
                  <a:gd name="T12" fmla="*/ 367 w 452"/>
                  <a:gd name="T13" fmla="*/ 197 h 423"/>
                  <a:gd name="T14" fmla="*/ 254 w 452"/>
                  <a:gd name="T15" fmla="*/ 197 h 423"/>
                  <a:gd name="T16" fmla="*/ 282 w 452"/>
                  <a:gd name="T17" fmla="*/ 169 h 423"/>
                  <a:gd name="T18" fmla="*/ 254 w 452"/>
                  <a:gd name="T19" fmla="*/ 197 h 423"/>
                  <a:gd name="T20" fmla="*/ 169 w 452"/>
                  <a:gd name="T21" fmla="*/ 225 h 423"/>
                  <a:gd name="T22" fmla="*/ 198 w 452"/>
                  <a:gd name="T23" fmla="*/ 254 h 423"/>
                  <a:gd name="T24" fmla="*/ 85 w 452"/>
                  <a:gd name="T25" fmla="*/ 254 h 423"/>
                  <a:gd name="T26" fmla="*/ 113 w 452"/>
                  <a:gd name="T27" fmla="*/ 225 h 423"/>
                  <a:gd name="T28" fmla="*/ 85 w 452"/>
                  <a:gd name="T29" fmla="*/ 254 h 423"/>
                  <a:gd name="T30" fmla="*/ 339 w 452"/>
                  <a:gd name="T31" fmla="*/ 225 h 423"/>
                  <a:gd name="T32" fmla="*/ 367 w 452"/>
                  <a:gd name="T33" fmla="*/ 254 h 423"/>
                  <a:gd name="T34" fmla="*/ 254 w 452"/>
                  <a:gd name="T35" fmla="*/ 254 h 423"/>
                  <a:gd name="T36" fmla="*/ 282 w 452"/>
                  <a:gd name="T37" fmla="*/ 225 h 423"/>
                  <a:gd name="T38" fmla="*/ 254 w 452"/>
                  <a:gd name="T39" fmla="*/ 254 h 423"/>
                  <a:gd name="T40" fmla="*/ 169 w 452"/>
                  <a:gd name="T41" fmla="*/ 282 h 423"/>
                  <a:gd name="T42" fmla="*/ 198 w 452"/>
                  <a:gd name="T43" fmla="*/ 310 h 423"/>
                  <a:gd name="T44" fmla="*/ 85 w 452"/>
                  <a:gd name="T45" fmla="*/ 310 h 423"/>
                  <a:gd name="T46" fmla="*/ 113 w 452"/>
                  <a:gd name="T47" fmla="*/ 282 h 423"/>
                  <a:gd name="T48" fmla="*/ 85 w 452"/>
                  <a:gd name="T49" fmla="*/ 310 h 423"/>
                  <a:gd name="T50" fmla="*/ 339 w 452"/>
                  <a:gd name="T51" fmla="*/ 282 h 423"/>
                  <a:gd name="T52" fmla="*/ 367 w 452"/>
                  <a:gd name="T53" fmla="*/ 310 h 423"/>
                  <a:gd name="T54" fmla="*/ 254 w 452"/>
                  <a:gd name="T55" fmla="*/ 310 h 423"/>
                  <a:gd name="T56" fmla="*/ 282 w 452"/>
                  <a:gd name="T57" fmla="*/ 282 h 423"/>
                  <a:gd name="T58" fmla="*/ 254 w 452"/>
                  <a:gd name="T59" fmla="*/ 310 h 423"/>
                  <a:gd name="T60" fmla="*/ 169 w 452"/>
                  <a:gd name="T61" fmla="*/ 338 h 423"/>
                  <a:gd name="T62" fmla="*/ 198 w 452"/>
                  <a:gd name="T63" fmla="*/ 367 h 423"/>
                  <a:gd name="T64" fmla="*/ 85 w 452"/>
                  <a:gd name="T65" fmla="*/ 367 h 423"/>
                  <a:gd name="T66" fmla="*/ 113 w 452"/>
                  <a:gd name="T67" fmla="*/ 338 h 423"/>
                  <a:gd name="T68" fmla="*/ 85 w 452"/>
                  <a:gd name="T69" fmla="*/ 367 h 423"/>
                  <a:gd name="T70" fmla="*/ 452 w 452"/>
                  <a:gd name="T71" fmla="*/ 28 h 423"/>
                  <a:gd name="T72" fmla="*/ 0 w 452"/>
                  <a:gd name="T73" fmla="*/ 423 h 423"/>
                  <a:gd name="T74" fmla="*/ 85 w 452"/>
                  <a:gd name="T75" fmla="*/ 28 h 423"/>
                  <a:gd name="T76" fmla="*/ 113 w 452"/>
                  <a:gd name="T77" fmla="*/ 0 h 423"/>
                  <a:gd name="T78" fmla="*/ 339 w 452"/>
                  <a:gd name="T79" fmla="*/ 28 h 423"/>
                  <a:gd name="T80" fmla="*/ 367 w 452"/>
                  <a:gd name="T81" fmla="*/ 0 h 423"/>
                  <a:gd name="T82" fmla="*/ 85 w 452"/>
                  <a:gd name="T83" fmla="*/ 56 h 423"/>
                  <a:gd name="T84" fmla="*/ 28 w 452"/>
                  <a:gd name="T85" fmla="*/ 113 h 423"/>
                  <a:gd name="T86" fmla="*/ 423 w 452"/>
                  <a:gd name="T87" fmla="*/ 56 h 423"/>
                  <a:gd name="T88" fmla="*/ 367 w 452"/>
                  <a:gd name="T89" fmla="*/ 84 h 423"/>
                  <a:gd name="T90" fmla="*/ 339 w 452"/>
                  <a:gd name="T91" fmla="*/ 56 h 423"/>
                  <a:gd name="T92" fmla="*/ 113 w 452"/>
                  <a:gd name="T93" fmla="*/ 84 h 423"/>
                  <a:gd name="T94" fmla="*/ 85 w 452"/>
                  <a:gd name="T95" fmla="*/ 56 h 423"/>
                  <a:gd name="T96" fmla="*/ 423 w 452"/>
                  <a:gd name="T97" fmla="*/ 395 h 423"/>
                  <a:gd name="T98" fmla="*/ 28 w 452"/>
                  <a:gd name="T99" fmla="*/ 141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52" h="423">
                    <a:moveTo>
                      <a:pt x="169" y="197"/>
                    </a:moveTo>
                    <a:lnTo>
                      <a:pt x="169" y="169"/>
                    </a:lnTo>
                    <a:lnTo>
                      <a:pt x="198" y="169"/>
                    </a:lnTo>
                    <a:lnTo>
                      <a:pt x="198" y="197"/>
                    </a:lnTo>
                    <a:lnTo>
                      <a:pt x="169" y="197"/>
                    </a:lnTo>
                    <a:close/>
                    <a:moveTo>
                      <a:pt x="254" y="367"/>
                    </a:moveTo>
                    <a:lnTo>
                      <a:pt x="254" y="338"/>
                    </a:lnTo>
                    <a:lnTo>
                      <a:pt x="282" y="338"/>
                    </a:lnTo>
                    <a:lnTo>
                      <a:pt x="282" y="367"/>
                    </a:lnTo>
                    <a:lnTo>
                      <a:pt x="254" y="367"/>
                    </a:lnTo>
                    <a:close/>
                    <a:moveTo>
                      <a:pt x="339" y="197"/>
                    </a:moveTo>
                    <a:lnTo>
                      <a:pt x="339" y="169"/>
                    </a:lnTo>
                    <a:lnTo>
                      <a:pt x="367" y="169"/>
                    </a:lnTo>
                    <a:lnTo>
                      <a:pt x="367" y="197"/>
                    </a:lnTo>
                    <a:lnTo>
                      <a:pt x="339" y="197"/>
                    </a:lnTo>
                    <a:close/>
                    <a:moveTo>
                      <a:pt x="254" y="197"/>
                    </a:moveTo>
                    <a:lnTo>
                      <a:pt x="254" y="169"/>
                    </a:lnTo>
                    <a:lnTo>
                      <a:pt x="282" y="169"/>
                    </a:lnTo>
                    <a:lnTo>
                      <a:pt x="282" y="197"/>
                    </a:lnTo>
                    <a:lnTo>
                      <a:pt x="254" y="197"/>
                    </a:lnTo>
                    <a:close/>
                    <a:moveTo>
                      <a:pt x="169" y="254"/>
                    </a:moveTo>
                    <a:lnTo>
                      <a:pt x="169" y="225"/>
                    </a:lnTo>
                    <a:lnTo>
                      <a:pt x="198" y="225"/>
                    </a:lnTo>
                    <a:lnTo>
                      <a:pt x="198" y="254"/>
                    </a:lnTo>
                    <a:lnTo>
                      <a:pt x="169" y="254"/>
                    </a:lnTo>
                    <a:close/>
                    <a:moveTo>
                      <a:pt x="85" y="254"/>
                    </a:moveTo>
                    <a:lnTo>
                      <a:pt x="85" y="225"/>
                    </a:lnTo>
                    <a:lnTo>
                      <a:pt x="113" y="225"/>
                    </a:lnTo>
                    <a:lnTo>
                      <a:pt x="113" y="254"/>
                    </a:lnTo>
                    <a:lnTo>
                      <a:pt x="85" y="254"/>
                    </a:lnTo>
                    <a:close/>
                    <a:moveTo>
                      <a:pt x="339" y="254"/>
                    </a:moveTo>
                    <a:lnTo>
                      <a:pt x="339" y="225"/>
                    </a:lnTo>
                    <a:lnTo>
                      <a:pt x="367" y="225"/>
                    </a:lnTo>
                    <a:lnTo>
                      <a:pt x="367" y="254"/>
                    </a:lnTo>
                    <a:lnTo>
                      <a:pt x="339" y="254"/>
                    </a:lnTo>
                    <a:close/>
                    <a:moveTo>
                      <a:pt x="254" y="254"/>
                    </a:moveTo>
                    <a:lnTo>
                      <a:pt x="254" y="225"/>
                    </a:lnTo>
                    <a:lnTo>
                      <a:pt x="282" y="225"/>
                    </a:lnTo>
                    <a:lnTo>
                      <a:pt x="282" y="254"/>
                    </a:lnTo>
                    <a:lnTo>
                      <a:pt x="254" y="254"/>
                    </a:lnTo>
                    <a:close/>
                    <a:moveTo>
                      <a:pt x="169" y="310"/>
                    </a:moveTo>
                    <a:lnTo>
                      <a:pt x="169" y="282"/>
                    </a:lnTo>
                    <a:lnTo>
                      <a:pt x="198" y="282"/>
                    </a:lnTo>
                    <a:lnTo>
                      <a:pt x="198" y="310"/>
                    </a:lnTo>
                    <a:lnTo>
                      <a:pt x="169" y="310"/>
                    </a:lnTo>
                    <a:close/>
                    <a:moveTo>
                      <a:pt x="85" y="310"/>
                    </a:moveTo>
                    <a:lnTo>
                      <a:pt x="85" y="282"/>
                    </a:lnTo>
                    <a:lnTo>
                      <a:pt x="113" y="282"/>
                    </a:lnTo>
                    <a:lnTo>
                      <a:pt x="113" y="310"/>
                    </a:lnTo>
                    <a:lnTo>
                      <a:pt x="85" y="310"/>
                    </a:lnTo>
                    <a:close/>
                    <a:moveTo>
                      <a:pt x="339" y="310"/>
                    </a:moveTo>
                    <a:lnTo>
                      <a:pt x="339" y="282"/>
                    </a:lnTo>
                    <a:lnTo>
                      <a:pt x="367" y="282"/>
                    </a:lnTo>
                    <a:lnTo>
                      <a:pt x="367" y="310"/>
                    </a:lnTo>
                    <a:lnTo>
                      <a:pt x="339" y="310"/>
                    </a:lnTo>
                    <a:close/>
                    <a:moveTo>
                      <a:pt x="254" y="310"/>
                    </a:moveTo>
                    <a:lnTo>
                      <a:pt x="254" y="282"/>
                    </a:lnTo>
                    <a:lnTo>
                      <a:pt x="282" y="282"/>
                    </a:lnTo>
                    <a:lnTo>
                      <a:pt x="282" y="310"/>
                    </a:lnTo>
                    <a:lnTo>
                      <a:pt x="254" y="310"/>
                    </a:lnTo>
                    <a:close/>
                    <a:moveTo>
                      <a:pt x="169" y="367"/>
                    </a:moveTo>
                    <a:lnTo>
                      <a:pt x="169" y="338"/>
                    </a:lnTo>
                    <a:lnTo>
                      <a:pt x="198" y="338"/>
                    </a:lnTo>
                    <a:lnTo>
                      <a:pt x="198" y="367"/>
                    </a:lnTo>
                    <a:lnTo>
                      <a:pt x="169" y="367"/>
                    </a:lnTo>
                    <a:close/>
                    <a:moveTo>
                      <a:pt x="85" y="367"/>
                    </a:moveTo>
                    <a:lnTo>
                      <a:pt x="85" y="338"/>
                    </a:lnTo>
                    <a:lnTo>
                      <a:pt x="113" y="338"/>
                    </a:lnTo>
                    <a:lnTo>
                      <a:pt x="113" y="367"/>
                    </a:lnTo>
                    <a:lnTo>
                      <a:pt x="85" y="367"/>
                    </a:lnTo>
                    <a:close/>
                    <a:moveTo>
                      <a:pt x="367" y="28"/>
                    </a:moveTo>
                    <a:lnTo>
                      <a:pt x="452" y="28"/>
                    </a:lnTo>
                    <a:lnTo>
                      <a:pt x="452" y="423"/>
                    </a:lnTo>
                    <a:lnTo>
                      <a:pt x="0" y="423"/>
                    </a:lnTo>
                    <a:lnTo>
                      <a:pt x="0" y="28"/>
                    </a:lnTo>
                    <a:lnTo>
                      <a:pt x="85" y="28"/>
                    </a:lnTo>
                    <a:lnTo>
                      <a:pt x="85" y="0"/>
                    </a:lnTo>
                    <a:lnTo>
                      <a:pt x="113" y="0"/>
                    </a:lnTo>
                    <a:lnTo>
                      <a:pt x="113" y="28"/>
                    </a:lnTo>
                    <a:lnTo>
                      <a:pt x="339" y="28"/>
                    </a:lnTo>
                    <a:lnTo>
                      <a:pt x="339" y="0"/>
                    </a:lnTo>
                    <a:lnTo>
                      <a:pt x="367" y="0"/>
                    </a:lnTo>
                    <a:lnTo>
                      <a:pt x="367" y="28"/>
                    </a:lnTo>
                    <a:close/>
                    <a:moveTo>
                      <a:pt x="85" y="56"/>
                    </a:moveTo>
                    <a:lnTo>
                      <a:pt x="28" y="56"/>
                    </a:lnTo>
                    <a:lnTo>
                      <a:pt x="28" y="113"/>
                    </a:lnTo>
                    <a:lnTo>
                      <a:pt x="423" y="113"/>
                    </a:lnTo>
                    <a:lnTo>
                      <a:pt x="423" y="56"/>
                    </a:lnTo>
                    <a:lnTo>
                      <a:pt x="367" y="56"/>
                    </a:lnTo>
                    <a:lnTo>
                      <a:pt x="367" y="84"/>
                    </a:lnTo>
                    <a:lnTo>
                      <a:pt x="339" y="84"/>
                    </a:lnTo>
                    <a:lnTo>
                      <a:pt x="339" y="56"/>
                    </a:lnTo>
                    <a:lnTo>
                      <a:pt x="113" y="56"/>
                    </a:lnTo>
                    <a:lnTo>
                      <a:pt x="113" y="84"/>
                    </a:lnTo>
                    <a:lnTo>
                      <a:pt x="85" y="84"/>
                    </a:lnTo>
                    <a:lnTo>
                      <a:pt x="85" y="56"/>
                    </a:lnTo>
                    <a:close/>
                    <a:moveTo>
                      <a:pt x="28" y="395"/>
                    </a:moveTo>
                    <a:lnTo>
                      <a:pt x="423" y="395"/>
                    </a:lnTo>
                    <a:lnTo>
                      <a:pt x="423" y="141"/>
                    </a:lnTo>
                    <a:lnTo>
                      <a:pt x="28" y="141"/>
                    </a:lnTo>
                    <a:lnTo>
                      <a:pt x="28" y="395"/>
                    </a:lnTo>
                    <a:close/>
                  </a:path>
                </a:pathLst>
              </a:custGeom>
              <a:solidFill>
                <a:srgbClr val="1F1F1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0597CF9-BFA7-C4F2-8AA6-3A995790A993}"/>
                </a:ext>
              </a:extLst>
            </p:cNvPr>
            <p:cNvGrpSpPr/>
            <p:nvPr/>
          </p:nvGrpSpPr>
          <p:grpSpPr>
            <a:xfrm>
              <a:off x="4955832" y="1780176"/>
              <a:ext cx="807905" cy="807905"/>
              <a:chOff x="4426242" y="2205505"/>
              <a:chExt cx="807905" cy="807905"/>
            </a:xfrm>
          </p:grpSpPr>
          <p:sp>
            <p:nvSpPr>
              <p:cNvPr id="40" name="사각형: 둥근 모서리 356">
                <a:extLst>
                  <a:ext uri="{FF2B5EF4-FFF2-40B4-BE49-F238E27FC236}">
                    <a16:creationId xmlns:a16="http://schemas.microsoft.com/office/drawing/2014/main" id="{085C1A31-AAFF-D007-C093-F38C57E48E64}"/>
                  </a:ext>
                </a:extLst>
              </p:cNvPr>
              <p:cNvSpPr/>
              <p:nvPr/>
            </p:nvSpPr>
            <p:spPr>
              <a:xfrm>
                <a:off x="4426242" y="2205505"/>
                <a:ext cx="807905" cy="80790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Add">
                <a:extLst>
                  <a:ext uri="{FF2B5EF4-FFF2-40B4-BE49-F238E27FC236}">
                    <a16:creationId xmlns:a16="http://schemas.microsoft.com/office/drawing/2014/main" id="{8ADC6442-5A8C-05B1-8EB2-587BEDEA67C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739997" y="2510432"/>
                <a:ext cx="185616" cy="185616"/>
              </a:xfrm>
              <a:custGeom>
                <a:avLst/>
                <a:gdLst>
                  <a:gd name="T0" fmla="*/ 29 w 66"/>
                  <a:gd name="T1" fmla="*/ 0 h 66"/>
                  <a:gd name="T2" fmla="*/ 29 w 66"/>
                  <a:gd name="T3" fmla="*/ 29 h 66"/>
                  <a:gd name="T4" fmla="*/ 0 w 66"/>
                  <a:gd name="T5" fmla="*/ 29 h 66"/>
                  <a:gd name="T6" fmla="*/ 0 w 66"/>
                  <a:gd name="T7" fmla="*/ 37 h 66"/>
                  <a:gd name="T8" fmla="*/ 29 w 66"/>
                  <a:gd name="T9" fmla="*/ 37 h 66"/>
                  <a:gd name="T10" fmla="*/ 29 w 66"/>
                  <a:gd name="T11" fmla="*/ 66 h 66"/>
                  <a:gd name="T12" fmla="*/ 37 w 66"/>
                  <a:gd name="T13" fmla="*/ 66 h 66"/>
                  <a:gd name="T14" fmla="*/ 37 w 66"/>
                  <a:gd name="T15" fmla="*/ 37 h 66"/>
                  <a:gd name="T16" fmla="*/ 66 w 66"/>
                  <a:gd name="T17" fmla="*/ 37 h 66"/>
                  <a:gd name="T18" fmla="*/ 66 w 66"/>
                  <a:gd name="T19" fmla="*/ 29 h 66"/>
                  <a:gd name="T20" fmla="*/ 37 w 66"/>
                  <a:gd name="T21" fmla="*/ 29 h 66"/>
                  <a:gd name="T22" fmla="*/ 37 w 66"/>
                  <a:gd name="T23" fmla="*/ 0 h 66"/>
                  <a:gd name="T24" fmla="*/ 29 w 66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66">
                    <a:moveTo>
                      <a:pt x="29" y="0"/>
                    </a:moveTo>
                    <a:lnTo>
                      <a:pt x="29" y="29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29" y="37"/>
                    </a:lnTo>
                    <a:lnTo>
                      <a:pt x="29" y="66"/>
                    </a:lnTo>
                    <a:lnTo>
                      <a:pt x="37" y="66"/>
                    </a:lnTo>
                    <a:lnTo>
                      <a:pt x="37" y="37"/>
                    </a:lnTo>
                    <a:lnTo>
                      <a:pt x="66" y="37"/>
                    </a:lnTo>
                    <a:lnTo>
                      <a:pt x="66" y="29"/>
                    </a:lnTo>
                    <a:lnTo>
                      <a:pt x="37" y="29"/>
                    </a:lnTo>
                    <a:lnTo>
                      <a:pt x="37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4" name="사각형: 둥근 모서리 336">
            <a:extLst>
              <a:ext uri="{FF2B5EF4-FFF2-40B4-BE49-F238E27FC236}">
                <a16:creationId xmlns:a16="http://schemas.microsoft.com/office/drawing/2014/main" id="{F60068F0-E982-54CE-3720-BD80C0DFDC2B}"/>
              </a:ext>
            </a:extLst>
          </p:cNvPr>
          <p:cNvSpPr/>
          <p:nvPr/>
        </p:nvSpPr>
        <p:spPr>
          <a:xfrm>
            <a:off x="3373406" y="2994924"/>
            <a:ext cx="2910751" cy="1390261"/>
          </a:xfrm>
          <a:prstGeom prst="roundRect">
            <a:avLst>
              <a:gd name="adj" fmla="val 24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798C65-B7F4-7D43-F55A-C5762E928DAE}"/>
              </a:ext>
            </a:extLst>
          </p:cNvPr>
          <p:cNvSpPr txBox="1"/>
          <p:nvPr/>
        </p:nvSpPr>
        <p:spPr>
          <a:xfrm>
            <a:off x="3377396" y="304071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도우미</a:t>
            </a:r>
            <a:endParaRPr lang="ko-KR" altLang="en-US" sz="10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181E004-8205-7C59-C1B9-076D15B4A359}"/>
              </a:ext>
            </a:extLst>
          </p:cNvPr>
          <p:cNvCxnSpPr>
            <a:cxnSpLocks/>
          </p:cNvCxnSpPr>
          <p:nvPr/>
        </p:nvCxnSpPr>
        <p:spPr>
          <a:xfrm>
            <a:off x="3371866" y="3329685"/>
            <a:ext cx="2928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34CA4E8-8CEB-11BD-DFC0-98A4A9BBE0B4}"/>
              </a:ext>
            </a:extLst>
          </p:cNvPr>
          <p:cNvGrpSpPr/>
          <p:nvPr/>
        </p:nvGrpSpPr>
        <p:grpSpPr>
          <a:xfrm>
            <a:off x="4769812" y="3064798"/>
            <a:ext cx="1433265" cy="200616"/>
            <a:chOff x="6433237" y="1231057"/>
            <a:chExt cx="1907676" cy="267020"/>
          </a:xfrm>
        </p:grpSpPr>
        <p:sp>
          <p:nvSpPr>
            <p:cNvPr id="48" name="Input">
              <a:extLst>
                <a:ext uri="{FF2B5EF4-FFF2-40B4-BE49-F238E27FC236}">
                  <a16:creationId xmlns:a16="http://schemas.microsoft.com/office/drawing/2014/main" id="{0961C5F0-A65D-FB4E-2D2A-E867879F51CE}"/>
                </a:ext>
              </a:extLst>
            </p:cNvPr>
            <p:cNvSpPr/>
            <p:nvPr/>
          </p:nvSpPr>
          <p:spPr>
            <a:xfrm>
              <a:off x="6433237" y="1231057"/>
              <a:ext cx="1907676" cy="267020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YYYY.MM.DD 00:00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Calenda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1D016F6-E6AD-E636-A591-1EE047C90CC0}"/>
                </a:ext>
              </a:extLst>
            </p:cNvPr>
            <p:cNvSpPr>
              <a:spLocks noChangeAspect="1"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8121558" y="1298299"/>
              <a:ext cx="140225" cy="132541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B0E9606-8CC8-9670-F760-86C9CD7EBDE1}"/>
              </a:ext>
            </a:extLst>
          </p:cNvPr>
          <p:cNvGrpSpPr/>
          <p:nvPr/>
        </p:nvGrpSpPr>
        <p:grpSpPr>
          <a:xfrm>
            <a:off x="3513402" y="3446274"/>
            <a:ext cx="807905" cy="807905"/>
            <a:chOff x="4426242" y="2205505"/>
            <a:chExt cx="807905" cy="807905"/>
          </a:xfrm>
        </p:grpSpPr>
        <p:sp>
          <p:nvSpPr>
            <p:cNvPr id="51" name="사각형: 둥근 모서리 343">
              <a:extLst>
                <a:ext uri="{FF2B5EF4-FFF2-40B4-BE49-F238E27FC236}">
                  <a16:creationId xmlns:a16="http://schemas.microsoft.com/office/drawing/2014/main" id="{D310D7FD-DA1B-DDEB-0326-CC46C02DA75F}"/>
                </a:ext>
              </a:extLst>
            </p:cNvPr>
            <p:cNvSpPr/>
            <p:nvPr/>
          </p:nvSpPr>
          <p:spPr>
            <a:xfrm>
              <a:off x="4426242" y="2205505"/>
              <a:ext cx="807905" cy="80790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Add">
              <a:extLst>
                <a:ext uri="{FF2B5EF4-FFF2-40B4-BE49-F238E27FC236}">
                  <a16:creationId xmlns:a16="http://schemas.microsoft.com/office/drawing/2014/main" id="{FA721B10-58A3-60B0-AD09-D6F1DDF0802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39997" y="2510432"/>
              <a:ext cx="185616" cy="185616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3" name="사각형: 둥근 모서리 327">
            <a:extLst>
              <a:ext uri="{FF2B5EF4-FFF2-40B4-BE49-F238E27FC236}">
                <a16:creationId xmlns:a16="http://schemas.microsoft.com/office/drawing/2014/main" id="{16745F64-8B5B-3418-3EAF-762878F7DFE4}"/>
              </a:ext>
            </a:extLst>
          </p:cNvPr>
          <p:cNvSpPr/>
          <p:nvPr/>
        </p:nvSpPr>
        <p:spPr>
          <a:xfrm>
            <a:off x="325021" y="2994924"/>
            <a:ext cx="2978379" cy="1390261"/>
          </a:xfrm>
          <a:prstGeom prst="roundRect">
            <a:avLst>
              <a:gd name="adj" fmla="val 24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A4945D-FB1A-5BC1-E500-22FBDE16AFAB}"/>
              </a:ext>
            </a:extLst>
          </p:cNvPr>
          <p:cNvSpPr txBox="1"/>
          <p:nvPr/>
        </p:nvSpPr>
        <p:spPr>
          <a:xfrm>
            <a:off x="325021" y="3040711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제단</a:t>
            </a:r>
            <a:r>
              <a:rPr lang="en-US" altLang="ko-KR" sz="1000" dirty="0" smtClean="0"/>
              <a:t>&amp;</a:t>
            </a:r>
            <a:r>
              <a:rPr lang="ko-KR" altLang="en-US" sz="1000" dirty="0" smtClean="0"/>
              <a:t>빈소용품</a:t>
            </a:r>
            <a:endParaRPr lang="ko-KR" altLang="en-US" sz="1000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0C93350-A215-85E3-23D3-65A5C244E18D}"/>
              </a:ext>
            </a:extLst>
          </p:cNvPr>
          <p:cNvCxnSpPr>
            <a:cxnSpLocks/>
          </p:cNvCxnSpPr>
          <p:nvPr/>
        </p:nvCxnSpPr>
        <p:spPr>
          <a:xfrm>
            <a:off x="319491" y="3329685"/>
            <a:ext cx="2983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B8EAAAF-371F-3F0A-FCB0-D85C844EF13A}"/>
              </a:ext>
            </a:extLst>
          </p:cNvPr>
          <p:cNvGrpSpPr/>
          <p:nvPr/>
        </p:nvGrpSpPr>
        <p:grpSpPr>
          <a:xfrm>
            <a:off x="1795408" y="3064798"/>
            <a:ext cx="1433265" cy="200616"/>
            <a:chOff x="6386617" y="1231057"/>
            <a:chExt cx="1907676" cy="267020"/>
          </a:xfrm>
        </p:grpSpPr>
        <p:sp>
          <p:nvSpPr>
            <p:cNvPr id="57" name="Input">
              <a:extLst>
                <a:ext uri="{FF2B5EF4-FFF2-40B4-BE49-F238E27FC236}">
                  <a16:creationId xmlns:a16="http://schemas.microsoft.com/office/drawing/2014/main" id="{D2D9DD0D-2561-2AB5-ABE2-0D6C15FBA398}"/>
                </a:ext>
              </a:extLst>
            </p:cNvPr>
            <p:cNvSpPr/>
            <p:nvPr/>
          </p:nvSpPr>
          <p:spPr>
            <a:xfrm>
              <a:off x="6386617" y="1231057"/>
              <a:ext cx="1907676" cy="267020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YYYY.MM.DD 00:00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Calenda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2A4963A-1C09-DA41-4417-2EF49B3DDFB3}"/>
                </a:ext>
              </a:extLst>
            </p:cNvPr>
            <p:cNvSpPr>
              <a:spLocks noChangeAspect="1"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8074938" y="1298299"/>
              <a:ext cx="140225" cy="132541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48229BE-C425-8BC2-CDE9-D20CF4EBF918}"/>
              </a:ext>
            </a:extLst>
          </p:cNvPr>
          <p:cNvGrpSpPr/>
          <p:nvPr/>
        </p:nvGrpSpPr>
        <p:grpSpPr>
          <a:xfrm>
            <a:off x="6351083" y="2994924"/>
            <a:ext cx="2948606" cy="1390261"/>
            <a:chOff x="4814296" y="1328826"/>
            <a:chExt cx="2948606" cy="1390261"/>
          </a:xfrm>
        </p:grpSpPr>
        <p:sp>
          <p:nvSpPr>
            <p:cNvPr id="60" name="사각형: 둥근 모서리 349">
              <a:extLst>
                <a:ext uri="{FF2B5EF4-FFF2-40B4-BE49-F238E27FC236}">
                  <a16:creationId xmlns:a16="http://schemas.microsoft.com/office/drawing/2014/main" id="{4A439EA8-2633-335F-97B8-84B2A7C62F18}"/>
                </a:ext>
              </a:extLst>
            </p:cNvPr>
            <p:cNvSpPr/>
            <p:nvPr/>
          </p:nvSpPr>
          <p:spPr>
            <a:xfrm>
              <a:off x="4815836" y="1328826"/>
              <a:ext cx="2947066" cy="1390261"/>
            </a:xfrm>
            <a:prstGeom prst="roundRect">
              <a:avLst>
                <a:gd name="adj" fmla="val 247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4AB1A3F-23C4-5580-9103-60DB55628F11}"/>
                </a:ext>
              </a:extLst>
            </p:cNvPr>
            <p:cNvSpPr txBox="1"/>
            <p:nvPr/>
          </p:nvSpPr>
          <p:spPr>
            <a:xfrm>
              <a:off x="4871479" y="137461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차량</a:t>
              </a:r>
              <a:endParaRPr lang="ko-KR" altLang="en-US" sz="1000" dirty="0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88D0BB5B-DB64-97BF-B4C0-3A21C3090431}"/>
                </a:ext>
              </a:extLst>
            </p:cNvPr>
            <p:cNvCxnSpPr>
              <a:cxnSpLocks/>
            </p:cNvCxnSpPr>
            <p:nvPr/>
          </p:nvCxnSpPr>
          <p:spPr>
            <a:xfrm>
              <a:off x="4814296" y="1663587"/>
              <a:ext cx="2948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8744F984-51BB-E688-CE64-648CAA43ADB2}"/>
                </a:ext>
              </a:extLst>
            </p:cNvPr>
            <p:cNvGrpSpPr/>
            <p:nvPr/>
          </p:nvGrpSpPr>
          <p:grpSpPr>
            <a:xfrm>
              <a:off x="6215077" y="1398700"/>
              <a:ext cx="1433265" cy="200616"/>
              <a:chOff x="6437010" y="1231057"/>
              <a:chExt cx="1907676" cy="267020"/>
            </a:xfrm>
          </p:grpSpPr>
          <p:sp>
            <p:nvSpPr>
              <p:cNvPr id="67" name="Input">
                <a:extLst>
                  <a:ext uri="{FF2B5EF4-FFF2-40B4-BE49-F238E27FC236}">
                    <a16:creationId xmlns:a16="http://schemas.microsoft.com/office/drawing/2014/main" id="{3898091B-6FF7-A9B0-4394-5171470FD277}"/>
                  </a:ext>
                </a:extLst>
              </p:cNvPr>
              <p:cNvSpPr/>
              <p:nvPr/>
            </p:nvSpPr>
            <p:spPr>
              <a:xfrm>
                <a:off x="6437010" y="1231057"/>
                <a:ext cx="1907676" cy="267020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4" tIns="64008" rIns="100584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YYYY.MM.DD 00:00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Calendar Ico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EAB7A61C-322E-316F-A79D-DFC5E75B83BB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8141965" y="1298299"/>
                <a:ext cx="140225" cy="132541"/>
              </a:xfrm>
              <a:custGeom>
                <a:avLst/>
                <a:gdLst>
                  <a:gd name="T0" fmla="*/ 169 w 452"/>
                  <a:gd name="T1" fmla="*/ 169 h 423"/>
                  <a:gd name="T2" fmla="*/ 198 w 452"/>
                  <a:gd name="T3" fmla="*/ 197 h 423"/>
                  <a:gd name="T4" fmla="*/ 254 w 452"/>
                  <a:gd name="T5" fmla="*/ 367 h 423"/>
                  <a:gd name="T6" fmla="*/ 282 w 452"/>
                  <a:gd name="T7" fmla="*/ 338 h 423"/>
                  <a:gd name="T8" fmla="*/ 254 w 452"/>
                  <a:gd name="T9" fmla="*/ 367 h 423"/>
                  <a:gd name="T10" fmla="*/ 339 w 452"/>
                  <a:gd name="T11" fmla="*/ 169 h 423"/>
                  <a:gd name="T12" fmla="*/ 367 w 452"/>
                  <a:gd name="T13" fmla="*/ 197 h 423"/>
                  <a:gd name="T14" fmla="*/ 254 w 452"/>
                  <a:gd name="T15" fmla="*/ 197 h 423"/>
                  <a:gd name="T16" fmla="*/ 282 w 452"/>
                  <a:gd name="T17" fmla="*/ 169 h 423"/>
                  <a:gd name="T18" fmla="*/ 254 w 452"/>
                  <a:gd name="T19" fmla="*/ 197 h 423"/>
                  <a:gd name="T20" fmla="*/ 169 w 452"/>
                  <a:gd name="T21" fmla="*/ 225 h 423"/>
                  <a:gd name="T22" fmla="*/ 198 w 452"/>
                  <a:gd name="T23" fmla="*/ 254 h 423"/>
                  <a:gd name="T24" fmla="*/ 85 w 452"/>
                  <a:gd name="T25" fmla="*/ 254 h 423"/>
                  <a:gd name="T26" fmla="*/ 113 w 452"/>
                  <a:gd name="T27" fmla="*/ 225 h 423"/>
                  <a:gd name="T28" fmla="*/ 85 w 452"/>
                  <a:gd name="T29" fmla="*/ 254 h 423"/>
                  <a:gd name="T30" fmla="*/ 339 w 452"/>
                  <a:gd name="T31" fmla="*/ 225 h 423"/>
                  <a:gd name="T32" fmla="*/ 367 w 452"/>
                  <a:gd name="T33" fmla="*/ 254 h 423"/>
                  <a:gd name="T34" fmla="*/ 254 w 452"/>
                  <a:gd name="T35" fmla="*/ 254 h 423"/>
                  <a:gd name="T36" fmla="*/ 282 w 452"/>
                  <a:gd name="T37" fmla="*/ 225 h 423"/>
                  <a:gd name="T38" fmla="*/ 254 w 452"/>
                  <a:gd name="T39" fmla="*/ 254 h 423"/>
                  <a:gd name="T40" fmla="*/ 169 w 452"/>
                  <a:gd name="T41" fmla="*/ 282 h 423"/>
                  <a:gd name="T42" fmla="*/ 198 w 452"/>
                  <a:gd name="T43" fmla="*/ 310 h 423"/>
                  <a:gd name="T44" fmla="*/ 85 w 452"/>
                  <a:gd name="T45" fmla="*/ 310 h 423"/>
                  <a:gd name="T46" fmla="*/ 113 w 452"/>
                  <a:gd name="T47" fmla="*/ 282 h 423"/>
                  <a:gd name="T48" fmla="*/ 85 w 452"/>
                  <a:gd name="T49" fmla="*/ 310 h 423"/>
                  <a:gd name="T50" fmla="*/ 339 w 452"/>
                  <a:gd name="T51" fmla="*/ 282 h 423"/>
                  <a:gd name="T52" fmla="*/ 367 w 452"/>
                  <a:gd name="T53" fmla="*/ 310 h 423"/>
                  <a:gd name="T54" fmla="*/ 254 w 452"/>
                  <a:gd name="T55" fmla="*/ 310 h 423"/>
                  <a:gd name="T56" fmla="*/ 282 w 452"/>
                  <a:gd name="T57" fmla="*/ 282 h 423"/>
                  <a:gd name="T58" fmla="*/ 254 w 452"/>
                  <a:gd name="T59" fmla="*/ 310 h 423"/>
                  <a:gd name="T60" fmla="*/ 169 w 452"/>
                  <a:gd name="T61" fmla="*/ 338 h 423"/>
                  <a:gd name="T62" fmla="*/ 198 w 452"/>
                  <a:gd name="T63" fmla="*/ 367 h 423"/>
                  <a:gd name="T64" fmla="*/ 85 w 452"/>
                  <a:gd name="T65" fmla="*/ 367 h 423"/>
                  <a:gd name="T66" fmla="*/ 113 w 452"/>
                  <a:gd name="T67" fmla="*/ 338 h 423"/>
                  <a:gd name="T68" fmla="*/ 85 w 452"/>
                  <a:gd name="T69" fmla="*/ 367 h 423"/>
                  <a:gd name="T70" fmla="*/ 452 w 452"/>
                  <a:gd name="T71" fmla="*/ 28 h 423"/>
                  <a:gd name="T72" fmla="*/ 0 w 452"/>
                  <a:gd name="T73" fmla="*/ 423 h 423"/>
                  <a:gd name="T74" fmla="*/ 85 w 452"/>
                  <a:gd name="T75" fmla="*/ 28 h 423"/>
                  <a:gd name="T76" fmla="*/ 113 w 452"/>
                  <a:gd name="T77" fmla="*/ 0 h 423"/>
                  <a:gd name="T78" fmla="*/ 339 w 452"/>
                  <a:gd name="T79" fmla="*/ 28 h 423"/>
                  <a:gd name="T80" fmla="*/ 367 w 452"/>
                  <a:gd name="T81" fmla="*/ 0 h 423"/>
                  <a:gd name="T82" fmla="*/ 85 w 452"/>
                  <a:gd name="T83" fmla="*/ 56 h 423"/>
                  <a:gd name="T84" fmla="*/ 28 w 452"/>
                  <a:gd name="T85" fmla="*/ 113 h 423"/>
                  <a:gd name="T86" fmla="*/ 423 w 452"/>
                  <a:gd name="T87" fmla="*/ 56 h 423"/>
                  <a:gd name="T88" fmla="*/ 367 w 452"/>
                  <a:gd name="T89" fmla="*/ 84 h 423"/>
                  <a:gd name="T90" fmla="*/ 339 w 452"/>
                  <a:gd name="T91" fmla="*/ 56 h 423"/>
                  <a:gd name="T92" fmla="*/ 113 w 452"/>
                  <a:gd name="T93" fmla="*/ 84 h 423"/>
                  <a:gd name="T94" fmla="*/ 85 w 452"/>
                  <a:gd name="T95" fmla="*/ 56 h 423"/>
                  <a:gd name="T96" fmla="*/ 423 w 452"/>
                  <a:gd name="T97" fmla="*/ 395 h 423"/>
                  <a:gd name="T98" fmla="*/ 28 w 452"/>
                  <a:gd name="T99" fmla="*/ 141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52" h="423">
                    <a:moveTo>
                      <a:pt x="169" y="197"/>
                    </a:moveTo>
                    <a:lnTo>
                      <a:pt x="169" y="169"/>
                    </a:lnTo>
                    <a:lnTo>
                      <a:pt x="198" y="169"/>
                    </a:lnTo>
                    <a:lnTo>
                      <a:pt x="198" y="197"/>
                    </a:lnTo>
                    <a:lnTo>
                      <a:pt x="169" y="197"/>
                    </a:lnTo>
                    <a:close/>
                    <a:moveTo>
                      <a:pt x="254" y="367"/>
                    </a:moveTo>
                    <a:lnTo>
                      <a:pt x="254" y="338"/>
                    </a:lnTo>
                    <a:lnTo>
                      <a:pt x="282" y="338"/>
                    </a:lnTo>
                    <a:lnTo>
                      <a:pt x="282" y="367"/>
                    </a:lnTo>
                    <a:lnTo>
                      <a:pt x="254" y="367"/>
                    </a:lnTo>
                    <a:close/>
                    <a:moveTo>
                      <a:pt x="339" y="197"/>
                    </a:moveTo>
                    <a:lnTo>
                      <a:pt x="339" y="169"/>
                    </a:lnTo>
                    <a:lnTo>
                      <a:pt x="367" y="169"/>
                    </a:lnTo>
                    <a:lnTo>
                      <a:pt x="367" y="197"/>
                    </a:lnTo>
                    <a:lnTo>
                      <a:pt x="339" y="197"/>
                    </a:lnTo>
                    <a:close/>
                    <a:moveTo>
                      <a:pt x="254" y="197"/>
                    </a:moveTo>
                    <a:lnTo>
                      <a:pt x="254" y="169"/>
                    </a:lnTo>
                    <a:lnTo>
                      <a:pt x="282" y="169"/>
                    </a:lnTo>
                    <a:lnTo>
                      <a:pt x="282" y="197"/>
                    </a:lnTo>
                    <a:lnTo>
                      <a:pt x="254" y="197"/>
                    </a:lnTo>
                    <a:close/>
                    <a:moveTo>
                      <a:pt x="169" y="254"/>
                    </a:moveTo>
                    <a:lnTo>
                      <a:pt x="169" y="225"/>
                    </a:lnTo>
                    <a:lnTo>
                      <a:pt x="198" y="225"/>
                    </a:lnTo>
                    <a:lnTo>
                      <a:pt x="198" y="254"/>
                    </a:lnTo>
                    <a:lnTo>
                      <a:pt x="169" y="254"/>
                    </a:lnTo>
                    <a:close/>
                    <a:moveTo>
                      <a:pt x="85" y="254"/>
                    </a:moveTo>
                    <a:lnTo>
                      <a:pt x="85" y="225"/>
                    </a:lnTo>
                    <a:lnTo>
                      <a:pt x="113" y="225"/>
                    </a:lnTo>
                    <a:lnTo>
                      <a:pt x="113" y="254"/>
                    </a:lnTo>
                    <a:lnTo>
                      <a:pt x="85" y="254"/>
                    </a:lnTo>
                    <a:close/>
                    <a:moveTo>
                      <a:pt x="339" y="254"/>
                    </a:moveTo>
                    <a:lnTo>
                      <a:pt x="339" y="225"/>
                    </a:lnTo>
                    <a:lnTo>
                      <a:pt x="367" y="225"/>
                    </a:lnTo>
                    <a:lnTo>
                      <a:pt x="367" y="254"/>
                    </a:lnTo>
                    <a:lnTo>
                      <a:pt x="339" y="254"/>
                    </a:lnTo>
                    <a:close/>
                    <a:moveTo>
                      <a:pt x="254" y="254"/>
                    </a:moveTo>
                    <a:lnTo>
                      <a:pt x="254" y="225"/>
                    </a:lnTo>
                    <a:lnTo>
                      <a:pt x="282" y="225"/>
                    </a:lnTo>
                    <a:lnTo>
                      <a:pt x="282" y="254"/>
                    </a:lnTo>
                    <a:lnTo>
                      <a:pt x="254" y="254"/>
                    </a:lnTo>
                    <a:close/>
                    <a:moveTo>
                      <a:pt x="169" y="310"/>
                    </a:moveTo>
                    <a:lnTo>
                      <a:pt x="169" y="282"/>
                    </a:lnTo>
                    <a:lnTo>
                      <a:pt x="198" y="282"/>
                    </a:lnTo>
                    <a:lnTo>
                      <a:pt x="198" y="310"/>
                    </a:lnTo>
                    <a:lnTo>
                      <a:pt x="169" y="310"/>
                    </a:lnTo>
                    <a:close/>
                    <a:moveTo>
                      <a:pt x="85" y="310"/>
                    </a:moveTo>
                    <a:lnTo>
                      <a:pt x="85" y="282"/>
                    </a:lnTo>
                    <a:lnTo>
                      <a:pt x="113" y="282"/>
                    </a:lnTo>
                    <a:lnTo>
                      <a:pt x="113" y="310"/>
                    </a:lnTo>
                    <a:lnTo>
                      <a:pt x="85" y="310"/>
                    </a:lnTo>
                    <a:close/>
                    <a:moveTo>
                      <a:pt x="339" y="310"/>
                    </a:moveTo>
                    <a:lnTo>
                      <a:pt x="339" y="282"/>
                    </a:lnTo>
                    <a:lnTo>
                      <a:pt x="367" y="282"/>
                    </a:lnTo>
                    <a:lnTo>
                      <a:pt x="367" y="310"/>
                    </a:lnTo>
                    <a:lnTo>
                      <a:pt x="339" y="310"/>
                    </a:lnTo>
                    <a:close/>
                    <a:moveTo>
                      <a:pt x="254" y="310"/>
                    </a:moveTo>
                    <a:lnTo>
                      <a:pt x="254" y="282"/>
                    </a:lnTo>
                    <a:lnTo>
                      <a:pt x="282" y="282"/>
                    </a:lnTo>
                    <a:lnTo>
                      <a:pt x="282" y="310"/>
                    </a:lnTo>
                    <a:lnTo>
                      <a:pt x="254" y="310"/>
                    </a:lnTo>
                    <a:close/>
                    <a:moveTo>
                      <a:pt x="169" y="367"/>
                    </a:moveTo>
                    <a:lnTo>
                      <a:pt x="169" y="338"/>
                    </a:lnTo>
                    <a:lnTo>
                      <a:pt x="198" y="338"/>
                    </a:lnTo>
                    <a:lnTo>
                      <a:pt x="198" y="367"/>
                    </a:lnTo>
                    <a:lnTo>
                      <a:pt x="169" y="367"/>
                    </a:lnTo>
                    <a:close/>
                    <a:moveTo>
                      <a:pt x="85" y="367"/>
                    </a:moveTo>
                    <a:lnTo>
                      <a:pt x="85" y="338"/>
                    </a:lnTo>
                    <a:lnTo>
                      <a:pt x="113" y="338"/>
                    </a:lnTo>
                    <a:lnTo>
                      <a:pt x="113" y="367"/>
                    </a:lnTo>
                    <a:lnTo>
                      <a:pt x="85" y="367"/>
                    </a:lnTo>
                    <a:close/>
                    <a:moveTo>
                      <a:pt x="367" y="28"/>
                    </a:moveTo>
                    <a:lnTo>
                      <a:pt x="452" y="28"/>
                    </a:lnTo>
                    <a:lnTo>
                      <a:pt x="452" y="423"/>
                    </a:lnTo>
                    <a:lnTo>
                      <a:pt x="0" y="423"/>
                    </a:lnTo>
                    <a:lnTo>
                      <a:pt x="0" y="28"/>
                    </a:lnTo>
                    <a:lnTo>
                      <a:pt x="85" y="28"/>
                    </a:lnTo>
                    <a:lnTo>
                      <a:pt x="85" y="0"/>
                    </a:lnTo>
                    <a:lnTo>
                      <a:pt x="113" y="0"/>
                    </a:lnTo>
                    <a:lnTo>
                      <a:pt x="113" y="28"/>
                    </a:lnTo>
                    <a:lnTo>
                      <a:pt x="339" y="28"/>
                    </a:lnTo>
                    <a:lnTo>
                      <a:pt x="339" y="0"/>
                    </a:lnTo>
                    <a:lnTo>
                      <a:pt x="367" y="0"/>
                    </a:lnTo>
                    <a:lnTo>
                      <a:pt x="367" y="28"/>
                    </a:lnTo>
                    <a:close/>
                    <a:moveTo>
                      <a:pt x="85" y="56"/>
                    </a:moveTo>
                    <a:lnTo>
                      <a:pt x="28" y="56"/>
                    </a:lnTo>
                    <a:lnTo>
                      <a:pt x="28" y="113"/>
                    </a:lnTo>
                    <a:lnTo>
                      <a:pt x="423" y="113"/>
                    </a:lnTo>
                    <a:lnTo>
                      <a:pt x="423" y="56"/>
                    </a:lnTo>
                    <a:lnTo>
                      <a:pt x="367" y="56"/>
                    </a:lnTo>
                    <a:lnTo>
                      <a:pt x="367" y="84"/>
                    </a:lnTo>
                    <a:lnTo>
                      <a:pt x="339" y="84"/>
                    </a:lnTo>
                    <a:lnTo>
                      <a:pt x="339" y="56"/>
                    </a:lnTo>
                    <a:lnTo>
                      <a:pt x="113" y="56"/>
                    </a:lnTo>
                    <a:lnTo>
                      <a:pt x="113" y="84"/>
                    </a:lnTo>
                    <a:lnTo>
                      <a:pt x="85" y="84"/>
                    </a:lnTo>
                    <a:lnTo>
                      <a:pt x="85" y="56"/>
                    </a:lnTo>
                    <a:close/>
                    <a:moveTo>
                      <a:pt x="28" y="395"/>
                    </a:moveTo>
                    <a:lnTo>
                      <a:pt x="423" y="395"/>
                    </a:lnTo>
                    <a:lnTo>
                      <a:pt x="423" y="141"/>
                    </a:lnTo>
                    <a:lnTo>
                      <a:pt x="28" y="141"/>
                    </a:lnTo>
                    <a:lnTo>
                      <a:pt x="28" y="395"/>
                    </a:lnTo>
                    <a:close/>
                  </a:path>
                </a:pathLst>
              </a:custGeom>
              <a:solidFill>
                <a:srgbClr val="1F1F1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E0597CF9-BFA7-C4F2-8AA6-3A995790A993}"/>
                </a:ext>
              </a:extLst>
            </p:cNvPr>
            <p:cNvGrpSpPr/>
            <p:nvPr/>
          </p:nvGrpSpPr>
          <p:grpSpPr>
            <a:xfrm>
              <a:off x="4955832" y="1780176"/>
              <a:ext cx="807905" cy="807905"/>
              <a:chOff x="4426242" y="2205505"/>
              <a:chExt cx="807905" cy="807905"/>
            </a:xfrm>
          </p:grpSpPr>
          <p:sp>
            <p:nvSpPr>
              <p:cNvPr id="65" name="사각형: 둥근 모서리 356">
                <a:extLst>
                  <a:ext uri="{FF2B5EF4-FFF2-40B4-BE49-F238E27FC236}">
                    <a16:creationId xmlns:a16="http://schemas.microsoft.com/office/drawing/2014/main" id="{085C1A31-AAFF-D007-C093-F38C57E48E64}"/>
                  </a:ext>
                </a:extLst>
              </p:cNvPr>
              <p:cNvSpPr/>
              <p:nvPr/>
            </p:nvSpPr>
            <p:spPr>
              <a:xfrm>
                <a:off x="4426242" y="2205505"/>
                <a:ext cx="807905" cy="80790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Add">
                <a:extLst>
                  <a:ext uri="{FF2B5EF4-FFF2-40B4-BE49-F238E27FC236}">
                    <a16:creationId xmlns:a16="http://schemas.microsoft.com/office/drawing/2014/main" id="{8ADC6442-5A8C-05B1-8EB2-587BEDEA67C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739997" y="2510432"/>
                <a:ext cx="185616" cy="185616"/>
              </a:xfrm>
              <a:custGeom>
                <a:avLst/>
                <a:gdLst>
                  <a:gd name="T0" fmla="*/ 29 w 66"/>
                  <a:gd name="T1" fmla="*/ 0 h 66"/>
                  <a:gd name="T2" fmla="*/ 29 w 66"/>
                  <a:gd name="T3" fmla="*/ 29 h 66"/>
                  <a:gd name="T4" fmla="*/ 0 w 66"/>
                  <a:gd name="T5" fmla="*/ 29 h 66"/>
                  <a:gd name="T6" fmla="*/ 0 w 66"/>
                  <a:gd name="T7" fmla="*/ 37 h 66"/>
                  <a:gd name="T8" fmla="*/ 29 w 66"/>
                  <a:gd name="T9" fmla="*/ 37 h 66"/>
                  <a:gd name="T10" fmla="*/ 29 w 66"/>
                  <a:gd name="T11" fmla="*/ 66 h 66"/>
                  <a:gd name="T12" fmla="*/ 37 w 66"/>
                  <a:gd name="T13" fmla="*/ 66 h 66"/>
                  <a:gd name="T14" fmla="*/ 37 w 66"/>
                  <a:gd name="T15" fmla="*/ 37 h 66"/>
                  <a:gd name="T16" fmla="*/ 66 w 66"/>
                  <a:gd name="T17" fmla="*/ 37 h 66"/>
                  <a:gd name="T18" fmla="*/ 66 w 66"/>
                  <a:gd name="T19" fmla="*/ 29 h 66"/>
                  <a:gd name="T20" fmla="*/ 37 w 66"/>
                  <a:gd name="T21" fmla="*/ 29 h 66"/>
                  <a:gd name="T22" fmla="*/ 37 w 66"/>
                  <a:gd name="T23" fmla="*/ 0 h 66"/>
                  <a:gd name="T24" fmla="*/ 29 w 66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66">
                    <a:moveTo>
                      <a:pt x="29" y="0"/>
                    </a:moveTo>
                    <a:lnTo>
                      <a:pt x="29" y="29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29" y="37"/>
                    </a:lnTo>
                    <a:lnTo>
                      <a:pt x="29" y="66"/>
                    </a:lnTo>
                    <a:lnTo>
                      <a:pt x="37" y="66"/>
                    </a:lnTo>
                    <a:lnTo>
                      <a:pt x="37" y="37"/>
                    </a:lnTo>
                    <a:lnTo>
                      <a:pt x="66" y="37"/>
                    </a:lnTo>
                    <a:lnTo>
                      <a:pt x="66" y="29"/>
                    </a:lnTo>
                    <a:lnTo>
                      <a:pt x="37" y="29"/>
                    </a:lnTo>
                    <a:lnTo>
                      <a:pt x="37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B0E9606-8CC8-9670-F760-86C9CD7EBDE1}"/>
              </a:ext>
            </a:extLst>
          </p:cNvPr>
          <p:cNvGrpSpPr/>
          <p:nvPr/>
        </p:nvGrpSpPr>
        <p:grpSpPr>
          <a:xfrm>
            <a:off x="446589" y="3423155"/>
            <a:ext cx="807905" cy="807905"/>
            <a:chOff x="4426242" y="2205505"/>
            <a:chExt cx="807905" cy="807905"/>
          </a:xfrm>
        </p:grpSpPr>
        <p:sp>
          <p:nvSpPr>
            <p:cNvPr id="70" name="사각형: 둥근 모서리 343">
              <a:extLst>
                <a:ext uri="{FF2B5EF4-FFF2-40B4-BE49-F238E27FC236}">
                  <a16:creationId xmlns:a16="http://schemas.microsoft.com/office/drawing/2014/main" id="{D310D7FD-DA1B-DDEB-0326-CC46C02DA75F}"/>
                </a:ext>
              </a:extLst>
            </p:cNvPr>
            <p:cNvSpPr/>
            <p:nvPr/>
          </p:nvSpPr>
          <p:spPr>
            <a:xfrm>
              <a:off x="4426242" y="2205505"/>
              <a:ext cx="807905" cy="80790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Add">
              <a:extLst>
                <a:ext uri="{FF2B5EF4-FFF2-40B4-BE49-F238E27FC236}">
                  <a16:creationId xmlns:a16="http://schemas.microsoft.com/office/drawing/2014/main" id="{FA721B10-58A3-60B0-AD09-D6F1DDF0802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39997" y="2510432"/>
              <a:ext cx="185616" cy="185616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2" name="사각형: 둥근 모서리 336">
            <a:extLst>
              <a:ext uri="{FF2B5EF4-FFF2-40B4-BE49-F238E27FC236}">
                <a16:creationId xmlns:a16="http://schemas.microsoft.com/office/drawing/2014/main" id="{F60068F0-E982-54CE-3720-BD80C0DFDC2B}"/>
              </a:ext>
            </a:extLst>
          </p:cNvPr>
          <p:cNvSpPr/>
          <p:nvPr/>
        </p:nvSpPr>
        <p:spPr>
          <a:xfrm>
            <a:off x="3386643" y="4684563"/>
            <a:ext cx="2910751" cy="1390261"/>
          </a:xfrm>
          <a:prstGeom prst="roundRect">
            <a:avLst>
              <a:gd name="adj" fmla="val 24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798C65-B7F4-7D43-F55A-C5762E928DAE}"/>
              </a:ext>
            </a:extLst>
          </p:cNvPr>
          <p:cNvSpPr txBox="1"/>
          <p:nvPr/>
        </p:nvSpPr>
        <p:spPr>
          <a:xfrm>
            <a:off x="3390633" y="473035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식탁보</a:t>
            </a:r>
            <a:endParaRPr lang="ko-KR" altLang="en-US" sz="1000" dirty="0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181E004-8205-7C59-C1B9-076D15B4A359}"/>
              </a:ext>
            </a:extLst>
          </p:cNvPr>
          <p:cNvCxnSpPr>
            <a:cxnSpLocks/>
          </p:cNvCxnSpPr>
          <p:nvPr/>
        </p:nvCxnSpPr>
        <p:spPr>
          <a:xfrm>
            <a:off x="3385103" y="5019324"/>
            <a:ext cx="2928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134CA4E8-8CEB-11BD-DFC0-98A4A9BBE0B4}"/>
              </a:ext>
            </a:extLst>
          </p:cNvPr>
          <p:cNvGrpSpPr/>
          <p:nvPr/>
        </p:nvGrpSpPr>
        <p:grpSpPr>
          <a:xfrm>
            <a:off x="4783049" y="4754437"/>
            <a:ext cx="1433265" cy="200616"/>
            <a:chOff x="6433237" y="1231057"/>
            <a:chExt cx="1907676" cy="267020"/>
          </a:xfrm>
        </p:grpSpPr>
        <p:sp>
          <p:nvSpPr>
            <p:cNvPr id="76" name="Input">
              <a:extLst>
                <a:ext uri="{FF2B5EF4-FFF2-40B4-BE49-F238E27FC236}">
                  <a16:creationId xmlns:a16="http://schemas.microsoft.com/office/drawing/2014/main" id="{0961C5F0-A65D-FB4E-2D2A-E867879F51CE}"/>
                </a:ext>
              </a:extLst>
            </p:cNvPr>
            <p:cNvSpPr/>
            <p:nvPr/>
          </p:nvSpPr>
          <p:spPr>
            <a:xfrm>
              <a:off x="6433237" y="1231057"/>
              <a:ext cx="1907676" cy="267020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YYYY.MM.DD 00:00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Calenda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1D016F6-E6AD-E636-A591-1EE047C90CC0}"/>
                </a:ext>
              </a:extLst>
            </p:cNvPr>
            <p:cNvSpPr>
              <a:spLocks noChangeAspect="1"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8121558" y="1298299"/>
              <a:ext cx="140225" cy="132541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B0E9606-8CC8-9670-F760-86C9CD7EBDE1}"/>
              </a:ext>
            </a:extLst>
          </p:cNvPr>
          <p:cNvGrpSpPr/>
          <p:nvPr/>
        </p:nvGrpSpPr>
        <p:grpSpPr>
          <a:xfrm>
            <a:off x="3526639" y="5135913"/>
            <a:ext cx="807905" cy="807905"/>
            <a:chOff x="4426242" y="2205505"/>
            <a:chExt cx="807905" cy="807905"/>
          </a:xfrm>
        </p:grpSpPr>
        <p:sp>
          <p:nvSpPr>
            <p:cNvPr id="79" name="사각형: 둥근 모서리 343">
              <a:extLst>
                <a:ext uri="{FF2B5EF4-FFF2-40B4-BE49-F238E27FC236}">
                  <a16:creationId xmlns:a16="http://schemas.microsoft.com/office/drawing/2014/main" id="{D310D7FD-DA1B-DDEB-0326-CC46C02DA75F}"/>
                </a:ext>
              </a:extLst>
            </p:cNvPr>
            <p:cNvSpPr/>
            <p:nvPr/>
          </p:nvSpPr>
          <p:spPr>
            <a:xfrm>
              <a:off x="4426242" y="2205505"/>
              <a:ext cx="807905" cy="80790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Add">
              <a:extLst>
                <a:ext uri="{FF2B5EF4-FFF2-40B4-BE49-F238E27FC236}">
                  <a16:creationId xmlns:a16="http://schemas.microsoft.com/office/drawing/2014/main" id="{FA721B10-58A3-60B0-AD09-D6F1DDF0802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39997" y="2510432"/>
              <a:ext cx="185616" cy="185616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1" name="사각형: 둥근 모서리 327">
            <a:extLst>
              <a:ext uri="{FF2B5EF4-FFF2-40B4-BE49-F238E27FC236}">
                <a16:creationId xmlns:a16="http://schemas.microsoft.com/office/drawing/2014/main" id="{16745F64-8B5B-3418-3EAF-762878F7DFE4}"/>
              </a:ext>
            </a:extLst>
          </p:cNvPr>
          <p:cNvSpPr/>
          <p:nvPr/>
        </p:nvSpPr>
        <p:spPr>
          <a:xfrm>
            <a:off x="338258" y="4684563"/>
            <a:ext cx="2978379" cy="1390261"/>
          </a:xfrm>
          <a:prstGeom prst="roundRect">
            <a:avLst>
              <a:gd name="adj" fmla="val 24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6A4945D-FB1A-5BC1-E500-22FBDE16AFAB}"/>
              </a:ext>
            </a:extLst>
          </p:cNvPr>
          <p:cNvSpPr txBox="1"/>
          <p:nvPr/>
        </p:nvSpPr>
        <p:spPr>
          <a:xfrm>
            <a:off x="338258" y="473035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일회용품</a:t>
            </a:r>
            <a:endParaRPr lang="ko-KR" altLang="en-US" sz="1000" dirty="0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0C93350-A215-85E3-23D3-65A5C244E18D}"/>
              </a:ext>
            </a:extLst>
          </p:cNvPr>
          <p:cNvCxnSpPr>
            <a:cxnSpLocks/>
          </p:cNvCxnSpPr>
          <p:nvPr/>
        </p:nvCxnSpPr>
        <p:spPr>
          <a:xfrm>
            <a:off x="332728" y="5019324"/>
            <a:ext cx="2983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B8EAAAF-371F-3F0A-FCB0-D85C844EF13A}"/>
              </a:ext>
            </a:extLst>
          </p:cNvPr>
          <p:cNvGrpSpPr/>
          <p:nvPr/>
        </p:nvGrpSpPr>
        <p:grpSpPr>
          <a:xfrm>
            <a:off x="1808645" y="4754437"/>
            <a:ext cx="1433265" cy="200616"/>
            <a:chOff x="6386617" y="1231057"/>
            <a:chExt cx="1907676" cy="267020"/>
          </a:xfrm>
        </p:grpSpPr>
        <p:sp>
          <p:nvSpPr>
            <p:cNvPr id="85" name="Input">
              <a:extLst>
                <a:ext uri="{FF2B5EF4-FFF2-40B4-BE49-F238E27FC236}">
                  <a16:creationId xmlns:a16="http://schemas.microsoft.com/office/drawing/2014/main" id="{D2D9DD0D-2561-2AB5-ABE2-0D6C15FBA398}"/>
                </a:ext>
              </a:extLst>
            </p:cNvPr>
            <p:cNvSpPr/>
            <p:nvPr/>
          </p:nvSpPr>
          <p:spPr>
            <a:xfrm>
              <a:off x="6386617" y="1231057"/>
              <a:ext cx="1907676" cy="267020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YYYY.MM.DD 00:00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Calenda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2A4963A-1C09-DA41-4417-2EF49B3DDFB3}"/>
                </a:ext>
              </a:extLst>
            </p:cNvPr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8074938" y="1298299"/>
              <a:ext cx="140225" cy="132541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648229BE-C425-8BC2-CDE9-D20CF4EBF918}"/>
              </a:ext>
            </a:extLst>
          </p:cNvPr>
          <p:cNvGrpSpPr/>
          <p:nvPr/>
        </p:nvGrpSpPr>
        <p:grpSpPr>
          <a:xfrm>
            <a:off x="6364320" y="4684563"/>
            <a:ext cx="2948606" cy="1390261"/>
            <a:chOff x="4814296" y="1328826"/>
            <a:chExt cx="2948606" cy="1390261"/>
          </a:xfrm>
        </p:grpSpPr>
        <p:sp>
          <p:nvSpPr>
            <p:cNvPr id="88" name="사각형: 둥근 모서리 349">
              <a:extLst>
                <a:ext uri="{FF2B5EF4-FFF2-40B4-BE49-F238E27FC236}">
                  <a16:creationId xmlns:a16="http://schemas.microsoft.com/office/drawing/2014/main" id="{4A439EA8-2633-335F-97B8-84B2A7C62F18}"/>
                </a:ext>
              </a:extLst>
            </p:cNvPr>
            <p:cNvSpPr/>
            <p:nvPr/>
          </p:nvSpPr>
          <p:spPr>
            <a:xfrm>
              <a:off x="4815836" y="1328826"/>
              <a:ext cx="2947066" cy="1390261"/>
            </a:xfrm>
            <a:prstGeom prst="roundRect">
              <a:avLst>
                <a:gd name="adj" fmla="val 247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4AB1A3F-23C4-5580-9103-60DB55628F11}"/>
                </a:ext>
              </a:extLst>
            </p:cNvPr>
            <p:cNvSpPr txBox="1"/>
            <p:nvPr/>
          </p:nvSpPr>
          <p:spPr>
            <a:xfrm>
              <a:off x="4871479" y="1374612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편의용품</a:t>
              </a:r>
              <a:endParaRPr lang="ko-KR" altLang="en-US" sz="1000" dirty="0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88D0BB5B-DB64-97BF-B4C0-3A21C3090431}"/>
                </a:ext>
              </a:extLst>
            </p:cNvPr>
            <p:cNvCxnSpPr>
              <a:cxnSpLocks/>
            </p:cNvCxnSpPr>
            <p:nvPr/>
          </p:nvCxnSpPr>
          <p:spPr>
            <a:xfrm>
              <a:off x="4814296" y="1663587"/>
              <a:ext cx="2948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744F984-51BB-E688-CE64-648CAA43ADB2}"/>
                </a:ext>
              </a:extLst>
            </p:cNvPr>
            <p:cNvGrpSpPr/>
            <p:nvPr/>
          </p:nvGrpSpPr>
          <p:grpSpPr>
            <a:xfrm>
              <a:off x="6215077" y="1398700"/>
              <a:ext cx="1433265" cy="200616"/>
              <a:chOff x="6437010" y="1231057"/>
              <a:chExt cx="1907676" cy="267020"/>
            </a:xfrm>
          </p:grpSpPr>
          <p:sp>
            <p:nvSpPr>
              <p:cNvPr id="95" name="Input">
                <a:extLst>
                  <a:ext uri="{FF2B5EF4-FFF2-40B4-BE49-F238E27FC236}">
                    <a16:creationId xmlns:a16="http://schemas.microsoft.com/office/drawing/2014/main" id="{3898091B-6FF7-A9B0-4394-5171470FD277}"/>
                  </a:ext>
                </a:extLst>
              </p:cNvPr>
              <p:cNvSpPr/>
              <p:nvPr/>
            </p:nvSpPr>
            <p:spPr>
              <a:xfrm>
                <a:off x="6437010" y="1231057"/>
                <a:ext cx="1907676" cy="267020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4" tIns="64008" rIns="100584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YYYY.MM.DD 00:00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Calendar Ico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EAB7A61C-322E-316F-A79D-DFC5E75B83BB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8141965" y="1298299"/>
                <a:ext cx="140225" cy="132541"/>
              </a:xfrm>
              <a:custGeom>
                <a:avLst/>
                <a:gdLst>
                  <a:gd name="T0" fmla="*/ 169 w 452"/>
                  <a:gd name="T1" fmla="*/ 169 h 423"/>
                  <a:gd name="T2" fmla="*/ 198 w 452"/>
                  <a:gd name="T3" fmla="*/ 197 h 423"/>
                  <a:gd name="T4" fmla="*/ 254 w 452"/>
                  <a:gd name="T5" fmla="*/ 367 h 423"/>
                  <a:gd name="T6" fmla="*/ 282 w 452"/>
                  <a:gd name="T7" fmla="*/ 338 h 423"/>
                  <a:gd name="T8" fmla="*/ 254 w 452"/>
                  <a:gd name="T9" fmla="*/ 367 h 423"/>
                  <a:gd name="T10" fmla="*/ 339 w 452"/>
                  <a:gd name="T11" fmla="*/ 169 h 423"/>
                  <a:gd name="T12" fmla="*/ 367 w 452"/>
                  <a:gd name="T13" fmla="*/ 197 h 423"/>
                  <a:gd name="T14" fmla="*/ 254 w 452"/>
                  <a:gd name="T15" fmla="*/ 197 h 423"/>
                  <a:gd name="T16" fmla="*/ 282 w 452"/>
                  <a:gd name="T17" fmla="*/ 169 h 423"/>
                  <a:gd name="T18" fmla="*/ 254 w 452"/>
                  <a:gd name="T19" fmla="*/ 197 h 423"/>
                  <a:gd name="T20" fmla="*/ 169 w 452"/>
                  <a:gd name="T21" fmla="*/ 225 h 423"/>
                  <a:gd name="T22" fmla="*/ 198 w 452"/>
                  <a:gd name="T23" fmla="*/ 254 h 423"/>
                  <a:gd name="T24" fmla="*/ 85 w 452"/>
                  <a:gd name="T25" fmla="*/ 254 h 423"/>
                  <a:gd name="T26" fmla="*/ 113 w 452"/>
                  <a:gd name="T27" fmla="*/ 225 h 423"/>
                  <a:gd name="T28" fmla="*/ 85 w 452"/>
                  <a:gd name="T29" fmla="*/ 254 h 423"/>
                  <a:gd name="T30" fmla="*/ 339 w 452"/>
                  <a:gd name="T31" fmla="*/ 225 h 423"/>
                  <a:gd name="T32" fmla="*/ 367 w 452"/>
                  <a:gd name="T33" fmla="*/ 254 h 423"/>
                  <a:gd name="T34" fmla="*/ 254 w 452"/>
                  <a:gd name="T35" fmla="*/ 254 h 423"/>
                  <a:gd name="T36" fmla="*/ 282 w 452"/>
                  <a:gd name="T37" fmla="*/ 225 h 423"/>
                  <a:gd name="T38" fmla="*/ 254 w 452"/>
                  <a:gd name="T39" fmla="*/ 254 h 423"/>
                  <a:gd name="T40" fmla="*/ 169 w 452"/>
                  <a:gd name="T41" fmla="*/ 282 h 423"/>
                  <a:gd name="T42" fmla="*/ 198 w 452"/>
                  <a:gd name="T43" fmla="*/ 310 h 423"/>
                  <a:gd name="T44" fmla="*/ 85 w 452"/>
                  <a:gd name="T45" fmla="*/ 310 h 423"/>
                  <a:gd name="T46" fmla="*/ 113 w 452"/>
                  <a:gd name="T47" fmla="*/ 282 h 423"/>
                  <a:gd name="T48" fmla="*/ 85 w 452"/>
                  <a:gd name="T49" fmla="*/ 310 h 423"/>
                  <a:gd name="T50" fmla="*/ 339 w 452"/>
                  <a:gd name="T51" fmla="*/ 282 h 423"/>
                  <a:gd name="T52" fmla="*/ 367 w 452"/>
                  <a:gd name="T53" fmla="*/ 310 h 423"/>
                  <a:gd name="T54" fmla="*/ 254 w 452"/>
                  <a:gd name="T55" fmla="*/ 310 h 423"/>
                  <a:gd name="T56" fmla="*/ 282 w 452"/>
                  <a:gd name="T57" fmla="*/ 282 h 423"/>
                  <a:gd name="T58" fmla="*/ 254 w 452"/>
                  <a:gd name="T59" fmla="*/ 310 h 423"/>
                  <a:gd name="T60" fmla="*/ 169 w 452"/>
                  <a:gd name="T61" fmla="*/ 338 h 423"/>
                  <a:gd name="T62" fmla="*/ 198 w 452"/>
                  <a:gd name="T63" fmla="*/ 367 h 423"/>
                  <a:gd name="T64" fmla="*/ 85 w 452"/>
                  <a:gd name="T65" fmla="*/ 367 h 423"/>
                  <a:gd name="T66" fmla="*/ 113 w 452"/>
                  <a:gd name="T67" fmla="*/ 338 h 423"/>
                  <a:gd name="T68" fmla="*/ 85 w 452"/>
                  <a:gd name="T69" fmla="*/ 367 h 423"/>
                  <a:gd name="T70" fmla="*/ 452 w 452"/>
                  <a:gd name="T71" fmla="*/ 28 h 423"/>
                  <a:gd name="T72" fmla="*/ 0 w 452"/>
                  <a:gd name="T73" fmla="*/ 423 h 423"/>
                  <a:gd name="T74" fmla="*/ 85 w 452"/>
                  <a:gd name="T75" fmla="*/ 28 h 423"/>
                  <a:gd name="T76" fmla="*/ 113 w 452"/>
                  <a:gd name="T77" fmla="*/ 0 h 423"/>
                  <a:gd name="T78" fmla="*/ 339 w 452"/>
                  <a:gd name="T79" fmla="*/ 28 h 423"/>
                  <a:gd name="T80" fmla="*/ 367 w 452"/>
                  <a:gd name="T81" fmla="*/ 0 h 423"/>
                  <a:gd name="T82" fmla="*/ 85 w 452"/>
                  <a:gd name="T83" fmla="*/ 56 h 423"/>
                  <a:gd name="T84" fmla="*/ 28 w 452"/>
                  <a:gd name="T85" fmla="*/ 113 h 423"/>
                  <a:gd name="T86" fmla="*/ 423 w 452"/>
                  <a:gd name="T87" fmla="*/ 56 h 423"/>
                  <a:gd name="T88" fmla="*/ 367 w 452"/>
                  <a:gd name="T89" fmla="*/ 84 h 423"/>
                  <a:gd name="T90" fmla="*/ 339 w 452"/>
                  <a:gd name="T91" fmla="*/ 56 h 423"/>
                  <a:gd name="T92" fmla="*/ 113 w 452"/>
                  <a:gd name="T93" fmla="*/ 84 h 423"/>
                  <a:gd name="T94" fmla="*/ 85 w 452"/>
                  <a:gd name="T95" fmla="*/ 56 h 423"/>
                  <a:gd name="T96" fmla="*/ 423 w 452"/>
                  <a:gd name="T97" fmla="*/ 395 h 423"/>
                  <a:gd name="T98" fmla="*/ 28 w 452"/>
                  <a:gd name="T99" fmla="*/ 141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52" h="423">
                    <a:moveTo>
                      <a:pt x="169" y="197"/>
                    </a:moveTo>
                    <a:lnTo>
                      <a:pt x="169" y="169"/>
                    </a:lnTo>
                    <a:lnTo>
                      <a:pt x="198" y="169"/>
                    </a:lnTo>
                    <a:lnTo>
                      <a:pt x="198" y="197"/>
                    </a:lnTo>
                    <a:lnTo>
                      <a:pt x="169" y="197"/>
                    </a:lnTo>
                    <a:close/>
                    <a:moveTo>
                      <a:pt x="254" y="367"/>
                    </a:moveTo>
                    <a:lnTo>
                      <a:pt x="254" y="338"/>
                    </a:lnTo>
                    <a:lnTo>
                      <a:pt x="282" y="338"/>
                    </a:lnTo>
                    <a:lnTo>
                      <a:pt x="282" y="367"/>
                    </a:lnTo>
                    <a:lnTo>
                      <a:pt x="254" y="367"/>
                    </a:lnTo>
                    <a:close/>
                    <a:moveTo>
                      <a:pt x="339" y="197"/>
                    </a:moveTo>
                    <a:lnTo>
                      <a:pt x="339" y="169"/>
                    </a:lnTo>
                    <a:lnTo>
                      <a:pt x="367" y="169"/>
                    </a:lnTo>
                    <a:lnTo>
                      <a:pt x="367" y="197"/>
                    </a:lnTo>
                    <a:lnTo>
                      <a:pt x="339" y="197"/>
                    </a:lnTo>
                    <a:close/>
                    <a:moveTo>
                      <a:pt x="254" y="197"/>
                    </a:moveTo>
                    <a:lnTo>
                      <a:pt x="254" y="169"/>
                    </a:lnTo>
                    <a:lnTo>
                      <a:pt x="282" y="169"/>
                    </a:lnTo>
                    <a:lnTo>
                      <a:pt x="282" y="197"/>
                    </a:lnTo>
                    <a:lnTo>
                      <a:pt x="254" y="197"/>
                    </a:lnTo>
                    <a:close/>
                    <a:moveTo>
                      <a:pt x="169" y="254"/>
                    </a:moveTo>
                    <a:lnTo>
                      <a:pt x="169" y="225"/>
                    </a:lnTo>
                    <a:lnTo>
                      <a:pt x="198" y="225"/>
                    </a:lnTo>
                    <a:lnTo>
                      <a:pt x="198" y="254"/>
                    </a:lnTo>
                    <a:lnTo>
                      <a:pt x="169" y="254"/>
                    </a:lnTo>
                    <a:close/>
                    <a:moveTo>
                      <a:pt x="85" y="254"/>
                    </a:moveTo>
                    <a:lnTo>
                      <a:pt x="85" y="225"/>
                    </a:lnTo>
                    <a:lnTo>
                      <a:pt x="113" y="225"/>
                    </a:lnTo>
                    <a:lnTo>
                      <a:pt x="113" y="254"/>
                    </a:lnTo>
                    <a:lnTo>
                      <a:pt x="85" y="254"/>
                    </a:lnTo>
                    <a:close/>
                    <a:moveTo>
                      <a:pt x="339" y="254"/>
                    </a:moveTo>
                    <a:lnTo>
                      <a:pt x="339" y="225"/>
                    </a:lnTo>
                    <a:lnTo>
                      <a:pt x="367" y="225"/>
                    </a:lnTo>
                    <a:lnTo>
                      <a:pt x="367" y="254"/>
                    </a:lnTo>
                    <a:lnTo>
                      <a:pt x="339" y="254"/>
                    </a:lnTo>
                    <a:close/>
                    <a:moveTo>
                      <a:pt x="254" y="254"/>
                    </a:moveTo>
                    <a:lnTo>
                      <a:pt x="254" y="225"/>
                    </a:lnTo>
                    <a:lnTo>
                      <a:pt x="282" y="225"/>
                    </a:lnTo>
                    <a:lnTo>
                      <a:pt x="282" y="254"/>
                    </a:lnTo>
                    <a:lnTo>
                      <a:pt x="254" y="254"/>
                    </a:lnTo>
                    <a:close/>
                    <a:moveTo>
                      <a:pt x="169" y="310"/>
                    </a:moveTo>
                    <a:lnTo>
                      <a:pt x="169" y="282"/>
                    </a:lnTo>
                    <a:lnTo>
                      <a:pt x="198" y="282"/>
                    </a:lnTo>
                    <a:lnTo>
                      <a:pt x="198" y="310"/>
                    </a:lnTo>
                    <a:lnTo>
                      <a:pt x="169" y="310"/>
                    </a:lnTo>
                    <a:close/>
                    <a:moveTo>
                      <a:pt x="85" y="310"/>
                    </a:moveTo>
                    <a:lnTo>
                      <a:pt x="85" y="282"/>
                    </a:lnTo>
                    <a:lnTo>
                      <a:pt x="113" y="282"/>
                    </a:lnTo>
                    <a:lnTo>
                      <a:pt x="113" y="310"/>
                    </a:lnTo>
                    <a:lnTo>
                      <a:pt x="85" y="310"/>
                    </a:lnTo>
                    <a:close/>
                    <a:moveTo>
                      <a:pt x="339" y="310"/>
                    </a:moveTo>
                    <a:lnTo>
                      <a:pt x="339" y="282"/>
                    </a:lnTo>
                    <a:lnTo>
                      <a:pt x="367" y="282"/>
                    </a:lnTo>
                    <a:lnTo>
                      <a:pt x="367" y="310"/>
                    </a:lnTo>
                    <a:lnTo>
                      <a:pt x="339" y="310"/>
                    </a:lnTo>
                    <a:close/>
                    <a:moveTo>
                      <a:pt x="254" y="310"/>
                    </a:moveTo>
                    <a:lnTo>
                      <a:pt x="254" y="282"/>
                    </a:lnTo>
                    <a:lnTo>
                      <a:pt x="282" y="282"/>
                    </a:lnTo>
                    <a:lnTo>
                      <a:pt x="282" y="310"/>
                    </a:lnTo>
                    <a:lnTo>
                      <a:pt x="254" y="310"/>
                    </a:lnTo>
                    <a:close/>
                    <a:moveTo>
                      <a:pt x="169" y="367"/>
                    </a:moveTo>
                    <a:lnTo>
                      <a:pt x="169" y="338"/>
                    </a:lnTo>
                    <a:lnTo>
                      <a:pt x="198" y="338"/>
                    </a:lnTo>
                    <a:lnTo>
                      <a:pt x="198" y="367"/>
                    </a:lnTo>
                    <a:lnTo>
                      <a:pt x="169" y="367"/>
                    </a:lnTo>
                    <a:close/>
                    <a:moveTo>
                      <a:pt x="85" y="367"/>
                    </a:moveTo>
                    <a:lnTo>
                      <a:pt x="85" y="338"/>
                    </a:lnTo>
                    <a:lnTo>
                      <a:pt x="113" y="338"/>
                    </a:lnTo>
                    <a:lnTo>
                      <a:pt x="113" y="367"/>
                    </a:lnTo>
                    <a:lnTo>
                      <a:pt x="85" y="367"/>
                    </a:lnTo>
                    <a:close/>
                    <a:moveTo>
                      <a:pt x="367" y="28"/>
                    </a:moveTo>
                    <a:lnTo>
                      <a:pt x="452" y="28"/>
                    </a:lnTo>
                    <a:lnTo>
                      <a:pt x="452" y="423"/>
                    </a:lnTo>
                    <a:lnTo>
                      <a:pt x="0" y="423"/>
                    </a:lnTo>
                    <a:lnTo>
                      <a:pt x="0" y="28"/>
                    </a:lnTo>
                    <a:lnTo>
                      <a:pt x="85" y="28"/>
                    </a:lnTo>
                    <a:lnTo>
                      <a:pt x="85" y="0"/>
                    </a:lnTo>
                    <a:lnTo>
                      <a:pt x="113" y="0"/>
                    </a:lnTo>
                    <a:lnTo>
                      <a:pt x="113" y="28"/>
                    </a:lnTo>
                    <a:lnTo>
                      <a:pt x="339" y="28"/>
                    </a:lnTo>
                    <a:lnTo>
                      <a:pt x="339" y="0"/>
                    </a:lnTo>
                    <a:lnTo>
                      <a:pt x="367" y="0"/>
                    </a:lnTo>
                    <a:lnTo>
                      <a:pt x="367" y="28"/>
                    </a:lnTo>
                    <a:close/>
                    <a:moveTo>
                      <a:pt x="85" y="56"/>
                    </a:moveTo>
                    <a:lnTo>
                      <a:pt x="28" y="56"/>
                    </a:lnTo>
                    <a:lnTo>
                      <a:pt x="28" y="113"/>
                    </a:lnTo>
                    <a:lnTo>
                      <a:pt x="423" y="113"/>
                    </a:lnTo>
                    <a:lnTo>
                      <a:pt x="423" y="56"/>
                    </a:lnTo>
                    <a:lnTo>
                      <a:pt x="367" y="56"/>
                    </a:lnTo>
                    <a:lnTo>
                      <a:pt x="367" y="84"/>
                    </a:lnTo>
                    <a:lnTo>
                      <a:pt x="339" y="84"/>
                    </a:lnTo>
                    <a:lnTo>
                      <a:pt x="339" y="56"/>
                    </a:lnTo>
                    <a:lnTo>
                      <a:pt x="113" y="56"/>
                    </a:lnTo>
                    <a:lnTo>
                      <a:pt x="113" y="84"/>
                    </a:lnTo>
                    <a:lnTo>
                      <a:pt x="85" y="84"/>
                    </a:lnTo>
                    <a:lnTo>
                      <a:pt x="85" y="56"/>
                    </a:lnTo>
                    <a:close/>
                    <a:moveTo>
                      <a:pt x="28" y="395"/>
                    </a:moveTo>
                    <a:lnTo>
                      <a:pt x="423" y="395"/>
                    </a:lnTo>
                    <a:lnTo>
                      <a:pt x="423" y="141"/>
                    </a:lnTo>
                    <a:lnTo>
                      <a:pt x="28" y="141"/>
                    </a:lnTo>
                    <a:lnTo>
                      <a:pt x="28" y="395"/>
                    </a:lnTo>
                    <a:close/>
                  </a:path>
                </a:pathLst>
              </a:custGeom>
              <a:solidFill>
                <a:srgbClr val="1F1F1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E0597CF9-BFA7-C4F2-8AA6-3A995790A993}"/>
                </a:ext>
              </a:extLst>
            </p:cNvPr>
            <p:cNvGrpSpPr/>
            <p:nvPr/>
          </p:nvGrpSpPr>
          <p:grpSpPr>
            <a:xfrm>
              <a:off x="4955832" y="1780176"/>
              <a:ext cx="807905" cy="807905"/>
              <a:chOff x="4426242" y="2205505"/>
              <a:chExt cx="807905" cy="807905"/>
            </a:xfrm>
          </p:grpSpPr>
          <p:sp>
            <p:nvSpPr>
              <p:cNvPr id="93" name="사각형: 둥근 모서리 356">
                <a:extLst>
                  <a:ext uri="{FF2B5EF4-FFF2-40B4-BE49-F238E27FC236}">
                    <a16:creationId xmlns:a16="http://schemas.microsoft.com/office/drawing/2014/main" id="{085C1A31-AAFF-D007-C093-F38C57E48E64}"/>
                  </a:ext>
                </a:extLst>
              </p:cNvPr>
              <p:cNvSpPr/>
              <p:nvPr/>
            </p:nvSpPr>
            <p:spPr>
              <a:xfrm>
                <a:off x="4426242" y="2205505"/>
                <a:ext cx="807905" cy="80790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Add">
                <a:extLst>
                  <a:ext uri="{FF2B5EF4-FFF2-40B4-BE49-F238E27FC236}">
                    <a16:creationId xmlns:a16="http://schemas.microsoft.com/office/drawing/2014/main" id="{8ADC6442-5A8C-05B1-8EB2-587BEDEA67C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739997" y="2510432"/>
                <a:ext cx="185616" cy="185616"/>
              </a:xfrm>
              <a:custGeom>
                <a:avLst/>
                <a:gdLst>
                  <a:gd name="T0" fmla="*/ 29 w 66"/>
                  <a:gd name="T1" fmla="*/ 0 h 66"/>
                  <a:gd name="T2" fmla="*/ 29 w 66"/>
                  <a:gd name="T3" fmla="*/ 29 h 66"/>
                  <a:gd name="T4" fmla="*/ 0 w 66"/>
                  <a:gd name="T5" fmla="*/ 29 h 66"/>
                  <a:gd name="T6" fmla="*/ 0 w 66"/>
                  <a:gd name="T7" fmla="*/ 37 h 66"/>
                  <a:gd name="T8" fmla="*/ 29 w 66"/>
                  <a:gd name="T9" fmla="*/ 37 h 66"/>
                  <a:gd name="T10" fmla="*/ 29 w 66"/>
                  <a:gd name="T11" fmla="*/ 66 h 66"/>
                  <a:gd name="T12" fmla="*/ 37 w 66"/>
                  <a:gd name="T13" fmla="*/ 66 h 66"/>
                  <a:gd name="T14" fmla="*/ 37 w 66"/>
                  <a:gd name="T15" fmla="*/ 37 h 66"/>
                  <a:gd name="T16" fmla="*/ 66 w 66"/>
                  <a:gd name="T17" fmla="*/ 37 h 66"/>
                  <a:gd name="T18" fmla="*/ 66 w 66"/>
                  <a:gd name="T19" fmla="*/ 29 h 66"/>
                  <a:gd name="T20" fmla="*/ 37 w 66"/>
                  <a:gd name="T21" fmla="*/ 29 h 66"/>
                  <a:gd name="T22" fmla="*/ 37 w 66"/>
                  <a:gd name="T23" fmla="*/ 0 h 66"/>
                  <a:gd name="T24" fmla="*/ 29 w 66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66">
                    <a:moveTo>
                      <a:pt x="29" y="0"/>
                    </a:moveTo>
                    <a:lnTo>
                      <a:pt x="29" y="29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29" y="37"/>
                    </a:lnTo>
                    <a:lnTo>
                      <a:pt x="29" y="66"/>
                    </a:lnTo>
                    <a:lnTo>
                      <a:pt x="37" y="66"/>
                    </a:lnTo>
                    <a:lnTo>
                      <a:pt x="37" y="37"/>
                    </a:lnTo>
                    <a:lnTo>
                      <a:pt x="66" y="37"/>
                    </a:lnTo>
                    <a:lnTo>
                      <a:pt x="66" y="29"/>
                    </a:lnTo>
                    <a:lnTo>
                      <a:pt x="37" y="29"/>
                    </a:lnTo>
                    <a:lnTo>
                      <a:pt x="37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6B0E9606-8CC8-9670-F760-86C9CD7EBDE1}"/>
              </a:ext>
            </a:extLst>
          </p:cNvPr>
          <p:cNvGrpSpPr/>
          <p:nvPr/>
        </p:nvGrpSpPr>
        <p:grpSpPr>
          <a:xfrm>
            <a:off x="459826" y="5112794"/>
            <a:ext cx="807905" cy="807905"/>
            <a:chOff x="4426242" y="2205505"/>
            <a:chExt cx="807905" cy="807905"/>
          </a:xfrm>
        </p:grpSpPr>
        <p:sp>
          <p:nvSpPr>
            <p:cNvPr id="98" name="사각형: 둥근 모서리 343">
              <a:extLst>
                <a:ext uri="{FF2B5EF4-FFF2-40B4-BE49-F238E27FC236}">
                  <a16:creationId xmlns:a16="http://schemas.microsoft.com/office/drawing/2014/main" id="{D310D7FD-DA1B-DDEB-0326-CC46C02DA75F}"/>
                </a:ext>
              </a:extLst>
            </p:cNvPr>
            <p:cNvSpPr/>
            <p:nvPr/>
          </p:nvSpPr>
          <p:spPr>
            <a:xfrm>
              <a:off x="4426242" y="2205505"/>
              <a:ext cx="807905" cy="80790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Add">
              <a:extLst>
                <a:ext uri="{FF2B5EF4-FFF2-40B4-BE49-F238E27FC236}">
                  <a16:creationId xmlns:a16="http://schemas.microsoft.com/office/drawing/2014/main" id="{FA721B10-58A3-60B0-AD09-D6F1DDF0802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39997" y="2510432"/>
              <a:ext cx="185616" cy="185616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71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AG05020102000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장례현황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smtClean="0"/>
              <a:t>상품정보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장례현황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행사 상세보기 </a:t>
            </a:r>
            <a:r>
              <a:rPr lang="en-US" altLang="ko-KR" dirty="0"/>
              <a:t>&gt; </a:t>
            </a:r>
            <a:r>
              <a:rPr lang="ko-KR" altLang="en-US" dirty="0" smtClean="0"/>
              <a:t>상품정보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5A667B-5B55-751C-7055-B204618AF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875910"/>
              </p:ext>
            </p:extLst>
          </p:nvPr>
        </p:nvGraphicFramePr>
        <p:xfrm>
          <a:off x="9697979" y="526664"/>
          <a:ext cx="2486401" cy="22030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03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상품정보 </a:t>
                      </a:r>
                      <a:r>
                        <a:rPr lang="en-US" altLang="ko-KR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&gt; </a:t>
                      </a:r>
                      <a:r>
                        <a:rPr lang="ko-KR" altLang="en-US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기타정보 </a:t>
                      </a:r>
                      <a:r>
                        <a:rPr lang="en-US" altLang="ko-KR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= </a:t>
                      </a:r>
                      <a:r>
                        <a:rPr lang="ko-KR" altLang="en-US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근무일지 해당항목과 동일</a:t>
                      </a:r>
                      <a:endParaRPr lang="en-US" altLang="ko-KR" sz="800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12822"/>
                  </a:ext>
                </a:extLst>
              </a:tr>
              <a:tr h="20103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DESCRIPTION</a:t>
                      </a:r>
                      <a:endParaRPr lang="ko-KR" altLang="en-US" sz="8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첨부파일 사진 및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PDF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가능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첨부파일 컨트롤 가능해야 함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재고출고 확인창 팝업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진행승인요청 후 라도 저장 기능은 유지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해당 행사에 관한 </a:t>
                      </a: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푸시를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발송할 수 있는 </a:t>
                      </a: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모달창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load</a:t>
                      </a: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702350"/>
                  </a:ext>
                </a:extLst>
              </a:tr>
            </a:tbl>
          </a:graphicData>
        </a:graphic>
      </p:graphicFrame>
      <p:sp>
        <p:nvSpPr>
          <p:cNvPr id="7" name="사각형: 둥근 모서리 23">
            <a:extLst>
              <a:ext uri="{FF2B5EF4-FFF2-40B4-BE49-F238E27FC236}">
                <a16:creationId xmlns:a16="http://schemas.microsoft.com/office/drawing/2014/main" id="{533E89A5-81F5-AF51-17A9-D300A7D7CAD9}"/>
              </a:ext>
            </a:extLst>
          </p:cNvPr>
          <p:cNvSpPr/>
          <p:nvPr/>
        </p:nvSpPr>
        <p:spPr>
          <a:xfrm>
            <a:off x="154543" y="685798"/>
            <a:ext cx="9313086" cy="3947533"/>
          </a:xfrm>
          <a:prstGeom prst="roundRect">
            <a:avLst>
              <a:gd name="adj" fmla="val 214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336">
            <a:extLst>
              <a:ext uri="{FF2B5EF4-FFF2-40B4-BE49-F238E27FC236}">
                <a16:creationId xmlns:a16="http://schemas.microsoft.com/office/drawing/2014/main" id="{F60068F0-E982-54CE-3720-BD80C0DFDC2B}"/>
              </a:ext>
            </a:extLst>
          </p:cNvPr>
          <p:cNvSpPr/>
          <p:nvPr/>
        </p:nvSpPr>
        <p:spPr>
          <a:xfrm>
            <a:off x="3381076" y="868299"/>
            <a:ext cx="2910751" cy="1390261"/>
          </a:xfrm>
          <a:prstGeom prst="roundRect">
            <a:avLst>
              <a:gd name="adj" fmla="val 24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798C65-B7F4-7D43-F55A-C5762E928DAE}"/>
              </a:ext>
            </a:extLst>
          </p:cNvPr>
          <p:cNvSpPr txBox="1"/>
          <p:nvPr/>
        </p:nvSpPr>
        <p:spPr>
          <a:xfrm>
            <a:off x="3385066" y="914086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넥타이거치대</a:t>
            </a:r>
            <a:endParaRPr lang="ko-KR" altLang="en-US" sz="10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181E004-8205-7C59-C1B9-076D15B4A359}"/>
              </a:ext>
            </a:extLst>
          </p:cNvPr>
          <p:cNvCxnSpPr>
            <a:cxnSpLocks/>
          </p:cNvCxnSpPr>
          <p:nvPr/>
        </p:nvCxnSpPr>
        <p:spPr>
          <a:xfrm>
            <a:off x="3379536" y="1203060"/>
            <a:ext cx="2928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34CA4E8-8CEB-11BD-DFC0-98A4A9BBE0B4}"/>
              </a:ext>
            </a:extLst>
          </p:cNvPr>
          <p:cNvGrpSpPr/>
          <p:nvPr/>
        </p:nvGrpSpPr>
        <p:grpSpPr>
          <a:xfrm>
            <a:off x="4777482" y="938173"/>
            <a:ext cx="1433265" cy="200616"/>
            <a:chOff x="6433237" y="1231057"/>
            <a:chExt cx="1907676" cy="267020"/>
          </a:xfrm>
        </p:grpSpPr>
        <p:sp>
          <p:nvSpPr>
            <p:cNvPr id="12" name="Input">
              <a:extLst>
                <a:ext uri="{FF2B5EF4-FFF2-40B4-BE49-F238E27FC236}">
                  <a16:creationId xmlns:a16="http://schemas.microsoft.com/office/drawing/2014/main" id="{0961C5F0-A65D-FB4E-2D2A-E867879F51CE}"/>
                </a:ext>
              </a:extLst>
            </p:cNvPr>
            <p:cNvSpPr/>
            <p:nvPr/>
          </p:nvSpPr>
          <p:spPr>
            <a:xfrm>
              <a:off x="6433237" y="1231057"/>
              <a:ext cx="1907676" cy="267020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YYYY.MM.DD 00:00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Calenda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1D016F6-E6AD-E636-A591-1EE047C90CC0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8121558" y="1298299"/>
              <a:ext cx="140225" cy="132541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B0E9606-8CC8-9670-F760-86C9CD7EBDE1}"/>
              </a:ext>
            </a:extLst>
          </p:cNvPr>
          <p:cNvGrpSpPr/>
          <p:nvPr/>
        </p:nvGrpSpPr>
        <p:grpSpPr>
          <a:xfrm>
            <a:off x="3521072" y="1319649"/>
            <a:ext cx="807905" cy="807905"/>
            <a:chOff x="4426242" y="2205505"/>
            <a:chExt cx="807905" cy="807905"/>
          </a:xfrm>
        </p:grpSpPr>
        <p:sp>
          <p:nvSpPr>
            <p:cNvPr id="15" name="사각형: 둥근 모서리 343">
              <a:extLst>
                <a:ext uri="{FF2B5EF4-FFF2-40B4-BE49-F238E27FC236}">
                  <a16:creationId xmlns:a16="http://schemas.microsoft.com/office/drawing/2014/main" id="{D310D7FD-DA1B-DDEB-0326-CC46C02DA75F}"/>
                </a:ext>
              </a:extLst>
            </p:cNvPr>
            <p:cNvSpPr/>
            <p:nvPr/>
          </p:nvSpPr>
          <p:spPr>
            <a:xfrm>
              <a:off x="4426242" y="2205505"/>
              <a:ext cx="807905" cy="80790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Add">
              <a:extLst>
                <a:ext uri="{FF2B5EF4-FFF2-40B4-BE49-F238E27FC236}">
                  <a16:creationId xmlns:a16="http://schemas.microsoft.com/office/drawing/2014/main" id="{FA721B10-58A3-60B0-AD09-D6F1DDF0802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39997" y="2510432"/>
              <a:ext cx="185616" cy="185616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" name="사각형: 둥근 모서리 327">
            <a:extLst>
              <a:ext uri="{FF2B5EF4-FFF2-40B4-BE49-F238E27FC236}">
                <a16:creationId xmlns:a16="http://schemas.microsoft.com/office/drawing/2014/main" id="{16745F64-8B5B-3418-3EAF-762878F7DFE4}"/>
              </a:ext>
            </a:extLst>
          </p:cNvPr>
          <p:cNvSpPr/>
          <p:nvPr/>
        </p:nvSpPr>
        <p:spPr>
          <a:xfrm>
            <a:off x="332691" y="868299"/>
            <a:ext cx="2978379" cy="1390261"/>
          </a:xfrm>
          <a:prstGeom prst="roundRect">
            <a:avLst>
              <a:gd name="adj" fmla="val 24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A4945D-FB1A-5BC1-E500-22FBDE16AFAB}"/>
              </a:ext>
            </a:extLst>
          </p:cNvPr>
          <p:cNvSpPr txBox="1"/>
          <p:nvPr/>
        </p:nvSpPr>
        <p:spPr>
          <a:xfrm>
            <a:off x="332691" y="91408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조등</a:t>
            </a:r>
            <a:endParaRPr lang="ko-KR" altLang="en-US" sz="10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0C93350-A215-85E3-23D3-65A5C244E18D}"/>
              </a:ext>
            </a:extLst>
          </p:cNvPr>
          <p:cNvCxnSpPr>
            <a:cxnSpLocks/>
          </p:cNvCxnSpPr>
          <p:nvPr/>
        </p:nvCxnSpPr>
        <p:spPr>
          <a:xfrm>
            <a:off x="327161" y="1203060"/>
            <a:ext cx="2983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B8EAAAF-371F-3F0A-FCB0-D85C844EF13A}"/>
              </a:ext>
            </a:extLst>
          </p:cNvPr>
          <p:cNvGrpSpPr/>
          <p:nvPr/>
        </p:nvGrpSpPr>
        <p:grpSpPr>
          <a:xfrm>
            <a:off x="1803078" y="938173"/>
            <a:ext cx="1433265" cy="200616"/>
            <a:chOff x="6386617" y="1231057"/>
            <a:chExt cx="1907676" cy="267020"/>
          </a:xfrm>
        </p:grpSpPr>
        <p:sp>
          <p:nvSpPr>
            <p:cNvPr id="21" name="Input">
              <a:extLst>
                <a:ext uri="{FF2B5EF4-FFF2-40B4-BE49-F238E27FC236}">
                  <a16:creationId xmlns:a16="http://schemas.microsoft.com/office/drawing/2014/main" id="{D2D9DD0D-2561-2AB5-ABE2-0D6C15FBA398}"/>
                </a:ext>
              </a:extLst>
            </p:cNvPr>
            <p:cNvSpPr/>
            <p:nvPr/>
          </p:nvSpPr>
          <p:spPr>
            <a:xfrm>
              <a:off x="6386617" y="1231057"/>
              <a:ext cx="1907676" cy="267020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YYYY.MM.DD 00:00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Calenda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2A4963A-1C09-DA41-4417-2EF49B3DDFB3}"/>
                </a:ext>
              </a:extLst>
            </p:cNvPr>
            <p:cNvSpPr>
              <a:spLocks noChangeAspect="1"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8074938" y="1298299"/>
              <a:ext cx="140225" cy="132541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229BE-C425-8BC2-CDE9-D20CF4EBF918}"/>
              </a:ext>
            </a:extLst>
          </p:cNvPr>
          <p:cNvGrpSpPr/>
          <p:nvPr/>
        </p:nvGrpSpPr>
        <p:grpSpPr>
          <a:xfrm>
            <a:off x="6358753" y="868299"/>
            <a:ext cx="2948606" cy="1390261"/>
            <a:chOff x="4814296" y="1328826"/>
            <a:chExt cx="2948606" cy="1390261"/>
          </a:xfrm>
        </p:grpSpPr>
        <p:sp>
          <p:nvSpPr>
            <p:cNvPr id="24" name="사각형: 둥근 모서리 349">
              <a:extLst>
                <a:ext uri="{FF2B5EF4-FFF2-40B4-BE49-F238E27FC236}">
                  <a16:creationId xmlns:a16="http://schemas.microsoft.com/office/drawing/2014/main" id="{4A439EA8-2633-335F-97B8-84B2A7C62F18}"/>
                </a:ext>
              </a:extLst>
            </p:cNvPr>
            <p:cNvSpPr/>
            <p:nvPr/>
          </p:nvSpPr>
          <p:spPr>
            <a:xfrm>
              <a:off x="4815836" y="1328826"/>
              <a:ext cx="2947066" cy="1390261"/>
            </a:xfrm>
            <a:prstGeom prst="roundRect">
              <a:avLst>
                <a:gd name="adj" fmla="val 247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AB1A3F-23C4-5580-9103-60DB55628F11}"/>
                </a:ext>
              </a:extLst>
            </p:cNvPr>
            <p:cNvSpPr txBox="1"/>
            <p:nvPr/>
          </p:nvSpPr>
          <p:spPr>
            <a:xfrm>
              <a:off x="4871479" y="1374612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휴대폰충전기</a:t>
              </a:r>
              <a:endParaRPr lang="ko-KR" altLang="en-US" sz="1000" dirty="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8D0BB5B-DB64-97BF-B4C0-3A21C3090431}"/>
                </a:ext>
              </a:extLst>
            </p:cNvPr>
            <p:cNvCxnSpPr>
              <a:cxnSpLocks/>
            </p:cNvCxnSpPr>
            <p:nvPr/>
          </p:nvCxnSpPr>
          <p:spPr>
            <a:xfrm>
              <a:off x="4814296" y="1663587"/>
              <a:ext cx="2948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744F984-51BB-E688-CE64-648CAA43ADB2}"/>
                </a:ext>
              </a:extLst>
            </p:cNvPr>
            <p:cNvGrpSpPr/>
            <p:nvPr/>
          </p:nvGrpSpPr>
          <p:grpSpPr>
            <a:xfrm>
              <a:off x="6215077" y="1398700"/>
              <a:ext cx="1433265" cy="200616"/>
              <a:chOff x="6437010" y="1231057"/>
              <a:chExt cx="1907676" cy="267020"/>
            </a:xfrm>
          </p:grpSpPr>
          <p:sp>
            <p:nvSpPr>
              <p:cNvPr id="31" name="Input">
                <a:extLst>
                  <a:ext uri="{FF2B5EF4-FFF2-40B4-BE49-F238E27FC236}">
                    <a16:creationId xmlns:a16="http://schemas.microsoft.com/office/drawing/2014/main" id="{3898091B-6FF7-A9B0-4394-5171470FD277}"/>
                  </a:ext>
                </a:extLst>
              </p:cNvPr>
              <p:cNvSpPr/>
              <p:nvPr/>
            </p:nvSpPr>
            <p:spPr>
              <a:xfrm>
                <a:off x="6437010" y="1231057"/>
                <a:ext cx="1907676" cy="267020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4" tIns="64008" rIns="100584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YYYY.MM.DD 00:00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Calendar Ico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EAB7A61C-322E-316F-A79D-DFC5E75B83BB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8141965" y="1298299"/>
                <a:ext cx="140225" cy="132541"/>
              </a:xfrm>
              <a:custGeom>
                <a:avLst/>
                <a:gdLst>
                  <a:gd name="T0" fmla="*/ 169 w 452"/>
                  <a:gd name="T1" fmla="*/ 169 h 423"/>
                  <a:gd name="T2" fmla="*/ 198 w 452"/>
                  <a:gd name="T3" fmla="*/ 197 h 423"/>
                  <a:gd name="T4" fmla="*/ 254 w 452"/>
                  <a:gd name="T5" fmla="*/ 367 h 423"/>
                  <a:gd name="T6" fmla="*/ 282 w 452"/>
                  <a:gd name="T7" fmla="*/ 338 h 423"/>
                  <a:gd name="T8" fmla="*/ 254 w 452"/>
                  <a:gd name="T9" fmla="*/ 367 h 423"/>
                  <a:gd name="T10" fmla="*/ 339 w 452"/>
                  <a:gd name="T11" fmla="*/ 169 h 423"/>
                  <a:gd name="T12" fmla="*/ 367 w 452"/>
                  <a:gd name="T13" fmla="*/ 197 h 423"/>
                  <a:gd name="T14" fmla="*/ 254 w 452"/>
                  <a:gd name="T15" fmla="*/ 197 h 423"/>
                  <a:gd name="T16" fmla="*/ 282 w 452"/>
                  <a:gd name="T17" fmla="*/ 169 h 423"/>
                  <a:gd name="T18" fmla="*/ 254 w 452"/>
                  <a:gd name="T19" fmla="*/ 197 h 423"/>
                  <a:gd name="T20" fmla="*/ 169 w 452"/>
                  <a:gd name="T21" fmla="*/ 225 h 423"/>
                  <a:gd name="T22" fmla="*/ 198 w 452"/>
                  <a:gd name="T23" fmla="*/ 254 h 423"/>
                  <a:gd name="T24" fmla="*/ 85 w 452"/>
                  <a:gd name="T25" fmla="*/ 254 h 423"/>
                  <a:gd name="T26" fmla="*/ 113 w 452"/>
                  <a:gd name="T27" fmla="*/ 225 h 423"/>
                  <a:gd name="T28" fmla="*/ 85 w 452"/>
                  <a:gd name="T29" fmla="*/ 254 h 423"/>
                  <a:gd name="T30" fmla="*/ 339 w 452"/>
                  <a:gd name="T31" fmla="*/ 225 h 423"/>
                  <a:gd name="T32" fmla="*/ 367 w 452"/>
                  <a:gd name="T33" fmla="*/ 254 h 423"/>
                  <a:gd name="T34" fmla="*/ 254 w 452"/>
                  <a:gd name="T35" fmla="*/ 254 h 423"/>
                  <a:gd name="T36" fmla="*/ 282 w 452"/>
                  <a:gd name="T37" fmla="*/ 225 h 423"/>
                  <a:gd name="T38" fmla="*/ 254 w 452"/>
                  <a:gd name="T39" fmla="*/ 254 h 423"/>
                  <a:gd name="T40" fmla="*/ 169 w 452"/>
                  <a:gd name="T41" fmla="*/ 282 h 423"/>
                  <a:gd name="T42" fmla="*/ 198 w 452"/>
                  <a:gd name="T43" fmla="*/ 310 h 423"/>
                  <a:gd name="T44" fmla="*/ 85 w 452"/>
                  <a:gd name="T45" fmla="*/ 310 h 423"/>
                  <a:gd name="T46" fmla="*/ 113 w 452"/>
                  <a:gd name="T47" fmla="*/ 282 h 423"/>
                  <a:gd name="T48" fmla="*/ 85 w 452"/>
                  <a:gd name="T49" fmla="*/ 310 h 423"/>
                  <a:gd name="T50" fmla="*/ 339 w 452"/>
                  <a:gd name="T51" fmla="*/ 282 h 423"/>
                  <a:gd name="T52" fmla="*/ 367 w 452"/>
                  <a:gd name="T53" fmla="*/ 310 h 423"/>
                  <a:gd name="T54" fmla="*/ 254 w 452"/>
                  <a:gd name="T55" fmla="*/ 310 h 423"/>
                  <a:gd name="T56" fmla="*/ 282 w 452"/>
                  <a:gd name="T57" fmla="*/ 282 h 423"/>
                  <a:gd name="T58" fmla="*/ 254 w 452"/>
                  <a:gd name="T59" fmla="*/ 310 h 423"/>
                  <a:gd name="T60" fmla="*/ 169 w 452"/>
                  <a:gd name="T61" fmla="*/ 338 h 423"/>
                  <a:gd name="T62" fmla="*/ 198 w 452"/>
                  <a:gd name="T63" fmla="*/ 367 h 423"/>
                  <a:gd name="T64" fmla="*/ 85 w 452"/>
                  <a:gd name="T65" fmla="*/ 367 h 423"/>
                  <a:gd name="T66" fmla="*/ 113 w 452"/>
                  <a:gd name="T67" fmla="*/ 338 h 423"/>
                  <a:gd name="T68" fmla="*/ 85 w 452"/>
                  <a:gd name="T69" fmla="*/ 367 h 423"/>
                  <a:gd name="T70" fmla="*/ 452 w 452"/>
                  <a:gd name="T71" fmla="*/ 28 h 423"/>
                  <a:gd name="T72" fmla="*/ 0 w 452"/>
                  <a:gd name="T73" fmla="*/ 423 h 423"/>
                  <a:gd name="T74" fmla="*/ 85 w 452"/>
                  <a:gd name="T75" fmla="*/ 28 h 423"/>
                  <a:gd name="T76" fmla="*/ 113 w 452"/>
                  <a:gd name="T77" fmla="*/ 0 h 423"/>
                  <a:gd name="T78" fmla="*/ 339 w 452"/>
                  <a:gd name="T79" fmla="*/ 28 h 423"/>
                  <a:gd name="T80" fmla="*/ 367 w 452"/>
                  <a:gd name="T81" fmla="*/ 0 h 423"/>
                  <a:gd name="T82" fmla="*/ 85 w 452"/>
                  <a:gd name="T83" fmla="*/ 56 h 423"/>
                  <a:gd name="T84" fmla="*/ 28 w 452"/>
                  <a:gd name="T85" fmla="*/ 113 h 423"/>
                  <a:gd name="T86" fmla="*/ 423 w 452"/>
                  <a:gd name="T87" fmla="*/ 56 h 423"/>
                  <a:gd name="T88" fmla="*/ 367 w 452"/>
                  <a:gd name="T89" fmla="*/ 84 h 423"/>
                  <a:gd name="T90" fmla="*/ 339 w 452"/>
                  <a:gd name="T91" fmla="*/ 56 h 423"/>
                  <a:gd name="T92" fmla="*/ 113 w 452"/>
                  <a:gd name="T93" fmla="*/ 84 h 423"/>
                  <a:gd name="T94" fmla="*/ 85 w 452"/>
                  <a:gd name="T95" fmla="*/ 56 h 423"/>
                  <a:gd name="T96" fmla="*/ 423 w 452"/>
                  <a:gd name="T97" fmla="*/ 395 h 423"/>
                  <a:gd name="T98" fmla="*/ 28 w 452"/>
                  <a:gd name="T99" fmla="*/ 141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52" h="423">
                    <a:moveTo>
                      <a:pt x="169" y="197"/>
                    </a:moveTo>
                    <a:lnTo>
                      <a:pt x="169" y="169"/>
                    </a:lnTo>
                    <a:lnTo>
                      <a:pt x="198" y="169"/>
                    </a:lnTo>
                    <a:lnTo>
                      <a:pt x="198" y="197"/>
                    </a:lnTo>
                    <a:lnTo>
                      <a:pt x="169" y="197"/>
                    </a:lnTo>
                    <a:close/>
                    <a:moveTo>
                      <a:pt x="254" y="367"/>
                    </a:moveTo>
                    <a:lnTo>
                      <a:pt x="254" y="338"/>
                    </a:lnTo>
                    <a:lnTo>
                      <a:pt x="282" y="338"/>
                    </a:lnTo>
                    <a:lnTo>
                      <a:pt x="282" y="367"/>
                    </a:lnTo>
                    <a:lnTo>
                      <a:pt x="254" y="367"/>
                    </a:lnTo>
                    <a:close/>
                    <a:moveTo>
                      <a:pt x="339" y="197"/>
                    </a:moveTo>
                    <a:lnTo>
                      <a:pt x="339" y="169"/>
                    </a:lnTo>
                    <a:lnTo>
                      <a:pt x="367" y="169"/>
                    </a:lnTo>
                    <a:lnTo>
                      <a:pt x="367" y="197"/>
                    </a:lnTo>
                    <a:lnTo>
                      <a:pt x="339" y="197"/>
                    </a:lnTo>
                    <a:close/>
                    <a:moveTo>
                      <a:pt x="254" y="197"/>
                    </a:moveTo>
                    <a:lnTo>
                      <a:pt x="254" y="169"/>
                    </a:lnTo>
                    <a:lnTo>
                      <a:pt x="282" y="169"/>
                    </a:lnTo>
                    <a:lnTo>
                      <a:pt x="282" y="197"/>
                    </a:lnTo>
                    <a:lnTo>
                      <a:pt x="254" y="197"/>
                    </a:lnTo>
                    <a:close/>
                    <a:moveTo>
                      <a:pt x="169" y="254"/>
                    </a:moveTo>
                    <a:lnTo>
                      <a:pt x="169" y="225"/>
                    </a:lnTo>
                    <a:lnTo>
                      <a:pt x="198" y="225"/>
                    </a:lnTo>
                    <a:lnTo>
                      <a:pt x="198" y="254"/>
                    </a:lnTo>
                    <a:lnTo>
                      <a:pt x="169" y="254"/>
                    </a:lnTo>
                    <a:close/>
                    <a:moveTo>
                      <a:pt x="85" y="254"/>
                    </a:moveTo>
                    <a:lnTo>
                      <a:pt x="85" y="225"/>
                    </a:lnTo>
                    <a:lnTo>
                      <a:pt x="113" y="225"/>
                    </a:lnTo>
                    <a:lnTo>
                      <a:pt x="113" y="254"/>
                    </a:lnTo>
                    <a:lnTo>
                      <a:pt x="85" y="254"/>
                    </a:lnTo>
                    <a:close/>
                    <a:moveTo>
                      <a:pt x="339" y="254"/>
                    </a:moveTo>
                    <a:lnTo>
                      <a:pt x="339" y="225"/>
                    </a:lnTo>
                    <a:lnTo>
                      <a:pt x="367" y="225"/>
                    </a:lnTo>
                    <a:lnTo>
                      <a:pt x="367" y="254"/>
                    </a:lnTo>
                    <a:lnTo>
                      <a:pt x="339" y="254"/>
                    </a:lnTo>
                    <a:close/>
                    <a:moveTo>
                      <a:pt x="254" y="254"/>
                    </a:moveTo>
                    <a:lnTo>
                      <a:pt x="254" y="225"/>
                    </a:lnTo>
                    <a:lnTo>
                      <a:pt x="282" y="225"/>
                    </a:lnTo>
                    <a:lnTo>
                      <a:pt x="282" y="254"/>
                    </a:lnTo>
                    <a:lnTo>
                      <a:pt x="254" y="254"/>
                    </a:lnTo>
                    <a:close/>
                    <a:moveTo>
                      <a:pt x="169" y="310"/>
                    </a:moveTo>
                    <a:lnTo>
                      <a:pt x="169" y="282"/>
                    </a:lnTo>
                    <a:lnTo>
                      <a:pt x="198" y="282"/>
                    </a:lnTo>
                    <a:lnTo>
                      <a:pt x="198" y="310"/>
                    </a:lnTo>
                    <a:lnTo>
                      <a:pt x="169" y="310"/>
                    </a:lnTo>
                    <a:close/>
                    <a:moveTo>
                      <a:pt x="85" y="310"/>
                    </a:moveTo>
                    <a:lnTo>
                      <a:pt x="85" y="282"/>
                    </a:lnTo>
                    <a:lnTo>
                      <a:pt x="113" y="282"/>
                    </a:lnTo>
                    <a:lnTo>
                      <a:pt x="113" y="310"/>
                    </a:lnTo>
                    <a:lnTo>
                      <a:pt x="85" y="310"/>
                    </a:lnTo>
                    <a:close/>
                    <a:moveTo>
                      <a:pt x="339" y="310"/>
                    </a:moveTo>
                    <a:lnTo>
                      <a:pt x="339" y="282"/>
                    </a:lnTo>
                    <a:lnTo>
                      <a:pt x="367" y="282"/>
                    </a:lnTo>
                    <a:lnTo>
                      <a:pt x="367" y="310"/>
                    </a:lnTo>
                    <a:lnTo>
                      <a:pt x="339" y="310"/>
                    </a:lnTo>
                    <a:close/>
                    <a:moveTo>
                      <a:pt x="254" y="310"/>
                    </a:moveTo>
                    <a:lnTo>
                      <a:pt x="254" y="282"/>
                    </a:lnTo>
                    <a:lnTo>
                      <a:pt x="282" y="282"/>
                    </a:lnTo>
                    <a:lnTo>
                      <a:pt x="282" y="310"/>
                    </a:lnTo>
                    <a:lnTo>
                      <a:pt x="254" y="310"/>
                    </a:lnTo>
                    <a:close/>
                    <a:moveTo>
                      <a:pt x="169" y="367"/>
                    </a:moveTo>
                    <a:lnTo>
                      <a:pt x="169" y="338"/>
                    </a:lnTo>
                    <a:lnTo>
                      <a:pt x="198" y="338"/>
                    </a:lnTo>
                    <a:lnTo>
                      <a:pt x="198" y="367"/>
                    </a:lnTo>
                    <a:lnTo>
                      <a:pt x="169" y="367"/>
                    </a:lnTo>
                    <a:close/>
                    <a:moveTo>
                      <a:pt x="85" y="367"/>
                    </a:moveTo>
                    <a:lnTo>
                      <a:pt x="85" y="338"/>
                    </a:lnTo>
                    <a:lnTo>
                      <a:pt x="113" y="338"/>
                    </a:lnTo>
                    <a:lnTo>
                      <a:pt x="113" y="367"/>
                    </a:lnTo>
                    <a:lnTo>
                      <a:pt x="85" y="367"/>
                    </a:lnTo>
                    <a:close/>
                    <a:moveTo>
                      <a:pt x="367" y="28"/>
                    </a:moveTo>
                    <a:lnTo>
                      <a:pt x="452" y="28"/>
                    </a:lnTo>
                    <a:lnTo>
                      <a:pt x="452" y="423"/>
                    </a:lnTo>
                    <a:lnTo>
                      <a:pt x="0" y="423"/>
                    </a:lnTo>
                    <a:lnTo>
                      <a:pt x="0" y="28"/>
                    </a:lnTo>
                    <a:lnTo>
                      <a:pt x="85" y="28"/>
                    </a:lnTo>
                    <a:lnTo>
                      <a:pt x="85" y="0"/>
                    </a:lnTo>
                    <a:lnTo>
                      <a:pt x="113" y="0"/>
                    </a:lnTo>
                    <a:lnTo>
                      <a:pt x="113" y="28"/>
                    </a:lnTo>
                    <a:lnTo>
                      <a:pt x="339" y="28"/>
                    </a:lnTo>
                    <a:lnTo>
                      <a:pt x="339" y="0"/>
                    </a:lnTo>
                    <a:lnTo>
                      <a:pt x="367" y="0"/>
                    </a:lnTo>
                    <a:lnTo>
                      <a:pt x="367" y="28"/>
                    </a:lnTo>
                    <a:close/>
                    <a:moveTo>
                      <a:pt x="85" y="56"/>
                    </a:moveTo>
                    <a:lnTo>
                      <a:pt x="28" y="56"/>
                    </a:lnTo>
                    <a:lnTo>
                      <a:pt x="28" y="113"/>
                    </a:lnTo>
                    <a:lnTo>
                      <a:pt x="423" y="113"/>
                    </a:lnTo>
                    <a:lnTo>
                      <a:pt x="423" y="56"/>
                    </a:lnTo>
                    <a:lnTo>
                      <a:pt x="367" y="56"/>
                    </a:lnTo>
                    <a:lnTo>
                      <a:pt x="367" y="84"/>
                    </a:lnTo>
                    <a:lnTo>
                      <a:pt x="339" y="84"/>
                    </a:lnTo>
                    <a:lnTo>
                      <a:pt x="339" y="56"/>
                    </a:lnTo>
                    <a:lnTo>
                      <a:pt x="113" y="56"/>
                    </a:lnTo>
                    <a:lnTo>
                      <a:pt x="113" y="84"/>
                    </a:lnTo>
                    <a:lnTo>
                      <a:pt x="85" y="84"/>
                    </a:lnTo>
                    <a:lnTo>
                      <a:pt x="85" y="56"/>
                    </a:lnTo>
                    <a:close/>
                    <a:moveTo>
                      <a:pt x="28" y="395"/>
                    </a:moveTo>
                    <a:lnTo>
                      <a:pt x="423" y="395"/>
                    </a:lnTo>
                    <a:lnTo>
                      <a:pt x="423" y="141"/>
                    </a:lnTo>
                    <a:lnTo>
                      <a:pt x="28" y="141"/>
                    </a:lnTo>
                    <a:lnTo>
                      <a:pt x="28" y="395"/>
                    </a:lnTo>
                    <a:close/>
                  </a:path>
                </a:pathLst>
              </a:custGeom>
              <a:solidFill>
                <a:srgbClr val="1F1F1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E0597CF9-BFA7-C4F2-8AA6-3A995790A993}"/>
                </a:ext>
              </a:extLst>
            </p:cNvPr>
            <p:cNvGrpSpPr/>
            <p:nvPr/>
          </p:nvGrpSpPr>
          <p:grpSpPr>
            <a:xfrm>
              <a:off x="4955832" y="1780176"/>
              <a:ext cx="807905" cy="807905"/>
              <a:chOff x="4426242" y="2205505"/>
              <a:chExt cx="807905" cy="807905"/>
            </a:xfrm>
          </p:grpSpPr>
          <p:sp>
            <p:nvSpPr>
              <p:cNvPr id="29" name="사각형: 둥근 모서리 356">
                <a:extLst>
                  <a:ext uri="{FF2B5EF4-FFF2-40B4-BE49-F238E27FC236}">
                    <a16:creationId xmlns:a16="http://schemas.microsoft.com/office/drawing/2014/main" id="{085C1A31-AAFF-D007-C093-F38C57E48E64}"/>
                  </a:ext>
                </a:extLst>
              </p:cNvPr>
              <p:cNvSpPr/>
              <p:nvPr/>
            </p:nvSpPr>
            <p:spPr>
              <a:xfrm>
                <a:off x="4426242" y="2205505"/>
                <a:ext cx="807905" cy="80790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Add">
                <a:extLst>
                  <a:ext uri="{FF2B5EF4-FFF2-40B4-BE49-F238E27FC236}">
                    <a16:creationId xmlns:a16="http://schemas.microsoft.com/office/drawing/2014/main" id="{8ADC6442-5A8C-05B1-8EB2-587BEDEA67C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739997" y="2510432"/>
                <a:ext cx="185616" cy="185616"/>
              </a:xfrm>
              <a:custGeom>
                <a:avLst/>
                <a:gdLst>
                  <a:gd name="T0" fmla="*/ 29 w 66"/>
                  <a:gd name="T1" fmla="*/ 0 h 66"/>
                  <a:gd name="T2" fmla="*/ 29 w 66"/>
                  <a:gd name="T3" fmla="*/ 29 h 66"/>
                  <a:gd name="T4" fmla="*/ 0 w 66"/>
                  <a:gd name="T5" fmla="*/ 29 h 66"/>
                  <a:gd name="T6" fmla="*/ 0 w 66"/>
                  <a:gd name="T7" fmla="*/ 37 h 66"/>
                  <a:gd name="T8" fmla="*/ 29 w 66"/>
                  <a:gd name="T9" fmla="*/ 37 h 66"/>
                  <a:gd name="T10" fmla="*/ 29 w 66"/>
                  <a:gd name="T11" fmla="*/ 66 h 66"/>
                  <a:gd name="T12" fmla="*/ 37 w 66"/>
                  <a:gd name="T13" fmla="*/ 66 h 66"/>
                  <a:gd name="T14" fmla="*/ 37 w 66"/>
                  <a:gd name="T15" fmla="*/ 37 h 66"/>
                  <a:gd name="T16" fmla="*/ 66 w 66"/>
                  <a:gd name="T17" fmla="*/ 37 h 66"/>
                  <a:gd name="T18" fmla="*/ 66 w 66"/>
                  <a:gd name="T19" fmla="*/ 29 h 66"/>
                  <a:gd name="T20" fmla="*/ 37 w 66"/>
                  <a:gd name="T21" fmla="*/ 29 h 66"/>
                  <a:gd name="T22" fmla="*/ 37 w 66"/>
                  <a:gd name="T23" fmla="*/ 0 h 66"/>
                  <a:gd name="T24" fmla="*/ 29 w 66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66">
                    <a:moveTo>
                      <a:pt x="29" y="0"/>
                    </a:moveTo>
                    <a:lnTo>
                      <a:pt x="29" y="29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29" y="37"/>
                    </a:lnTo>
                    <a:lnTo>
                      <a:pt x="29" y="66"/>
                    </a:lnTo>
                    <a:lnTo>
                      <a:pt x="37" y="66"/>
                    </a:lnTo>
                    <a:lnTo>
                      <a:pt x="37" y="37"/>
                    </a:lnTo>
                    <a:lnTo>
                      <a:pt x="66" y="37"/>
                    </a:lnTo>
                    <a:lnTo>
                      <a:pt x="66" y="29"/>
                    </a:lnTo>
                    <a:lnTo>
                      <a:pt x="37" y="29"/>
                    </a:lnTo>
                    <a:lnTo>
                      <a:pt x="37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0E9606-8CC8-9670-F760-86C9CD7EBDE1}"/>
              </a:ext>
            </a:extLst>
          </p:cNvPr>
          <p:cNvGrpSpPr/>
          <p:nvPr/>
        </p:nvGrpSpPr>
        <p:grpSpPr>
          <a:xfrm>
            <a:off x="454259" y="1296530"/>
            <a:ext cx="807905" cy="807905"/>
            <a:chOff x="4426242" y="2205505"/>
            <a:chExt cx="807905" cy="807905"/>
          </a:xfrm>
        </p:grpSpPr>
        <p:sp>
          <p:nvSpPr>
            <p:cNvPr id="34" name="사각형: 둥근 모서리 343">
              <a:extLst>
                <a:ext uri="{FF2B5EF4-FFF2-40B4-BE49-F238E27FC236}">
                  <a16:creationId xmlns:a16="http://schemas.microsoft.com/office/drawing/2014/main" id="{D310D7FD-DA1B-DDEB-0326-CC46C02DA75F}"/>
                </a:ext>
              </a:extLst>
            </p:cNvPr>
            <p:cNvSpPr/>
            <p:nvPr/>
          </p:nvSpPr>
          <p:spPr>
            <a:xfrm>
              <a:off x="4426242" y="2205505"/>
              <a:ext cx="807905" cy="80790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Add">
              <a:extLst>
                <a:ext uri="{FF2B5EF4-FFF2-40B4-BE49-F238E27FC236}">
                  <a16:creationId xmlns:a16="http://schemas.microsoft.com/office/drawing/2014/main" id="{FA721B10-58A3-60B0-AD09-D6F1DDF0802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39997" y="2510432"/>
              <a:ext cx="185616" cy="185616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6" name="사각형: 둥근 모서리 336">
            <a:extLst>
              <a:ext uri="{FF2B5EF4-FFF2-40B4-BE49-F238E27FC236}">
                <a16:creationId xmlns:a16="http://schemas.microsoft.com/office/drawing/2014/main" id="{F60068F0-E982-54CE-3720-BD80C0DFDC2B}"/>
              </a:ext>
            </a:extLst>
          </p:cNvPr>
          <p:cNvSpPr/>
          <p:nvPr/>
        </p:nvSpPr>
        <p:spPr>
          <a:xfrm>
            <a:off x="3394313" y="2546786"/>
            <a:ext cx="2910751" cy="1390261"/>
          </a:xfrm>
          <a:prstGeom prst="roundRect">
            <a:avLst>
              <a:gd name="adj" fmla="val 24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798C65-B7F4-7D43-F55A-C5762E928DAE}"/>
              </a:ext>
            </a:extLst>
          </p:cNvPr>
          <p:cNvSpPr txBox="1"/>
          <p:nvPr/>
        </p:nvSpPr>
        <p:spPr>
          <a:xfrm>
            <a:off x="3398303" y="259257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증빙서류</a:t>
            </a:r>
            <a:endParaRPr lang="ko-KR" altLang="en-US" sz="10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181E004-8205-7C59-C1B9-076D15B4A359}"/>
              </a:ext>
            </a:extLst>
          </p:cNvPr>
          <p:cNvCxnSpPr>
            <a:cxnSpLocks/>
          </p:cNvCxnSpPr>
          <p:nvPr/>
        </p:nvCxnSpPr>
        <p:spPr>
          <a:xfrm>
            <a:off x="3392773" y="2881547"/>
            <a:ext cx="2928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B0E9606-8CC8-9670-F760-86C9CD7EBDE1}"/>
              </a:ext>
            </a:extLst>
          </p:cNvPr>
          <p:cNvGrpSpPr/>
          <p:nvPr/>
        </p:nvGrpSpPr>
        <p:grpSpPr>
          <a:xfrm>
            <a:off x="3534309" y="2998136"/>
            <a:ext cx="807905" cy="807905"/>
            <a:chOff x="4426242" y="2205505"/>
            <a:chExt cx="807905" cy="807905"/>
          </a:xfrm>
        </p:grpSpPr>
        <p:sp>
          <p:nvSpPr>
            <p:cNvPr id="40" name="사각형: 둥근 모서리 343">
              <a:extLst>
                <a:ext uri="{FF2B5EF4-FFF2-40B4-BE49-F238E27FC236}">
                  <a16:creationId xmlns:a16="http://schemas.microsoft.com/office/drawing/2014/main" id="{D310D7FD-DA1B-DDEB-0326-CC46C02DA75F}"/>
                </a:ext>
              </a:extLst>
            </p:cNvPr>
            <p:cNvSpPr/>
            <p:nvPr/>
          </p:nvSpPr>
          <p:spPr>
            <a:xfrm>
              <a:off x="4426242" y="2205505"/>
              <a:ext cx="807905" cy="80790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Add">
              <a:extLst>
                <a:ext uri="{FF2B5EF4-FFF2-40B4-BE49-F238E27FC236}">
                  <a16:creationId xmlns:a16="http://schemas.microsoft.com/office/drawing/2014/main" id="{FA721B10-58A3-60B0-AD09-D6F1DDF0802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39997" y="2510432"/>
              <a:ext cx="185616" cy="185616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2" name="사각형: 둥근 모서리 327">
            <a:extLst>
              <a:ext uri="{FF2B5EF4-FFF2-40B4-BE49-F238E27FC236}">
                <a16:creationId xmlns:a16="http://schemas.microsoft.com/office/drawing/2014/main" id="{16745F64-8B5B-3418-3EAF-762878F7DFE4}"/>
              </a:ext>
            </a:extLst>
          </p:cNvPr>
          <p:cNvSpPr/>
          <p:nvPr/>
        </p:nvSpPr>
        <p:spPr>
          <a:xfrm>
            <a:off x="345928" y="2546786"/>
            <a:ext cx="2978379" cy="1390261"/>
          </a:xfrm>
          <a:prstGeom prst="roundRect">
            <a:avLst>
              <a:gd name="adj" fmla="val 24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A4945D-FB1A-5BC1-E500-22FBDE16AFAB}"/>
              </a:ext>
            </a:extLst>
          </p:cNvPr>
          <p:cNvSpPr txBox="1"/>
          <p:nvPr/>
        </p:nvSpPr>
        <p:spPr>
          <a:xfrm>
            <a:off x="345928" y="259257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의전팀장</a:t>
            </a:r>
            <a:endParaRPr lang="ko-KR" altLang="en-US" sz="10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0C93350-A215-85E3-23D3-65A5C244E18D}"/>
              </a:ext>
            </a:extLst>
          </p:cNvPr>
          <p:cNvCxnSpPr>
            <a:cxnSpLocks/>
          </p:cNvCxnSpPr>
          <p:nvPr/>
        </p:nvCxnSpPr>
        <p:spPr>
          <a:xfrm>
            <a:off x="340398" y="2881547"/>
            <a:ext cx="2983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B8EAAAF-371F-3F0A-FCB0-D85C844EF13A}"/>
              </a:ext>
            </a:extLst>
          </p:cNvPr>
          <p:cNvGrpSpPr/>
          <p:nvPr/>
        </p:nvGrpSpPr>
        <p:grpSpPr>
          <a:xfrm>
            <a:off x="1816315" y="2616660"/>
            <a:ext cx="1433265" cy="200616"/>
            <a:chOff x="6386617" y="1231057"/>
            <a:chExt cx="1907676" cy="267020"/>
          </a:xfrm>
        </p:grpSpPr>
        <p:sp>
          <p:nvSpPr>
            <p:cNvPr id="46" name="Input">
              <a:extLst>
                <a:ext uri="{FF2B5EF4-FFF2-40B4-BE49-F238E27FC236}">
                  <a16:creationId xmlns:a16="http://schemas.microsoft.com/office/drawing/2014/main" id="{D2D9DD0D-2561-2AB5-ABE2-0D6C15FBA398}"/>
                </a:ext>
              </a:extLst>
            </p:cNvPr>
            <p:cNvSpPr/>
            <p:nvPr/>
          </p:nvSpPr>
          <p:spPr>
            <a:xfrm>
              <a:off x="6386617" y="1231057"/>
              <a:ext cx="1907676" cy="267020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YYYY.MM.DD 00:00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Calenda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2A4963A-1C09-DA41-4417-2EF49B3DDFB3}"/>
                </a:ext>
              </a:extLst>
            </p:cNvPr>
            <p:cNvSpPr>
              <a:spLocks noChangeAspect="1"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8074938" y="1298299"/>
              <a:ext cx="140225" cy="132541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48229BE-C425-8BC2-CDE9-D20CF4EBF918}"/>
              </a:ext>
            </a:extLst>
          </p:cNvPr>
          <p:cNvGrpSpPr/>
          <p:nvPr/>
        </p:nvGrpSpPr>
        <p:grpSpPr>
          <a:xfrm>
            <a:off x="6371990" y="2546786"/>
            <a:ext cx="2948606" cy="1390261"/>
            <a:chOff x="4814296" y="1328826"/>
            <a:chExt cx="2948606" cy="1390261"/>
          </a:xfrm>
        </p:grpSpPr>
        <p:sp>
          <p:nvSpPr>
            <p:cNvPr id="49" name="사각형: 둥근 모서리 349">
              <a:extLst>
                <a:ext uri="{FF2B5EF4-FFF2-40B4-BE49-F238E27FC236}">
                  <a16:creationId xmlns:a16="http://schemas.microsoft.com/office/drawing/2014/main" id="{4A439EA8-2633-335F-97B8-84B2A7C62F18}"/>
                </a:ext>
              </a:extLst>
            </p:cNvPr>
            <p:cNvSpPr/>
            <p:nvPr/>
          </p:nvSpPr>
          <p:spPr>
            <a:xfrm>
              <a:off x="4815836" y="1328826"/>
              <a:ext cx="2947066" cy="1390261"/>
            </a:xfrm>
            <a:prstGeom prst="roundRect">
              <a:avLst>
                <a:gd name="adj" fmla="val 247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4AB1A3F-23C4-5580-9103-60DB55628F11}"/>
                </a:ext>
              </a:extLst>
            </p:cNvPr>
            <p:cNvSpPr txBox="1"/>
            <p:nvPr/>
          </p:nvSpPr>
          <p:spPr>
            <a:xfrm>
              <a:off x="4871479" y="1374612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이용후기</a:t>
              </a:r>
              <a:endParaRPr lang="ko-KR" altLang="en-US" sz="1000" dirty="0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88D0BB5B-DB64-97BF-B4C0-3A21C3090431}"/>
                </a:ext>
              </a:extLst>
            </p:cNvPr>
            <p:cNvCxnSpPr>
              <a:cxnSpLocks/>
            </p:cNvCxnSpPr>
            <p:nvPr/>
          </p:nvCxnSpPr>
          <p:spPr>
            <a:xfrm>
              <a:off x="4814296" y="1663587"/>
              <a:ext cx="2948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0597CF9-BFA7-C4F2-8AA6-3A995790A993}"/>
                </a:ext>
              </a:extLst>
            </p:cNvPr>
            <p:cNvGrpSpPr/>
            <p:nvPr/>
          </p:nvGrpSpPr>
          <p:grpSpPr>
            <a:xfrm>
              <a:off x="4955832" y="1780176"/>
              <a:ext cx="807905" cy="807905"/>
              <a:chOff x="4426242" y="2205505"/>
              <a:chExt cx="807905" cy="807905"/>
            </a:xfrm>
          </p:grpSpPr>
          <p:sp>
            <p:nvSpPr>
              <p:cNvPr id="53" name="사각형: 둥근 모서리 356">
                <a:extLst>
                  <a:ext uri="{FF2B5EF4-FFF2-40B4-BE49-F238E27FC236}">
                    <a16:creationId xmlns:a16="http://schemas.microsoft.com/office/drawing/2014/main" id="{085C1A31-AAFF-D007-C093-F38C57E48E64}"/>
                  </a:ext>
                </a:extLst>
              </p:cNvPr>
              <p:cNvSpPr/>
              <p:nvPr/>
            </p:nvSpPr>
            <p:spPr>
              <a:xfrm>
                <a:off x="4426242" y="2205505"/>
                <a:ext cx="807905" cy="80790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Add">
                <a:extLst>
                  <a:ext uri="{FF2B5EF4-FFF2-40B4-BE49-F238E27FC236}">
                    <a16:creationId xmlns:a16="http://schemas.microsoft.com/office/drawing/2014/main" id="{8ADC6442-5A8C-05B1-8EB2-587BEDEA67C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739997" y="2510432"/>
                <a:ext cx="185616" cy="185616"/>
              </a:xfrm>
              <a:custGeom>
                <a:avLst/>
                <a:gdLst>
                  <a:gd name="T0" fmla="*/ 29 w 66"/>
                  <a:gd name="T1" fmla="*/ 0 h 66"/>
                  <a:gd name="T2" fmla="*/ 29 w 66"/>
                  <a:gd name="T3" fmla="*/ 29 h 66"/>
                  <a:gd name="T4" fmla="*/ 0 w 66"/>
                  <a:gd name="T5" fmla="*/ 29 h 66"/>
                  <a:gd name="T6" fmla="*/ 0 w 66"/>
                  <a:gd name="T7" fmla="*/ 37 h 66"/>
                  <a:gd name="T8" fmla="*/ 29 w 66"/>
                  <a:gd name="T9" fmla="*/ 37 h 66"/>
                  <a:gd name="T10" fmla="*/ 29 w 66"/>
                  <a:gd name="T11" fmla="*/ 66 h 66"/>
                  <a:gd name="T12" fmla="*/ 37 w 66"/>
                  <a:gd name="T13" fmla="*/ 66 h 66"/>
                  <a:gd name="T14" fmla="*/ 37 w 66"/>
                  <a:gd name="T15" fmla="*/ 37 h 66"/>
                  <a:gd name="T16" fmla="*/ 66 w 66"/>
                  <a:gd name="T17" fmla="*/ 37 h 66"/>
                  <a:gd name="T18" fmla="*/ 66 w 66"/>
                  <a:gd name="T19" fmla="*/ 29 h 66"/>
                  <a:gd name="T20" fmla="*/ 37 w 66"/>
                  <a:gd name="T21" fmla="*/ 29 h 66"/>
                  <a:gd name="T22" fmla="*/ 37 w 66"/>
                  <a:gd name="T23" fmla="*/ 0 h 66"/>
                  <a:gd name="T24" fmla="*/ 29 w 66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66">
                    <a:moveTo>
                      <a:pt x="29" y="0"/>
                    </a:moveTo>
                    <a:lnTo>
                      <a:pt x="29" y="29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29" y="37"/>
                    </a:lnTo>
                    <a:lnTo>
                      <a:pt x="29" y="66"/>
                    </a:lnTo>
                    <a:lnTo>
                      <a:pt x="37" y="66"/>
                    </a:lnTo>
                    <a:lnTo>
                      <a:pt x="37" y="37"/>
                    </a:lnTo>
                    <a:lnTo>
                      <a:pt x="66" y="37"/>
                    </a:lnTo>
                    <a:lnTo>
                      <a:pt x="66" y="29"/>
                    </a:lnTo>
                    <a:lnTo>
                      <a:pt x="37" y="29"/>
                    </a:lnTo>
                    <a:lnTo>
                      <a:pt x="37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B0E9606-8CC8-9670-F760-86C9CD7EBDE1}"/>
              </a:ext>
            </a:extLst>
          </p:cNvPr>
          <p:cNvGrpSpPr/>
          <p:nvPr/>
        </p:nvGrpSpPr>
        <p:grpSpPr>
          <a:xfrm>
            <a:off x="467496" y="2975017"/>
            <a:ext cx="807905" cy="807905"/>
            <a:chOff x="4426242" y="2205505"/>
            <a:chExt cx="807905" cy="807905"/>
          </a:xfrm>
        </p:grpSpPr>
        <p:sp>
          <p:nvSpPr>
            <p:cNvPr id="56" name="사각형: 둥근 모서리 343">
              <a:extLst>
                <a:ext uri="{FF2B5EF4-FFF2-40B4-BE49-F238E27FC236}">
                  <a16:creationId xmlns:a16="http://schemas.microsoft.com/office/drawing/2014/main" id="{D310D7FD-DA1B-DDEB-0326-CC46C02DA75F}"/>
                </a:ext>
              </a:extLst>
            </p:cNvPr>
            <p:cNvSpPr/>
            <p:nvPr/>
          </p:nvSpPr>
          <p:spPr>
            <a:xfrm>
              <a:off x="4426242" y="2205505"/>
              <a:ext cx="807905" cy="80790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Add">
              <a:extLst>
                <a:ext uri="{FF2B5EF4-FFF2-40B4-BE49-F238E27FC236}">
                  <a16:creationId xmlns:a16="http://schemas.microsoft.com/office/drawing/2014/main" id="{FA721B10-58A3-60B0-AD09-D6F1DDF0802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39997" y="2510432"/>
              <a:ext cx="185616" cy="185616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8" name="사각형: 둥근 모서리 305">
            <a:extLst>
              <a:ext uri="{FF2B5EF4-FFF2-40B4-BE49-F238E27FC236}">
                <a16:creationId xmlns:a16="http://schemas.microsoft.com/office/drawing/2014/main" id="{A29C9EA2-78C1-3EA6-0264-68C2A28C8093}"/>
              </a:ext>
            </a:extLst>
          </p:cNvPr>
          <p:cNvSpPr/>
          <p:nvPr/>
        </p:nvSpPr>
        <p:spPr>
          <a:xfrm>
            <a:off x="8313660" y="4946455"/>
            <a:ext cx="1179130" cy="340368"/>
          </a:xfrm>
          <a:prstGeom prst="roundRect">
            <a:avLst>
              <a:gd name="adj" fmla="val 50000"/>
            </a:avLst>
          </a:prstGeom>
          <a:solidFill>
            <a:srgbClr val="0D6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398E7E5-DAE2-1466-6987-902053D53A75}"/>
              </a:ext>
            </a:extLst>
          </p:cNvPr>
          <p:cNvSpPr/>
          <p:nvPr/>
        </p:nvSpPr>
        <p:spPr>
          <a:xfrm>
            <a:off x="8373125" y="4994839"/>
            <a:ext cx="246158" cy="2461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354797-F691-EF8B-C8D0-032254B41EF9}"/>
              </a:ext>
            </a:extLst>
          </p:cNvPr>
          <p:cNvSpPr txBox="1"/>
          <p:nvPr/>
        </p:nvSpPr>
        <p:spPr>
          <a:xfrm>
            <a:off x="8588224" y="4995617"/>
            <a:ext cx="7809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chemeClr val="bg1"/>
                </a:solidFill>
              </a:rPr>
              <a:t>진행승인요청</a:t>
            </a:r>
          </a:p>
        </p:txBody>
      </p:sp>
      <p:sp>
        <p:nvSpPr>
          <p:cNvPr id="61" name="Accept">
            <a:extLst>
              <a:ext uri="{FF2B5EF4-FFF2-40B4-BE49-F238E27FC236}">
                <a16:creationId xmlns:a16="http://schemas.microsoft.com/office/drawing/2014/main" id="{2BD27D2D-A214-DB54-9CE6-A1A8861E2768}"/>
              </a:ext>
            </a:extLst>
          </p:cNvPr>
          <p:cNvSpPr>
            <a:spLocks noChangeAspect="1"/>
          </p:cNvSpPr>
          <p:nvPr/>
        </p:nvSpPr>
        <p:spPr bwMode="auto">
          <a:xfrm>
            <a:off x="8415896" y="5053911"/>
            <a:ext cx="127000" cy="112712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0D6EF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사각형: 둥근 모서리 310">
            <a:extLst>
              <a:ext uri="{FF2B5EF4-FFF2-40B4-BE49-F238E27FC236}">
                <a16:creationId xmlns:a16="http://schemas.microsoft.com/office/drawing/2014/main" id="{80A6F3AF-DE25-A1EC-2403-B9B589CF15E3}"/>
              </a:ext>
            </a:extLst>
          </p:cNvPr>
          <p:cNvSpPr/>
          <p:nvPr/>
        </p:nvSpPr>
        <p:spPr>
          <a:xfrm>
            <a:off x="7437778" y="4946455"/>
            <a:ext cx="811764" cy="340368"/>
          </a:xfrm>
          <a:prstGeom prst="roundRect">
            <a:avLst>
              <a:gd name="adj" fmla="val 50000"/>
            </a:avLst>
          </a:prstGeom>
          <a:solidFill>
            <a:srgbClr val="0D6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020ACC5-B1B2-183B-9EDA-51609ACCB4AA}"/>
              </a:ext>
            </a:extLst>
          </p:cNvPr>
          <p:cNvSpPr/>
          <p:nvPr/>
        </p:nvSpPr>
        <p:spPr>
          <a:xfrm>
            <a:off x="7497243" y="4994839"/>
            <a:ext cx="246158" cy="2461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53DF2-9707-AD31-8EFB-E3ECDB0B8A6C}"/>
              </a:ext>
            </a:extLst>
          </p:cNvPr>
          <p:cNvSpPr txBox="1"/>
          <p:nvPr/>
        </p:nvSpPr>
        <p:spPr>
          <a:xfrm>
            <a:off x="7712342" y="499561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반영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5" name="Save">
            <a:extLst>
              <a:ext uri="{FF2B5EF4-FFF2-40B4-BE49-F238E27FC236}">
                <a16:creationId xmlns:a16="http://schemas.microsoft.com/office/drawing/2014/main" id="{60B53FE6-43B8-1075-D7EF-6F51D1BB94E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60370" y="5058769"/>
            <a:ext cx="121657" cy="121657"/>
          </a:xfrm>
          <a:custGeom>
            <a:avLst/>
            <a:gdLst>
              <a:gd name="T0" fmla="*/ 40 w 667"/>
              <a:gd name="T1" fmla="*/ 1 h 667"/>
              <a:gd name="T2" fmla="*/ 0 w 667"/>
              <a:gd name="T3" fmla="*/ 41 h 667"/>
              <a:gd name="T4" fmla="*/ 0 w 667"/>
              <a:gd name="T5" fmla="*/ 627 h 667"/>
              <a:gd name="T6" fmla="*/ 40 w 667"/>
              <a:gd name="T7" fmla="*/ 667 h 667"/>
              <a:gd name="T8" fmla="*/ 627 w 667"/>
              <a:gd name="T9" fmla="*/ 667 h 667"/>
              <a:gd name="T10" fmla="*/ 667 w 667"/>
              <a:gd name="T11" fmla="*/ 627 h 667"/>
              <a:gd name="T12" fmla="*/ 667 w 667"/>
              <a:gd name="T13" fmla="*/ 161 h 667"/>
              <a:gd name="T14" fmla="*/ 663 w 667"/>
              <a:gd name="T15" fmla="*/ 151 h 667"/>
              <a:gd name="T16" fmla="*/ 517 w 667"/>
              <a:gd name="T17" fmla="*/ 4 h 667"/>
              <a:gd name="T18" fmla="*/ 507 w 667"/>
              <a:gd name="T19" fmla="*/ 1 h 667"/>
              <a:gd name="T20" fmla="*/ 40 w 667"/>
              <a:gd name="T21" fmla="*/ 1 h 667"/>
              <a:gd name="T22" fmla="*/ 40 w 667"/>
              <a:gd name="T23" fmla="*/ 27 h 667"/>
              <a:gd name="T24" fmla="*/ 147 w 667"/>
              <a:gd name="T25" fmla="*/ 27 h 667"/>
              <a:gd name="T26" fmla="*/ 147 w 667"/>
              <a:gd name="T27" fmla="*/ 227 h 667"/>
              <a:gd name="T28" fmla="*/ 155 w 667"/>
              <a:gd name="T29" fmla="*/ 246 h 667"/>
              <a:gd name="T30" fmla="*/ 174 w 667"/>
              <a:gd name="T31" fmla="*/ 254 h 667"/>
              <a:gd name="T32" fmla="*/ 494 w 667"/>
              <a:gd name="T33" fmla="*/ 254 h 667"/>
              <a:gd name="T34" fmla="*/ 513 w 667"/>
              <a:gd name="T35" fmla="*/ 246 h 667"/>
              <a:gd name="T36" fmla="*/ 520 w 667"/>
              <a:gd name="T37" fmla="*/ 227 h 667"/>
              <a:gd name="T38" fmla="*/ 520 w 667"/>
              <a:gd name="T39" fmla="*/ 46 h 667"/>
              <a:gd name="T40" fmla="*/ 640 w 667"/>
              <a:gd name="T41" fmla="*/ 166 h 667"/>
              <a:gd name="T42" fmla="*/ 640 w 667"/>
              <a:gd name="T43" fmla="*/ 627 h 667"/>
              <a:gd name="T44" fmla="*/ 627 w 667"/>
              <a:gd name="T45" fmla="*/ 641 h 667"/>
              <a:gd name="T46" fmla="*/ 560 w 667"/>
              <a:gd name="T47" fmla="*/ 641 h 667"/>
              <a:gd name="T48" fmla="*/ 560 w 667"/>
              <a:gd name="T49" fmla="*/ 384 h 667"/>
              <a:gd name="T50" fmla="*/ 523 w 667"/>
              <a:gd name="T51" fmla="*/ 347 h 667"/>
              <a:gd name="T52" fmla="*/ 144 w 667"/>
              <a:gd name="T53" fmla="*/ 347 h 667"/>
              <a:gd name="T54" fmla="*/ 108 w 667"/>
              <a:gd name="T55" fmla="*/ 384 h 667"/>
              <a:gd name="T56" fmla="*/ 108 w 667"/>
              <a:gd name="T57" fmla="*/ 641 h 667"/>
              <a:gd name="T58" fmla="*/ 40 w 667"/>
              <a:gd name="T59" fmla="*/ 641 h 667"/>
              <a:gd name="T60" fmla="*/ 27 w 667"/>
              <a:gd name="T61" fmla="*/ 627 h 667"/>
              <a:gd name="T62" fmla="*/ 27 w 667"/>
              <a:gd name="T63" fmla="*/ 41 h 667"/>
              <a:gd name="T64" fmla="*/ 40 w 667"/>
              <a:gd name="T65" fmla="*/ 27 h 667"/>
              <a:gd name="T66" fmla="*/ 174 w 667"/>
              <a:gd name="T67" fmla="*/ 27 h 667"/>
              <a:gd name="T68" fmla="*/ 494 w 667"/>
              <a:gd name="T69" fmla="*/ 27 h 667"/>
              <a:gd name="T70" fmla="*/ 494 w 667"/>
              <a:gd name="T71" fmla="*/ 227 h 667"/>
              <a:gd name="T72" fmla="*/ 174 w 667"/>
              <a:gd name="T73" fmla="*/ 227 h 667"/>
              <a:gd name="T74" fmla="*/ 174 w 667"/>
              <a:gd name="T75" fmla="*/ 27 h 667"/>
              <a:gd name="T76" fmla="*/ 410 w 667"/>
              <a:gd name="T77" fmla="*/ 54 h 667"/>
              <a:gd name="T78" fmla="*/ 400 w 667"/>
              <a:gd name="T79" fmla="*/ 67 h 667"/>
              <a:gd name="T80" fmla="*/ 400 w 667"/>
              <a:gd name="T81" fmla="*/ 187 h 667"/>
              <a:gd name="T82" fmla="*/ 414 w 667"/>
              <a:gd name="T83" fmla="*/ 201 h 667"/>
              <a:gd name="T84" fmla="*/ 454 w 667"/>
              <a:gd name="T85" fmla="*/ 201 h 667"/>
              <a:gd name="T86" fmla="*/ 467 w 667"/>
              <a:gd name="T87" fmla="*/ 187 h 667"/>
              <a:gd name="T88" fmla="*/ 467 w 667"/>
              <a:gd name="T89" fmla="*/ 67 h 667"/>
              <a:gd name="T90" fmla="*/ 454 w 667"/>
              <a:gd name="T91" fmla="*/ 54 h 667"/>
              <a:gd name="T92" fmla="*/ 410 w 667"/>
              <a:gd name="T93" fmla="*/ 54 h 667"/>
              <a:gd name="T94" fmla="*/ 427 w 667"/>
              <a:gd name="T95" fmla="*/ 81 h 667"/>
              <a:gd name="T96" fmla="*/ 440 w 667"/>
              <a:gd name="T97" fmla="*/ 81 h 667"/>
              <a:gd name="T98" fmla="*/ 440 w 667"/>
              <a:gd name="T99" fmla="*/ 174 h 667"/>
              <a:gd name="T100" fmla="*/ 427 w 667"/>
              <a:gd name="T101" fmla="*/ 174 h 667"/>
              <a:gd name="T102" fmla="*/ 427 w 667"/>
              <a:gd name="T103" fmla="*/ 81 h 667"/>
              <a:gd name="T104" fmla="*/ 144 w 667"/>
              <a:gd name="T105" fmla="*/ 373 h 667"/>
              <a:gd name="T106" fmla="*/ 523 w 667"/>
              <a:gd name="T107" fmla="*/ 373 h 667"/>
              <a:gd name="T108" fmla="*/ 534 w 667"/>
              <a:gd name="T109" fmla="*/ 384 h 667"/>
              <a:gd name="T110" fmla="*/ 534 w 667"/>
              <a:gd name="T111" fmla="*/ 641 h 667"/>
              <a:gd name="T112" fmla="*/ 133 w 667"/>
              <a:gd name="T113" fmla="*/ 641 h 667"/>
              <a:gd name="T114" fmla="*/ 133 w 667"/>
              <a:gd name="T115" fmla="*/ 384 h 667"/>
              <a:gd name="T116" fmla="*/ 144 w 667"/>
              <a:gd name="T117" fmla="*/ 37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67" h="667">
                <a:moveTo>
                  <a:pt x="40" y="1"/>
                </a:moveTo>
                <a:cubicBezTo>
                  <a:pt x="19" y="1"/>
                  <a:pt x="0" y="19"/>
                  <a:pt x="0" y="41"/>
                </a:cubicBezTo>
                <a:lnTo>
                  <a:pt x="0" y="627"/>
                </a:lnTo>
                <a:cubicBezTo>
                  <a:pt x="0" y="649"/>
                  <a:pt x="19" y="667"/>
                  <a:pt x="40" y="667"/>
                </a:cubicBezTo>
                <a:lnTo>
                  <a:pt x="627" y="667"/>
                </a:lnTo>
                <a:cubicBezTo>
                  <a:pt x="649" y="667"/>
                  <a:pt x="667" y="649"/>
                  <a:pt x="667" y="627"/>
                </a:cubicBezTo>
                <a:lnTo>
                  <a:pt x="667" y="161"/>
                </a:lnTo>
                <a:cubicBezTo>
                  <a:pt x="667" y="157"/>
                  <a:pt x="666" y="154"/>
                  <a:pt x="663" y="151"/>
                </a:cubicBezTo>
                <a:lnTo>
                  <a:pt x="517" y="4"/>
                </a:lnTo>
                <a:cubicBezTo>
                  <a:pt x="514" y="2"/>
                  <a:pt x="511" y="0"/>
                  <a:pt x="507" y="1"/>
                </a:cubicBezTo>
                <a:lnTo>
                  <a:pt x="40" y="1"/>
                </a:lnTo>
                <a:close/>
                <a:moveTo>
                  <a:pt x="40" y="27"/>
                </a:moveTo>
                <a:lnTo>
                  <a:pt x="147" y="27"/>
                </a:lnTo>
                <a:lnTo>
                  <a:pt x="147" y="227"/>
                </a:lnTo>
                <a:cubicBezTo>
                  <a:pt x="147" y="234"/>
                  <a:pt x="150" y="241"/>
                  <a:pt x="155" y="246"/>
                </a:cubicBezTo>
                <a:cubicBezTo>
                  <a:pt x="160" y="251"/>
                  <a:pt x="167" y="254"/>
                  <a:pt x="174" y="254"/>
                </a:cubicBezTo>
                <a:lnTo>
                  <a:pt x="494" y="254"/>
                </a:lnTo>
                <a:cubicBezTo>
                  <a:pt x="501" y="254"/>
                  <a:pt x="508" y="251"/>
                  <a:pt x="513" y="246"/>
                </a:cubicBezTo>
                <a:cubicBezTo>
                  <a:pt x="518" y="241"/>
                  <a:pt x="520" y="234"/>
                  <a:pt x="520" y="227"/>
                </a:cubicBezTo>
                <a:lnTo>
                  <a:pt x="520" y="46"/>
                </a:lnTo>
                <a:lnTo>
                  <a:pt x="640" y="166"/>
                </a:lnTo>
                <a:lnTo>
                  <a:pt x="640" y="627"/>
                </a:lnTo>
                <a:cubicBezTo>
                  <a:pt x="640" y="635"/>
                  <a:pt x="635" y="641"/>
                  <a:pt x="627" y="641"/>
                </a:cubicBezTo>
                <a:lnTo>
                  <a:pt x="560" y="641"/>
                </a:lnTo>
                <a:lnTo>
                  <a:pt x="560" y="384"/>
                </a:lnTo>
                <a:cubicBezTo>
                  <a:pt x="560" y="364"/>
                  <a:pt x="543" y="347"/>
                  <a:pt x="523" y="347"/>
                </a:cubicBezTo>
                <a:lnTo>
                  <a:pt x="144" y="347"/>
                </a:lnTo>
                <a:cubicBezTo>
                  <a:pt x="124" y="347"/>
                  <a:pt x="108" y="364"/>
                  <a:pt x="108" y="384"/>
                </a:cubicBezTo>
                <a:lnTo>
                  <a:pt x="108" y="641"/>
                </a:lnTo>
                <a:lnTo>
                  <a:pt x="40" y="641"/>
                </a:lnTo>
                <a:cubicBezTo>
                  <a:pt x="33" y="641"/>
                  <a:pt x="27" y="635"/>
                  <a:pt x="27" y="627"/>
                </a:cubicBezTo>
                <a:lnTo>
                  <a:pt x="27" y="41"/>
                </a:lnTo>
                <a:cubicBezTo>
                  <a:pt x="27" y="33"/>
                  <a:pt x="33" y="27"/>
                  <a:pt x="40" y="27"/>
                </a:cubicBezTo>
                <a:close/>
                <a:moveTo>
                  <a:pt x="174" y="27"/>
                </a:moveTo>
                <a:lnTo>
                  <a:pt x="494" y="27"/>
                </a:lnTo>
                <a:lnTo>
                  <a:pt x="494" y="227"/>
                </a:lnTo>
                <a:lnTo>
                  <a:pt x="174" y="227"/>
                </a:lnTo>
                <a:lnTo>
                  <a:pt x="174" y="27"/>
                </a:lnTo>
                <a:close/>
                <a:moveTo>
                  <a:pt x="410" y="54"/>
                </a:moveTo>
                <a:cubicBezTo>
                  <a:pt x="406" y="54"/>
                  <a:pt x="400" y="61"/>
                  <a:pt x="400" y="67"/>
                </a:cubicBezTo>
                <a:lnTo>
                  <a:pt x="400" y="187"/>
                </a:lnTo>
                <a:cubicBezTo>
                  <a:pt x="400" y="194"/>
                  <a:pt x="407" y="201"/>
                  <a:pt x="414" y="201"/>
                </a:cubicBezTo>
                <a:lnTo>
                  <a:pt x="454" y="201"/>
                </a:lnTo>
                <a:cubicBezTo>
                  <a:pt x="461" y="201"/>
                  <a:pt x="467" y="194"/>
                  <a:pt x="467" y="187"/>
                </a:cubicBezTo>
                <a:lnTo>
                  <a:pt x="467" y="67"/>
                </a:lnTo>
                <a:cubicBezTo>
                  <a:pt x="467" y="60"/>
                  <a:pt x="461" y="54"/>
                  <a:pt x="454" y="54"/>
                </a:cubicBezTo>
                <a:cubicBezTo>
                  <a:pt x="439" y="54"/>
                  <a:pt x="424" y="54"/>
                  <a:pt x="410" y="54"/>
                </a:cubicBezTo>
                <a:close/>
                <a:moveTo>
                  <a:pt x="427" y="81"/>
                </a:moveTo>
                <a:lnTo>
                  <a:pt x="440" y="81"/>
                </a:lnTo>
                <a:lnTo>
                  <a:pt x="440" y="174"/>
                </a:lnTo>
                <a:lnTo>
                  <a:pt x="427" y="174"/>
                </a:lnTo>
                <a:lnTo>
                  <a:pt x="427" y="81"/>
                </a:lnTo>
                <a:close/>
                <a:moveTo>
                  <a:pt x="144" y="373"/>
                </a:moveTo>
                <a:lnTo>
                  <a:pt x="523" y="373"/>
                </a:lnTo>
                <a:cubicBezTo>
                  <a:pt x="529" y="373"/>
                  <a:pt x="534" y="378"/>
                  <a:pt x="534" y="384"/>
                </a:cubicBezTo>
                <a:lnTo>
                  <a:pt x="534" y="641"/>
                </a:lnTo>
                <a:lnTo>
                  <a:pt x="133" y="641"/>
                </a:lnTo>
                <a:lnTo>
                  <a:pt x="133" y="384"/>
                </a:lnTo>
                <a:cubicBezTo>
                  <a:pt x="133" y="378"/>
                  <a:pt x="138" y="373"/>
                  <a:pt x="144" y="37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AD9E33E-FA6B-149D-DA80-41F39618A649}"/>
              </a:ext>
            </a:extLst>
          </p:cNvPr>
          <p:cNvSpPr/>
          <p:nvPr/>
        </p:nvSpPr>
        <p:spPr>
          <a:xfrm>
            <a:off x="7417853" y="4904335"/>
            <a:ext cx="818398" cy="409916"/>
          </a:xfrm>
          <a:prstGeom prst="rect">
            <a:avLst/>
          </a:prstGeom>
          <a:noFill/>
          <a:ln>
            <a:solidFill>
              <a:srgbClr val="DC3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CC6591-3C32-314F-FDD4-E63D26AEF64E}"/>
              </a:ext>
            </a:extLst>
          </p:cNvPr>
          <p:cNvSpPr/>
          <p:nvPr/>
        </p:nvSpPr>
        <p:spPr>
          <a:xfrm>
            <a:off x="7281892" y="5023885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smtClean="0"/>
              <a:t>3</a:t>
            </a:r>
            <a:endParaRPr lang="ko-KR" altLang="en-US" sz="600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9445680-5E0A-41F0-38A2-0FB941FD0B02}"/>
              </a:ext>
            </a:extLst>
          </p:cNvPr>
          <p:cNvGrpSpPr/>
          <p:nvPr/>
        </p:nvGrpSpPr>
        <p:grpSpPr>
          <a:xfrm>
            <a:off x="6292164" y="4960918"/>
            <a:ext cx="867748" cy="340368"/>
            <a:chOff x="8518849" y="5985061"/>
            <a:chExt cx="867748" cy="340368"/>
          </a:xfrm>
        </p:grpSpPr>
        <p:sp>
          <p:nvSpPr>
            <p:cNvPr id="69" name="사각형: 둥근 모서리 56">
              <a:extLst>
                <a:ext uri="{FF2B5EF4-FFF2-40B4-BE49-F238E27FC236}">
                  <a16:creationId xmlns:a16="http://schemas.microsoft.com/office/drawing/2014/main" id="{60952B7E-AEBD-8C7A-8F32-3AB065E27769}"/>
                </a:ext>
              </a:extLst>
            </p:cNvPr>
            <p:cNvSpPr/>
            <p:nvPr/>
          </p:nvSpPr>
          <p:spPr>
            <a:xfrm>
              <a:off x="8518849" y="5985061"/>
              <a:ext cx="867748" cy="340368"/>
            </a:xfrm>
            <a:prstGeom prst="roundRect">
              <a:avLst>
                <a:gd name="adj" fmla="val 50000"/>
              </a:avLst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C4CF4792-8049-41D7-E50A-28176624C0A0}"/>
                </a:ext>
              </a:extLst>
            </p:cNvPr>
            <p:cNvSpPr/>
            <p:nvPr/>
          </p:nvSpPr>
          <p:spPr>
            <a:xfrm>
              <a:off x="8578314" y="6033445"/>
              <a:ext cx="246158" cy="2461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FC5B3B-CF5D-A611-ED24-AF1652BC071C}"/>
                </a:ext>
              </a:extLst>
            </p:cNvPr>
            <p:cNvSpPr txBox="1"/>
            <p:nvPr/>
          </p:nvSpPr>
          <p:spPr>
            <a:xfrm>
              <a:off x="8793413" y="6034223"/>
              <a:ext cx="5822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>
                  <a:solidFill>
                    <a:schemeClr val="bg1"/>
                  </a:solidFill>
                </a:rPr>
                <a:t>푸시발송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72" name="Sent">
              <a:extLst>
                <a:ext uri="{FF2B5EF4-FFF2-40B4-BE49-F238E27FC236}">
                  <a16:creationId xmlns:a16="http://schemas.microsoft.com/office/drawing/2014/main" id="{0DBA235A-CC3D-DFBB-5559-8D084AD47F0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600519" y="6070814"/>
              <a:ext cx="163512" cy="163513"/>
            </a:xfrm>
            <a:custGeom>
              <a:avLst/>
              <a:gdLst>
                <a:gd name="T0" fmla="*/ 1353 w 1420"/>
                <a:gd name="T1" fmla="*/ 4 h 1425"/>
                <a:gd name="T2" fmla="*/ 1332 w 1420"/>
                <a:gd name="T3" fmla="*/ 11 h 1425"/>
                <a:gd name="T4" fmla="*/ 30 w 1420"/>
                <a:gd name="T5" fmla="*/ 717 h 1425"/>
                <a:gd name="T6" fmla="*/ 2 w 1420"/>
                <a:gd name="T7" fmla="*/ 769 h 1425"/>
                <a:gd name="T8" fmla="*/ 40 w 1420"/>
                <a:gd name="T9" fmla="*/ 815 h 1425"/>
                <a:gd name="T10" fmla="*/ 386 w 1420"/>
                <a:gd name="T11" fmla="*/ 918 h 1425"/>
                <a:gd name="T12" fmla="*/ 437 w 1420"/>
                <a:gd name="T13" fmla="*/ 1314 h 1425"/>
                <a:gd name="T14" fmla="*/ 518 w 1420"/>
                <a:gd name="T15" fmla="*/ 1327 h 1425"/>
                <a:gd name="T16" fmla="*/ 686 w 1420"/>
                <a:gd name="T17" fmla="*/ 1090 h 1425"/>
                <a:gd name="T18" fmla="*/ 995 w 1420"/>
                <a:gd name="T19" fmla="*/ 1398 h 1425"/>
                <a:gd name="T20" fmla="*/ 1085 w 1420"/>
                <a:gd name="T21" fmla="*/ 1375 h 1425"/>
                <a:gd name="T22" fmla="*/ 1410 w 1420"/>
                <a:gd name="T23" fmla="*/ 72 h 1425"/>
                <a:gd name="T24" fmla="*/ 1353 w 1420"/>
                <a:gd name="T25" fmla="*/ 4 h 1425"/>
                <a:gd name="T26" fmla="*/ 1275 w 1420"/>
                <a:gd name="T27" fmla="*/ 164 h 1425"/>
                <a:gd name="T28" fmla="*/ 1002 w 1420"/>
                <a:gd name="T29" fmla="*/ 1256 h 1425"/>
                <a:gd name="T30" fmla="*/ 695 w 1420"/>
                <a:gd name="T31" fmla="*/ 949 h 1425"/>
                <a:gd name="T32" fmla="*/ 1141 w 1420"/>
                <a:gd name="T33" fmla="*/ 330 h 1425"/>
                <a:gd name="T34" fmla="*/ 447 w 1420"/>
                <a:gd name="T35" fmla="*/ 825 h 1425"/>
                <a:gd name="T36" fmla="*/ 194 w 1420"/>
                <a:gd name="T37" fmla="*/ 750 h 1425"/>
                <a:gd name="T38" fmla="*/ 1275 w 1420"/>
                <a:gd name="T39" fmla="*/ 164 h 1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20" h="1425">
                  <a:moveTo>
                    <a:pt x="1353" y="4"/>
                  </a:moveTo>
                  <a:cubicBezTo>
                    <a:pt x="1346" y="5"/>
                    <a:pt x="1339" y="7"/>
                    <a:pt x="1332" y="11"/>
                  </a:cubicBezTo>
                  <a:lnTo>
                    <a:pt x="30" y="717"/>
                  </a:lnTo>
                  <a:cubicBezTo>
                    <a:pt x="11" y="727"/>
                    <a:pt x="0" y="748"/>
                    <a:pt x="2" y="769"/>
                  </a:cubicBezTo>
                  <a:cubicBezTo>
                    <a:pt x="4" y="790"/>
                    <a:pt x="20" y="809"/>
                    <a:pt x="40" y="815"/>
                  </a:cubicBezTo>
                  <a:lnTo>
                    <a:pt x="386" y="918"/>
                  </a:lnTo>
                  <a:cubicBezTo>
                    <a:pt x="394" y="982"/>
                    <a:pt x="430" y="1259"/>
                    <a:pt x="437" y="1314"/>
                  </a:cubicBezTo>
                  <a:cubicBezTo>
                    <a:pt x="444" y="1367"/>
                    <a:pt x="482" y="1377"/>
                    <a:pt x="518" y="1327"/>
                  </a:cubicBezTo>
                  <a:cubicBezTo>
                    <a:pt x="543" y="1293"/>
                    <a:pt x="686" y="1090"/>
                    <a:pt x="686" y="1090"/>
                  </a:cubicBezTo>
                  <a:lnTo>
                    <a:pt x="995" y="1398"/>
                  </a:lnTo>
                  <a:cubicBezTo>
                    <a:pt x="1021" y="1425"/>
                    <a:pt x="1075" y="1411"/>
                    <a:pt x="1085" y="1375"/>
                  </a:cubicBezTo>
                  <a:lnTo>
                    <a:pt x="1410" y="72"/>
                  </a:lnTo>
                  <a:cubicBezTo>
                    <a:pt x="1420" y="38"/>
                    <a:pt x="1387" y="0"/>
                    <a:pt x="1353" y="4"/>
                  </a:cubicBezTo>
                  <a:close/>
                  <a:moveTo>
                    <a:pt x="1275" y="164"/>
                  </a:moveTo>
                  <a:lnTo>
                    <a:pt x="1002" y="1256"/>
                  </a:lnTo>
                  <a:lnTo>
                    <a:pt x="695" y="949"/>
                  </a:lnTo>
                  <a:lnTo>
                    <a:pt x="1141" y="330"/>
                  </a:lnTo>
                  <a:lnTo>
                    <a:pt x="447" y="825"/>
                  </a:lnTo>
                  <a:lnTo>
                    <a:pt x="194" y="750"/>
                  </a:lnTo>
                  <a:lnTo>
                    <a:pt x="1275" y="164"/>
                  </a:lnTo>
                  <a:close/>
                </a:path>
              </a:pathLst>
            </a:custGeom>
            <a:solidFill>
              <a:srgbClr val="0D6E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AA4610C-6316-E130-ED12-25CBD8318A5B}"/>
              </a:ext>
            </a:extLst>
          </p:cNvPr>
          <p:cNvSpPr/>
          <p:nvPr/>
        </p:nvSpPr>
        <p:spPr>
          <a:xfrm>
            <a:off x="6221155" y="4935019"/>
            <a:ext cx="955606" cy="409916"/>
          </a:xfrm>
          <a:prstGeom prst="rect">
            <a:avLst/>
          </a:prstGeom>
          <a:noFill/>
          <a:ln>
            <a:solidFill>
              <a:srgbClr val="DC3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F83D87B-E228-447A-3C33-8288FE193D32}"/>
              </a:ext>
            </a:extLst>
          </p:cNvPr>
          <p:cNvSpPr/>
          <p:nvPr/>
        </p:nvSpPr>
        <p:spPr>
          <a:xfrm>
            <a:off x="6085194" y="5054569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smtClean="0"/>
              <a:t>4</a:t>
            </a:r>
            <a:endParaRPr lang="ko-KR" altLang="en-US" sz="6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AA4610C-6316-E130-ED12-25CBD8318A5B}"/>
              </a:ext>
            </a:extLst>
          </p:cNvPr>
          <p:cNvSpPr/>
          <p:nvPr/>
        </p:nvSpPr>
        <p:spPr>
          <a:xfrm>
            <a:off x="3359695" y="2420887"/>
            <a:ext cx="6009511" cy="1627005"/>
          </a:xfrm>
          <a:prstGeom prst="rect">
            <a:avLst/>
          </a:prstGeom>
          <a:noFill/>
          <a:ln>
            <a:solidFill>
              <a:srgbClr val="DC3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F83D87B-E228-447A-3C33-8288FE193D32}"/>
              </a:ext>
            </a:extLst>
          </p:cNvPr>
          <p:cNvSpPr/>
          <p:nvPr/>
        </p:nvSpPr>
        <p:spPr>
          <a:xfrm>
            <a:off x="3287688" y="234888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smtClean="0"/>
              <a:t>1</a:t>
            </a:r>
            <a:endParaRPr lang="ko-KR" altLang="en-US" sz="600" dirty="0"/>
          </a:p>
        </p:txBody>
      </p:sp>
      <p:sp>
        <p:nvSpPr>
          <p:cNvPr id="77" name="사각형: 둥근 모서리 310">
            <a:extLst>
              <a:ext uri="{FF2B5EF4-FFF2-40B4-BE49-F238E27FC236}">
                <a16:creationId xmlns:a16="http://schemas.microsoft.com/office/drawing/2014/main" id="{80A6F3AF-DE25-A1EC-2403-B9B589CF15E3}"/>
              </a:ext>
            </a:extLst>
          </p:cNvPr>
          <p:cNvSpPr/>
          <p:nvPr/>
        </p:nvSpPr>
        <p:spPr>
          <a:xfrm>
            <a:off x="8461727" y="4192110"/>
            <a:ext cx="947044" cy="31121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6053DF2-9707-AD31-8EFB-E3ECDB0B8A6C}"/>
              </a:ext>
            </a:extLst>
          </p:cNvPr>
          <p:cNvSpPr txBox="1"/>
          <p:nvPr/>
        </p:nvSpPr>
        <p:spPr>
          <a:xfrm>
            <a:off x="8493136" y="4226694"/>
            <a:ext cx="9156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재고 출고하기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F83D87B-E228-447A-3C33-8288FE193D32}"/>
              </a:ext>
            </a:extLst>
          </p:cNvPr>
          <p:cNvSpPr/>
          <p:nvPr/>
        </p:nvSpPr>
        <p:spPr>
          <a:xfrm>
            <a:off x="8352396" y="414908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smtClean="0"/>
              <a:t>2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89965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tI3F8MHYEq/MZRUgBXuzSze1zu7dAS9wcXRD2t1UMU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1458</TotalTime>
  <Words>1797</Words>
  <Application>Microsoft Office PowerPoint</Application>
  <PresentationFormat>와이드스크린</PresentationFormat>
  <Paragraphs>649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Noto Sans Korean</vt:lpstr>
      <vt:lpstr>Pretendard</vt:lpstr>
      <vt:lpstr>Pretendard ExtraBold</vt:lpstr>
      <vt:lpstr>Pretendard Light</vt:lpstr>
      <vt:lpstr>Pretendard Thin</vt:lpstr>
      <vt:lpstr>Samsung Sharp Sans Medium</vt:lpstr>
      <vt:lpstr>맑은 고딕</vt:lpstr>
      <vt:lpstr>Arial</vt:lpstr>
      <vt:lpstr>Segoe UI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Player_kozin</dc:creator>
  <cp:lastModifiedBy>Player_kozin</cp:lastModifiedBy>
  <cp:revision>23</cp:revision>
  <dcterms:created xsi:type="dcterms:W3CDTF">2022-12-19T02:09:57Z</dcterms:created>
  <dcterms:modified xsi:type="dcterms:W3CDTF">2023-01-09T00:41:30Z</dcterms:modified>
</cp:coreProperties>
</file>