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>
        <p:scale>
          <a:sx n="100" d="100"/>
          <a:sy n="100" d="100"/>
        </p:scale>
        <p:origin x="-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4318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DFF9146-FE7B-B5CE-B314-24025787E07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4302410"/>
              </p:ext>
            </p:extLst>
          </p:nvPr>
        </p:nvGraphicFramePr>
        <p:xfrm>
          <a:off x="0" y="0"/>
          <a:ext cx="1219200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58">
                  <a:extLst>
                    <a:ext uri="{9D8B030D-6E8A-4147-A177-3AD203B41FA5}">
                      <a16:colId xmlns:a16="http://schemas.microsoft.com/office/drawing/2014/main" val="652537163"/>
                    </a:ext>
                  </a:extLst>
                </a:gridCol>
                <a:gridCol w="3114792">
                  <a:extLst>
                    <a:ext uri="{9D8B030D-6E8A-4147-A177-3AD203B41FA5}">
                      <a16:colId xmlns:a16="http://schemas.microsoft.com/office/drawing/2014/main" val="418713871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7849005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205323402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12485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09063553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885435497"/>
                    </a:ext>
                  </a:extLst>
                </a:gridCol>
                <a:gridCol w="1133476">
                  <a:extLst>
                    <a:ext uri="{9D8B030D-6E8A-4147-A177-3AD203B41FA5}">
                      <a16:colId xmlns:a16="http://schemas.microsoft.com/office/drawing/2014/main" val="1519786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6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Version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j-ea"/>
                          <a:ea typeface="+mj-ea"/>
                        </a:rPr>
                        <a:t>박우철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4406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E07D436-D520-299A-811C-F6C93523908A}"/>
              </a:ext>
            </a:extLst>
          </p:cNvPr>
          <p:cNvSpPr/>
          <p:nvPr userDrawn="1"/>
        </p:nvSpPr>
        <p:spPr>
          <a:xfrm>
            <a:off x="0" y="506578"/>
            <a:ext cx="12192000" cy="5998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827D10AA-F698-81A1-AB18-00B22FBACC2F}"/>
              </a:ext>
            </a:extLst>
          </p:cNvPr>
          <p:cNvSpPr txBox="1">
            <a:spLocks/>
          </p:cNvSpPr>
          <p:nvPr userDrawn="1"/>
        </p:nvSpPr>
        <p:spPr>
          <a:xfrm>
            <a:off x="4914573" y="6574136"/>
            <a:ext cx="2362854" cy="22671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C639E1-0F87-4116-9497-F301CD8657D3}" type="slidenum">
              <a:rPr lang="ko-KR" altLang="en-US" smtClean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pPr/>
              <a:t>‹#›</a:t>
            </a:fld>
            <a:endParaRPr lang="ko-KR" altLang="en-US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1FA40E1-0C6F-7938-45C7-B66B5C13EB4E}"/>
              </a:ext>
            </a:extLst>
          </p:cNvPr>
          <p:cNvCxnSpPr>
            <a:cxnSpLocks/>
          </p:cNvCxnSpPr>
          <p:nvPr userDrawn="1"/>
        </p:nvCxnSpPr>
        <p:spPr>
          <a:xfrm>
            <a:off x="9677218" y="507612"/>
            <a:ext cx="0" cy="5997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D92F33-0A9C-F78C-5CD2-80E1F0D724DC}"/>
              </a:ext>
            </a:extLst>
          </p:cNvPr>
          <p:cNvGrpSpPr/>
          <p:nvPr userDrawn="1"/>
        </p:nvGrpSpPr>
        <p:grpSpPr>
          <a:xfrm>
            <a:off x="65317" y="6559331"/>
            <a:ext cx="1539551" cy="242449"/>
            <a:chOff x="3956180" y="5027998"/>
            <a:chExt cx="1539551" cy="24244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7D0F73-CBB4-3F17-72C7-AB4D6B79EBE8}"/>
                </a:ext>
              </a:extLst>
            </p:cNvPr>
            <p:cNvSpPr/>
            <p:nvPr/>
          </p:nvSpPr>
          <p:spPr>
            <a:xfrm>
              <a:off x="3956180" y="5027998"/>
              <a:ext cx="1539551" cy="242449"/>
            </a:xfrm>
            <a:prstGeom prst="rect">
              <a:avLst/>
            </a:prstGeom>
            <a:solidFill>
              <a:srgbClr val="B7B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58A8971-3FD9-91E9-582A-F604DBA29B81}"/>
                </a:ext>
              </a:extLst>
            </p:cNvPr>
            <p:cNvGrpSpPr/>
            <p:nvPr/>
          </p:nvGrpSpPr>
          <p:grpSpPr>
            <a:xfrm>
              <a:off x="4035898" y="5090803"/>
              <a:ext cx="1384607" cy="116837"/>
              <a:chOff x="1344041" y="5051240"/>
              <a:chExt cx="1384607" cy="11683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6794B1E-A7A3-1BD2-BA41-F92BAD401ABC}"/>
                  </a:ext>
                </a:extLst>
              </p:cNvPr>
              <p:cNvSpPr/>
              <p:nvPr/>
            </p:nvSpPr>
            <p:spPr>
              <a:xfrm>
                <a:off x="1344041" y="5051240"/>
                <a:ext cx="113590" cy="116837"/>
              </a:xfrm>
              <a:prstGeom prst="rect">
                <a:avLst/>
              </a:prstGeom>
              <a:solidFill>
                <a:srgbClr val="0D6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6701143-82DC-E7E1-3FB2-B2DE65D8A460}"/>
                  </a:ext>
                </a:extLst>
              </p:cNvPr>
              <p:cNvSpPr/>
              <p:nvPr/>
            </p:nvSpPr>
            <p:spPr>
              <a:xfrm>
                <a:off x="1525615" y="5051240"/>
                <a:ext cx="113590" cy="116837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C12CF7F-99D7-997B-0806-7EB436506D72}"/>
                  </a:ext>
                </a:extLst>
              </p:cNvPr>
              <p:cNvSpPr/>
              <p:nvPr/>
            </p:nvSpPr>
            <p:spPr>
              <a:xfrm>
                <a:off x="1707189" y="5051240"/>
                <a:ext cx="113590" cy="116837"/>
              </a:xfrm>
              <a:prstGeom prst="rect">
                <a:avLst/>
              </a:prstGeom>
              <a:solidFill>
                <a:srgbClr val="108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B3B6DF4-38BE-5DBD-8F3E-B49A87D69283}"/>
                  </a:ext>
                </a:extLst>
              </p:cNvPr>
              <p:cNvSpPr/>
              <p:nvPr/>
            </p:nvSpPr>
            <p:spPr>
              <a:xfrm>
                <a:off x="1888763" y="5051240"/>
                <a:ext cx="113590" cy="116837"/>
              </a:xfrm>
              <a:prstGeom prst="rect">
                <a:avLst/>
              </a:prstGeom>
              <a:solidFill>
                <a:srgbClr val="DC35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21D198E-F20B-3F0F-B0BE-F8DEBD6D461F}"/>
                  </a:ext>
                </a:extLst>
              </p:cNvPr>
              <p:cNvSpPr/>
              <p:nvPr/>
            </p:nvSpPr>
            <p:spPr>
              <a:xfrm>
                <a:off x="2070337" y="5051240"/>
                <a:ext cx="113590" cy="116837"/>
              </a:xfrm>
              <a:prstGeom prst="rect">
                <a:avLst/>
              </a:prstGeom>
              <a:solidFill>
                <a:srgbClr val="FFB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rgbClr val="212529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916C6EB-66F4-4D61-6609-6C3DC49A7485}"/>
                  </a:ext>
                </a:extLst>
              </p:cNvPr>
              <p:cNvSpPr/>
              <p:nvPr/>
            </p:nvSpPr>
            <p:spPr>
              <a:xfrm>
                <a:off x="2251911" y="5051240"/>
                <a:ext cx="113590" cy="116837"/>
              </a:xfrm>
              <a:prstGeom prst="rect">
                <a:avLst/>
              </a:prstGeom>
              <a:solidFill>
                <a:srgbClr val="0DC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02DA88C-B23D-5FE3-6EDF-4A49EFA74DF5}"/>
                  </a:ext>
                </a:extLst>
              </p:cNvPr>
              <p:cNvSpPr/>
              <p:nvPr/>
            </p:nvSpPr>
            <p:spPr>
              <a:xfrm>
                <a:off x="2433485" y="5051240"/>
                <a:ext cx="113590" cy="1168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rgbClr val="212529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1E56D0D-5C16-6A64-0555-6D99080497D9}"/>
                  </a:ext>
                </a:extLst>
              </p:cNvPr>
              <p:cNvSpPr/>
              <p:nvPr/>
            </p:nvSpPr>
            <p:spPr>
              <a:xfrm>
                <a:off x="2615058" y="5051240"/>
                <a:ext cx="113590" cy="116837"/>
              </a:xfrm>
              <a:prstGeom prst="rect">
                <a:avLst/>
              </a:prstGeom>
              <a:solidFill>
                <a:srgbClr val="2125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875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DFF67F3-5873-E526-E1CD-A518A17A0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20914"/>
              </p:ext>
            </p:extLst>
          </p:nvPr>
        </p:nvGraphicFramePr>
        <p:xfrm>
          <a:off x="9692640" y="526664"/>
          <a:ext cx="2476500" cy="3111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Report </a:t>
                      </a:r>
                      <a:r>
                        <a:rPr lang="ko-KR" altLang="en-US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문서 디자인 관련</a:t>
                      </a:r>
                      <a:endParaRPr lang="en-US" altLang="ko-KR" sz="800" b="0" dirty="0" smtClean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질문 상황에 대한 </a:t>
                      </a:r>
                      <a:r>
                        <a:rPr lang="en-US" altLang="ko-KR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Tasting</a:t>
                      </a:r>
                      <a:r>
                        <a:rPr lang="ko-KR" altLang="en-US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임 </a:t>
                      </a:r>
                      <a:r>
                        <a:rPr lang="ko-KR" altLang="en-US" sz="800" b="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채하</a:t>
                      </a:r>
                      <a:r>
                        <a:rPr lang="ko-KR" altLang="en-US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프로</a:t>
                      </a:r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한 줄</a:t>
                      </a:r>
                      <a:r>
                        <a:rPr lang="en-US" altLang="ko-KR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</a:t>
                      </a:r>
                      <a:r>
                        <a:rPr lang="en-US" altLang="ko-KR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으로 가변적 추가는 </a:t>
                      </a:r>
                      <a:r>
                        <a:rPr lang="en-US" altLang="ko-KR" sz="800" b="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json</a:t>
                      </a:r>
                      <a:r>
                        <a:rPr lang="en-US" altLang="ko-KR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파일로  개수 지정이 가능</a:t>
                      </a:r>
                      <a:r>
                        <a:rPr lang="en-US" altLang="ko-KR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중복 합 </a:t>
                      </a:r>
                      <a:r>
                        <a:rPr lang="en-US" altLang="ko-KR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Cell </a:t>
                      </a:r>
                      <a:r>
                        <a:rPr lang="ko-KR" altLang="en-US" sz="8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같은 경우는 가변적이 되지 않고 디자인 </a:t>
                      </a:r>
                      <a:r>
                        <a:rPr lang="ko-KR" altLang="en-US" sz="800" b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툴에서 그려</a:t>
                      </a:r>
                      <a:r>
                        <a:rPr lang="ko-KR" altLang="en-US" sz="800" b="0" baseline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저장됨</a:t>
                      </a:r>
                      <a:endParaRPr lang="ko-KR" altLang="en-US" sz="800" b="0" dirty="0" smtClean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위의 경우는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report(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프로그램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를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Coding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할 때 가변적으로 추가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세로 방향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가 가능합니다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현대식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‘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 부분은 디자인 툴 내에서 고정적으로 짜는 부분으로 가변적이 불가능합니다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텍스트 개체 틀 22">
            <a:extLst>
              <a:ext uri="{FF2B5EF4-FFF2-40B4-BE49-F238E27FC236}">
                <a16:creationId xmlns:a16="http://schemas.microsoft.com/office/drawing/2014/main" id="{182F84C2-6A65-BC37-BB8B-4EF6BAA73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</p:spPr>
        <p:txBody>
          <a:bodyPr>
            <a:noAutofit/>
          </a:bodyPr>
          <a:lstStyle/>
          <a:p>
            <a:endParaRPr lang="ko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662C13FD-17AF-40D7-5091-F9B9F9195C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16" name="텍스트 개체 틀 24">
            <a:extLst>
              <a:ext uri="{FF2B5EF4-FFF2-40B4-BE49-F238E27FC236}">
                <a16:creationId xmlns:a16="http://schemas.microsoft.com/office/drawing/2014/main" id="{5568E82B-CE66-31B1-2B79-BC00FFF7CD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장례서비스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제공내역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7" name="텍스트 개체 틀 25">
            <a:extLst>
              <a:ext uri="{FF2B5EF4-FFF2-40B4-BE49-F238E27FC236}">
                <a16:creationId xmlns:a16="http://schemas.microsoft.com/office/drawing/2014/main" id="{9F1FF19A-84B2-50E6-C3AB-25DE8DBFD2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</p:spPr>
        <p:txBody>
          <a:bodyPr>
            <a:norm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672455-ED63-C10D-CA41-243B85124330}"/>
              </a:ext>
            </a:extLst>
          </p:cNvPr>
          <p:cNvSpPr/>
          <p:nvPr/>
        </p:nvSpPr>
        <p:spPr>
          <a:xfrm>
            <a:off x="192528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2DDACF-F87C-AC90-C9B8-4B12AB758E41}"/>
              </a:ext>
            </a:extLst>
          </p:cNvPr>
          <p:cNvSpPr/>
          <p:nvPr/>
        </p:nvSpPr>
        <p:spPr>
          <a:xfrm>
            <a:off x="2115780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>
                <a:solidFill>
                  <a:srgbClr val="FF0000"/>
                </a:solidFill>
              </a:rPr>
              <a:t>1-1</a:t>
            </a:r>
            <a:endParaRPr lang="ko-KR" altLang="en-US" sz="60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15" y="738130"/>
            <a:ext cx="3771818" cy="54481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21685" y="1744344"/>
            <a:ext cx="2790190" cy="97155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168650" y="1562089"/>
            <a:ext cx="203200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21685" y="1971675"/>
            <a:ext cx="2790190" cy="307565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68650" y="1908338"/>
            <a:ext cx="203200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8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84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Pretendard</vt:lpstr>
      <vt:lpstr>Pretendard Thin</vt:lpstr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4</cp:revision>
  <dcterms:created xsi:type="dcterms:W3CDTF">2022-12-19T02:09:57Z</dcterms:created>
  <dcterms:modified xsi:type="dcterms:W3CDTF">2022-12-20T02:39:33Z</dcterms:modified>
</cp:coreProperties>
</file>