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(2022.08.26.)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(9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</a:t>
            </a: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추진사항 </a:t>
            </a: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(8/26)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71034"/>
              </p:ext>
            </p:extLst>
          </p:nvPr>
        </p:nvGraphicFramePr>
        <p:xfrm>
          <a:off x="1420005" y="849145"/>
          <a:ext cx="9335308" cy="5590668"/>
        </p:xfrm>
        <a:graphic>
          <a:graphicData uri="http://schemas.openxmlformats.org/drawingml/2006/table">
            <a:tbl>
              <a:tblPr/>
              <a:tblGrid>
                <a:gridCol w="100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20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40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807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0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(08.22~08.26)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08.29~09.02)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385">
                <a:tc rowSpan="2">
                  <a:txBody>
                    <a:bodyPr/>
                    <a:lstStyle/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UI/UX</a:t>
                      </a: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(김현태)</a:t>
                      </a: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  <a:defRPr sz="1800"/>
                      </a:pP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 지원</a:t>
                      </a: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endParaRPr sz="11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100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r>
                        <a:rPr sz="11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 / 100%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384175" rtl="0" eaLnBrk="1" fontAlgn="auto" latinLnBrk="1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▪"/>
                        <a:tabLst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 지원</a:t>
                      </a: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37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100" spc="-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전주</a:t>
                      </a:r>
                      <a:r>
                        <a:rPr sz="1100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1100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대비</a:t>
                      </a:r>
                      <a:endParaRPr sz="11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1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35824"/>
                  </a:ext>
                </a:extLst>
              </a:tr>
              <a:tr h="531235">
                <a:tc rowSpan="2">
                  <a:txBody>
                    <a:bodyPr/>
                    <a:lstStyle/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</a:t>
                      </a:r>
                      <a:r>
                        <a:rPr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z="1200" spc="-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(곽태민)</a:t>
                      </a: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sz="1200" spc="-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앤트썸</a:t>
                      </a:r>
                      <a:r>
                        <a:rPr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</a:t>
                      </a: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배틀방 수정요청 선대응</a:t>
                      </a: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 Service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 진행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등급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(GHC)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GHC SDK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작업</a:t>
                      </a: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연동 작업</a:t>
                      </a: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작업</a:t>
                      </a: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endParaRPr lang="ko-KR" altLang="en-US" sz="1100" kern="1200" spc="-10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ko-KR" altLang="en-US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ko-KR" altLang="en-US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r>
                        <a:rPr spc="-1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 </a:t>
                      </a:r>
                      <a:r>
                        <a:rPr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100%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</a:t>
                      </a: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배틀방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수정요청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선대응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 Service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 진행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등급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(GHC)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GHC SDK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작업</a:t>
                      </a: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연동 작업</a:t>
                      </a: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작업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10289" indent="-110289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-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en-US" altLang="ko-KR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308966"/>
                  </a:ext>
                </a:extLst>
              </a:tr>
              <a:tr h="249443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전주</a:t>
                      </a:r>
                      <a:r>
                        <a:rPr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대비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</a:t>
                      </a:r>
                      <a:r>
                        <a:rPr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0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</Words>
  <Application>Microsoft Office PowerPoint</Application>
  <PresentationFormat>와이드스크린</PresentationFormat>
  <Paragraphs>45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HY견명조</vt:lpstr>
      <vt:lpstr>HY헤드라인M</vt:lpstr>
      <vt:lpstr>맑은 고딕</vt:lpstr>
      <vt:lpstr>맑은 고딕 Semilight</vt:lpstr>
      <vt:lpstr>Arial</vt:lpstr>
      <vt:lpstr>Helvetica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4</cp:revision>
  <dcterms:created xsi:type="dcterms:W3CDTF">2022-08-31T00:07:15Z</dcterms:created>
  <dcterms:modified xsi:type="dcterms:W3CDTF">2022-08-31T01:07:41Z</dcterms:modified>
</cp:coreProperties>
</file>