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2022.09.05.)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(9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(9/05)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64172"/>
              </p:ext>
            </p:extLst>
          </p:nvPr>
        </p:nvGraphicFramePr>
        <p:xfrm>
          <a:off x="1381125" y="849146"/>
          <a:ext cx="9461047" cy="5619159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883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1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08.29~09.02)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09.05~09.08)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기획</a:t>
                      </a: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이재영</a:t>
                      </a:r>
                      <a:r>
                        <a:rPr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</a:t>
                      </a:r>
                      <a:r>
                        <a:rPr lang="ko-KR" altLang="en-US" sz="1100" dirty="0" err="1" smtClean="0"/>
                        <a:t>임직원계정</a:t>
                      </a:r>
                      <a:r>
                        <a:rPr lang="ko-KR" altLang="en-US" sz="1100" dirty="0" smtClean="0"/>
                        <a:t>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</a:t>
                      </a:r>
                      <a:r>
                        <a:rPr lang="ko-KR" altLang="en-US" sz="1100" dirty="0" err="1" smtClean="0"/>
                        <a:t>의전팀장</a:t>
                      </a:r>
                      <a:r>
                        <a:rPr lang="ko-KR" altLang="en-US" sz="1100" dirty="0" smtClean="0"/>
                        <a:t> 계정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</a:t>
                      </a:r>
                      <a:r>
                        <a:rPr lang="ko-KR" altLang="en-US" sz="1100" dirty="0" err="1" smtClean="0"/>
                        <a:t>기업담당자</a:t>
                      </a:r>
                      <a:r>
                        <a:rPr lang="ko-KR" altLang="en-US" sz="1100" dirty="0" smtClean="0"/>
                        <a:t> 계정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의전관리시스템 협력업체 계정 리뷰 및 업무 확인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defTabSz="384175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100000"/>
                        <a:buChar char="▪"/>
                        <a:defRPr sz="11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endParaRPr sz="1100"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  <a:endParaRPr lang="ko-KR" altLang="en-US" sz="1100" dirty="0"/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384175">
                        <a:lnSpc>
                          <a:spcPct val="150000"/>
                        </a:lnSpc>
                        <a:spcBef>
                          <a:spcPts val="300"/>
                        </a:spcBef>
                        <a:buSzPct val="100000"/>
                        <a:buNone/>
                        <a:defRPr sz="1100" spc="-1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재고관리시스템 웹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재고관리시스템 앱 리뷰 및 업무 확인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 </a:t>
                      </a:r>
                      <a:r>
                        <a:rPr lang="ko-KR" altLang="en-US" sz="1100" dirty="0" err="1" smtClean="0"/>
                        <a:t>메뉴정의서</a:t>
                      </a:r>
                      <a:r>
                        <a:rPr lang="ko-KR" altLang="en-US" sz="1100" dirty="0" smtClean="0"/>
                        <a:t> 작성</a:t>
                      </a:r>
                      <a:endParaRPr lang="en-US" altLang="ko-KR" sz="11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smtClean="0"/>
                        <a:t>ASIS</a:t>
                      </a:r>
                      <a:r>
                        <a:rPr lang="ko-KR" altLang="en-US" sz="1100" dirty="0" smtClean="0"/>
                        <a:t> 시스템 관련 운영자 인터뷰</a:t>
                      </a:r>
                      <a:endParaRPr lang="ko-KR" altLang="en-US" sz="1100" dirty="0"/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674">
                <a:tc rowSpan="3">
                  <a:txBody>
                    <a:bodyPr/>
                    <a:lstStyle/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lang="ko-KR" altLang="en-US" sz="1200" b="1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ko-KR" altLang="en-US" sz="1200" b="1" spc="-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셋팅</a:t>
                      </a:r>
                      <a:r>
                        <a:rPr lang="ko-KR" altLang="en-US" sz="1200" b="1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개발 </a:t>
                      </a:r>
                      <a:endParaRPr lang="en-US" altLang="ko-KR" sz="1200" b="1" spc="-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indent="-85725" algn="ctr" defTabSz="384175">
                        <a:spcBef>
                          <a:spcPts val="300"/>
                        </a:spcBef>
                        <a:defRPr sz="1400">
                          <a:latin typeface="맑은 고딕 Semilight"/>
                          <a:ea typeface="맑은 고딕 Semilight"/>
                          <a:cs typeface="맑은 고딕 Semilight"/>
                          <a:sym typeface="맑은 고딕 Semilight"/>
                        </a:defRPr>
                      </a:pPr>
                      <a:r>
                        <a:rPr 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pc="-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박우철</a:t>
                      </a:r>
                      <a:r>
                        <a:rPr lang="en-US" sz="1200" spc="-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100" dirty="0" err="1" smtClean="0"/>
                        <a:t>DataBase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및 </a:t>
                      </a:r>
                      <a:r>
                        <a:rPr lang="ko-KR" altLang="en-US" sz="1100" baseline="0" dirty="0" err="1" smtClean="0"/>
                        <a:t>아키텍쳐</a:t>
                      </a:r>
                      <a:r>
                        <a:rPr lang="ko-KR" altLang="en-US" sz="1100" baseline="0" dirty="0" smtClean="0"/>
                        <a:t> 전달 시 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재고 관리 프로그램 내에서 관련 쿼리 확인 후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통합 프로그램 메뉴 별 정리 예정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9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주차에 진행 예정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(WBS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 관리 프로그램 스키마 통합 프로그램 메뉴 별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정리 예정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기획자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이재영 프로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보고 사항 추가 시 공유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└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버전 확인 후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커넥트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드라이버로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접속 테스트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예정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버전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2008 R2,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버전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가상화 서버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이전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: 2014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레거시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Php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MsSql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접속 쿼리 확인 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     └ 로컬 시스템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가상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APM)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한계가 있어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태스팅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서버 요청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예정</a:t>
                      </a: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Data Base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아키텍쳐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받게 되면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 └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서버가 구축 되면 서비스 구축 및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설정 </a:t>
                      </a:r>
                      <a:r>
                        <a:rPr lang="ko-KR" altLang="en-US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테스팅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 └ 기획자 산출물 생성 시 정리 및 진행 상황 점검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dirty="0" smtClean="0"/>
                        <a:t>의전관리시스템 임직원 계정 리뷰 및 업무 확인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 smtClean="0"/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100" dirty="0" smtClean="0"/>
                        <a:t>의전관리시스템 의전 팀장 계정 리뷰 및 업무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  </a:t>
                      </a:r>
                      <a:r>
                        <a:rPr lang="ko-KR" altLang="en-US" sz="1100" dirty="0" smtClean="0"/>
                        <a:t> 확인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100" dirty="0" smtClean="0"/>
                        <a:t>의전관리시스템 기업 담당자 계정 리뷰 및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   </a:t>
                      </a:r>
                      <a:r>
                        <a:rPr lang="ko-KR" altLang="en-US" sz="1100" dirty="0" smtClean="0"/>
                        <a:t> 업무 확인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 smtClean="0"/>
                        <a:t>     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└ </a:t>
                      </a:r>
                      <a:r>
                        <a:rPr lang="ko-KR" altLang="en-US" sz="1100" dirty="0" smtClean="0"/>
                        <a:t>의전관리시스템 협력업체 계정 리뷰 및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     </a:t>
                      </a:r>
                      <a:r>
                        <a:rPr lang="ko-KR" altLang="en-US" sz="1100" dirty="0" smtClean="0"/>
                        <a:t>업무 확인</a:t>
                      </a:r>
                      <a:endParaRPr lang="ko-KR" altLang="en-US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308966"/>
                  </a:ext>
                </a:extLst>
              </a:tr>
              <a:tr h="594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 예정</a:t>
                      </a:r>
                      <a:r>
                        <a:rPr lang="en-US" altLang="ko-KR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pc="-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83191"/>
                  </a:ext>
                </a:extLst>
              </a:tr>
              <a:tr h="20873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defTabSz="384175">
                        <a:spcBef>
                          <a:spcPts val="300"/>
                        </a:spcBef>
                        <a:defRPr sz="1100" spc="-100">
                          <a:latin typeface="+mn-lt"/>
                          <a:ea typeface="+mn-ea"/>
                          <a:cs typeface="+mn-cs"/>
                          <a:sym typeface="맑은 고딕"/>
                        </a:defRPr>
                      </a:pPr>
                      <a:r>
                        <a:rPr lang="en-US" spc="-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spc="-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0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155</Words>
  <Application>Microsoft Office PowerPoint</Application>
  <PresentationFormat>와이드스크린</PresentationFormat>
  <Paragraphs>63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HY견명조</vt:lpstr>
      <vt:lpstr>HY헤드라인M</vt:lpstr>
      <vt:lpstr>맑은 고딕</vt:lpstr>
      <vt:lpstr>맑은 고딕 Semilight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6</cp:revision>
  <dcterms:created xsi:type="dcterms:W3CDTF">2022-08-31T00:07:15Z</dcterms:created>
  <dcterms:modified xsi:type="dcterms:W3CDTF">2022-09-05T02:05:07Z</dcterms:modified>
</cp:coreProperties>
</file>