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371" r:id="rId3"/>
    <p:sldId id="406" r:id="rId4"/>
    <p:sldId id="265" r:id="rId5"/>
    <p:sldId id="271" r:id="rId6"/>
    <p:sldId id="374" r:id="rId7"/>
    <p:sldId id="375" r:id="rId8"/>
    <p:sldId id="404" r:id="rId9"/>
    <p:sldId id="405" r:id="rId10"/>
    <p:sldId id="388" r:id="rId11"/>
    <p:sldId id="383" r:id="rId12"/>
    <p:sldId id="389" r:id="rId13"/>
    <p:sldId id="390" r:id="rId14"/>
    <p:sldId id="400" r:id="rId15"/>
    <p:sldId id="397" r:id="rId16"/>
    <p:sldId id="398" r:id="rId17"/>
    <p:sldId id="399" r:id="rId18"/>
    <p:sldId id="401" r:id="rId19"/>
    <p:sldId id="402" r:id="rId20"/>
    <p:sldId id="403" r:id="rId21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21D91D-719C-4BB3-8ECD-5D7BC64B2931}">
          <p14:sldIdLst>
            <p14:sldId id="371"/>
            <p14:sldId id="406"/>
          </p14:sldIdLst>
        </p14:section>
        <p14:section name="로그인" id="{5326E4B6-8C17-4FFF-AFBA-2802B4834658}">
          <p14:sldIdLst>
            <p14:sldId id="265"/>
            <p14:sldId id="271"/>
            <p14:sldId id="374"/>
          </p14:sldIdLst>
        </p14:section>
        <p14:section name="관리자" id="{4F8F87DE-F741-428B-AF0C-4AEEC4CE1750}">
          <p14:sldIdLst>
            <p14:sldId id="375"/>
          </p14:sldIdLst>
        </p14:section>
        <p14:section name="공지사항" id="{57DF5701-844D-4DF1-8A4B-A35F7D14D509}">
          <p14:sldIdLst>
            <p14:sldId id="404"/>
            <p14:sldId id="405"/>
          </p14:sldIdLst>
        </p14:section>
        <p14:section name="배송" id="{236D166B-B4AB-4087-8348-40B3283AD6A3}">
          <p14:sldIdLst>
            <p14:sldId id="388"/>
            <p14:sldId id="383"/>
            <p14:sldId id="389"/>
            <p14:sldId id="390"/>
            <p14:sldId id="400"/>
            <p14:sldId id="397"/>
            <p14:sldId id="398"/>
            <p14:sldId id="399"/>
            <p14:sldId id="401"/>
            <p14:sldId id="402"/>
            <p14:sldId id="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6087" autoAdjust="0"/>
  </p:normalViewPr>
  <p:slideViewPr>
    <p:cSldViewPr>
      <p:cViewPr>
        <p:scale>
          <a:sx n="150" d="100"/>
          <a:sy n="150" d="100"/>
        </p:scale>
        <p:origin x="-738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43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6F65F-3677-4863-B6BC-38CC8F707857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6B26A-5BDC-4AE1-804E-CDC982604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02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F3F1-B972-4652-9C26-686E14D7AF70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FD032-90FA-413E-8C69-3ECF9C7EA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9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FD032-90FA-413E-8C69-3ECF9C7EA7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3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7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4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7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8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2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0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11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85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90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8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7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4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3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9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65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E9E8E1-B4A7-4483-91BC-1F0424FD3EE7}"/>
              </a:ext>
            </a:extLst>
          </p:cNvPr>
          <p:cNvSpPr txBox="1"/>
          <p:nvPr userDrawn="1"/>
        </p:nvSpPr>
        <p:spPr>
          <a:xfrm>
            <a:off x="408825" y="3458915"/>
            <a:ext cx="113889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800" b="0" i="0" spc="0" baseline="0" dirty="0" smtClean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협력업체 계정</a:t>
            </a:r>
            <a:endParaRPr lang="en-US" altLang="ko-KR" sz="1800" b="0" i="0" spc="0" baseline="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5ABD4FA-2302-49D3-BE77-235F84703973}"/>
              </a:ext>
            </a:extLst>
          </p:cNvPr>
          <p:cNvSpPr txBox="1"/>
          <p:nvPr userDrawn="1"/>
        </p:nvSpPr>
        <p:spPr>
          <a:xfrm>
            <a:off x="412595" y="2495033"/>
            <a:ext cx="1138893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4000" b="1" i="0" spc="-100" baseline="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Narrow" panose="020B0604020202020204" pitchFamily="34" charset="0"/>
              </a:rPr>
              <a:t>A+</a:t>
            </a:r>
            <a:r>
              <a:rPr lang="ko-KR" altLang="en-US" sz="4000" b="1" i="0" spc="-100" baseline="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 Narrow" panose="020B0604020202020204" pitchFamily="34" charset="0"/>
              </a:rPr>
              <a:t>라이프 의전관리 시스템</a:t>
            </a:r>
            <a:endParaRPr lang="ko-KR" altLang="en-US" sz="4000" b="1" i="0" spc="-100" baseline="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 Narrow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E8A3143-8421-BF4C-88AC-72185D418073}"/>
              </a:ext>
            </a:extLst>
          </p:cNvPr>
          <p:cNvSpPr txBox="1"/>
          <p:nvPr userDrawn="1"/>
        </p:nvSpPr>
        <p:spPr>
          <a:xfrm>
            <a:off x="427218" y="490528"/>
            <a:ext cx="808450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fld id="{EBA4184B-525D-4FB2-B4E1-13BAE8C124DA}" type="datetime1">
              <a:rPr kumimoji="1" lang="ko-KR" altLang="en-US" sz="1000" spc="123" smtClean="0">
                <a:solidFill>
                  <a:schemeClr val="bg2">
                    <a:lumMod val="90000"/>
                    <a:alpha val="90000"/>
                  </a:schemeClr>
                </a:solidFill>
                <a:latin typeface="Arial" panose="020B0604020202020204" pitchFamily="34" charset="0"/>
              </a:rPr>
              <a:t>2022-09-02</a:t>
            </a:fld>
            <a:endParaRPr kumimoji="1" lang="ko-KR" altLang="en-US" sz="1000" spc="123" dirty="0">
              <a:solidFill>
                <a:schemeClr val="bg2">
                  <a:lumMod val="90000"/>
                  <a:alpha val="9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04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7435">
          <p15:clr>
            <a:srgbClr val="5ACBF0"/>
          </p15:clr>
        </p15:guide>
        <p15:guide id="3" orient="horz" pos="202">
          <p15:clr>
            <a:srgbClr val="5ACBF0"/>
          </p15:clr>
        </p15:guide>
        <p15:guide id="4" orient="horz" pos="4133">
          <p15:clr>
            <a:srgbClr val="5ACBF0"/>
          </p15:clr>
        </p15:guide>
        <p15:guide id="5" pos="257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7116823-B0BE-4AFE-AEB8-9C2A4F4956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98805668"/>
              </p:ext>
            </p:extLst>
          </p:nvPr>
        </p:nvGraphicFramePr>
        <p:xfrm>
          <a:off x="147753" y="44624"/>
          <a:ext cx="11844522" cy="20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83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0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 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6835930-58E2-4828-9D3D-CB09654742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6242855"/>
              </p:ext>
            </p:extLst>
          </p:nvPr>
        </p:nvGraphicFramePr>
        <p:xfrm>
          <a:off x="10055646" y="476672"/>
          <a:ext cx="2018265" cy="18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직선 연결선 11">
            <a:extLst>
              <a:ext uri="{FF2B5EF4-FFF2-40B4-BE49-F238E27FC236}">
                <a16:creationId xmlns="" xmlns:a16="http://schemas.microsoft.com/office/drawing/2014/main" id="{E5E17C2C-170C-F946-BFF2-85925CEC78EB}"/>
              </a:ext>
            </a:extLst>
          </p:cNvPr>
          <p:cNvCxnSpPr>
            <a:cxnSpLocks/>
          </p:cNvCxnSpPr>
          <p:nvPr userDrawn="1"/>
        </p:nvCxnSpPr>
        <p:spPr>
          <a:xfrm>
            <a:off x="256420" y="428328"/>
            <a:ext cx="9583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0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7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290A-2188-4E0C-B97D-DE221A160F94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4B91-0628-439C-BC2E-368888AA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3C62-A315-4D3C-A953-CA58CE407C41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CAD6-2FF3-4CAB-A37C-298E04B1E410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7116823-B0BE-4AFE-AEB8-9C2A4F49564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6046083"/>
              </p:ext>
            </p:extLst>
          </p:nvPr>
        </p:nvGraphicFramePr>
        <p:xfrm>
          <a:off x="167869" y="116632"/>
          <a:ext cx="11844522" cy="20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83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0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 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6835930-58E2-4828-9D3D-CB09654742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8952377"/>
              </p:ext>
            </p:extLst>
          </p:nvPr>
        </p:nvGraphicFramePr>
        <p:xfrm>
          <a:off x="10055646" y="476672"/>
          <a:ext cx="2018265" cy="18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5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7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1206527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8CA0E72-2A8F-4C89-9B7D-54AA3DDEC5BF}"/>
              </a:ext>
            </a:extLst>
          </p:cNvPr>
          <p:cNvSpPr/>
          <p:nvPr userDrawn="1"/>
        </p:nvSpPr>
        <p:spPr>
          <a:xfrm>
            <a:off x="147753" y="476672"/>
            <a:ext cx="9815398" cy="58326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40175"/>
              </p:ext>
            </p:extLst>
          </p:nvPr>
        </p:nvGraphicFramePr>
        <p:xfrm>
          <a:off x="10057687" y="666836"/>
          <a:ext cx="2015767" cy="19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접수 메뉴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접수 메뉴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창열기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접수 메뉴 동일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의전팀장 배정 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의전팀장 배정 창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변경내용 반영 및 저장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납입내역 창 팝업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납입내역 창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962" y="548680"/>
            <a:ext cx="4320480" cy="5544616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" y="591034"/>
            <a:ext cx="4278699" cy="545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3586" y="44624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기본정보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08843" y="1062783"/>
            <a:ext cx="4230663" cy="277983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24" y="908719"/>
            <a:ext cx="3618403" cy="11708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19824" y="836712"/>
            <a:ext cx="3672408" cy="129614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69950" y="99212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323582" y="76605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1-2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4279900" y="1128331"/>
            <a:ext cx="248966" cy="188493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150259" y="105723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cxnSp>
        <p:nvCxnSpPr>
          <p:cNvPr id="17" name="꺾인 연결선 16"/>
          <p:cNvCxnSpPr/>
          <p:nvPr/>
        </p:nvCxnSpPr>
        <p:spPr>
          <a:xfrm>
            <a:off x="4471089" y="1198546"/>
            <a:ext cx="960505" cy="236556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486694" y="220486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3430910" y="222694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486694" y="317670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01" y="2492896"/>
            <a:ext cx="3226309" cy="27674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04" y="5414392"/>
            <a:ext cx="3579441" cy="12731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431594" y="2368256"/>
            <a:ext cx="3471924" cy="278893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28835" y="5414392"/>
            <a:ext cx="3609391" cy="125496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331292" y="232230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2-1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320823" y="534373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4-1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82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1391"/>
              </p:ext>
            </p:extLst>
          </p:nvPr>
        </p:nvGraphicFramePr>
        <p:xfrm>
          <a:off x="10057687" y="666836"/>
          <a:ext cx="2015767" cy="11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내용 초기화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사진첨부 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사진첨부 창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962" y="548680"/>
            <a:ext cx="4320480" cy="5544616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4" y="562636"/>
            <a:ext cx="4248472" cy="55079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14118" y="4653136"/>
            <a:ext cx="283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배</a:t>
            </a:r>
            <a:r>
              <a:rPr lang="ko-KR" altLang="en-US" sz="1400" dirty="0">
                <a:solidFill>
                  <a:srgbClr val="FF0000"/>
                </a:solidFill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기타정</a:t>
            </a:r>
            <a:r>
              <a:rPr lang="ko-KR" altLang="en-US" sz="1400" dirty="0">
                <a:solidFill>
                  <a:srgbClr val="FF0000"/>
                </a:solidFill>
              </a:rPr>
              <a:t>보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접</a:t>
            </a:r>
            <a:r>
              <a:rPr lang="ko-KR" altLang="en-US" sz="1400" dirty="0">
                <a:solidFill>
                  <a:srgbClr val="FF0000"/>
                </a:solidFill>
              </a:rPr>
              <a:t>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486694" y="199154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486694" y="278092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702718" y="149415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06" y="672403"/>
            <a:ext cx="2557348" cy="31683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76036" y="650759"/>
            <a:ext cx="2592288" cy="321164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269078" y="58010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473586" y="44624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기타정</a:t>
            </a:r>
            <a:r>
              <a:rPr lang="ko-KR" altLang="en-US" sz="800" dirty="0"/>
              <a:t>보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827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36801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962" y="548680"/>
            <a:ext cx="4320480" cy="5544616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142" y="3140968"/>
            <a:ext cx="377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배송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(</a:t>
            </a:r>
            <a:r>
              <a:rPr lang="ko-KR" altLang="en-US" sz="1400" dirty="0" smtClean="0">
                <a:solidFill>
                  <a:srgbClr val="FF0000"/>
                </a:solidFill>
              </a:rPr>
              <a:t>회사지원서명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 확인 불가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8" y="610084"/>
            <a:ext cx="4211207" cy="54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586" y="44624"/>
            <a:ext cx="3334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회사지원서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827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75" y="3506006"/>
            <a:ext cx="3378187" cy="609538"/>
          </a:xfrm>
          <a:prstGeom prst="rect">
            <a:avLst/>
          </a:prstGeom>
        </p:spPr>
      </p:pic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18985"/>
              </p:ext>
            </p:extLst>
          </p:nvPr>
        </p:nvGraphicFramePr>
        <p:xfrm>
          <a:off x="10057687" y="666836"/>
          <a:ext cx="2015767" cy="19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카드결제 요청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영수증 수신번호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매출구분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행사매출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용품배송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화환배송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과세방법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비과세만 존재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카드구분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법인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할부개월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일시불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개월부터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개월까지 선택 가능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직접 입력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537890"/>
            <a:ext cx="4569499" cy="56612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206774" y="146248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199154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235158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263961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285563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41490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910630" y="1988840"/>
            <a:ext cx="4497491" cy="137967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66614" y="314367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912788" y="4164794"/>
            <a:ext cx="4497491" cy="137967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3" y="2458926"/>
            <a:ext cx="3426296" cy="56698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383238" y="2425910"/>
            <a:ext cx="3408462" cy="6099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22" y="4353797"/>
            <a:ext cx="3408462" cy="135902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372411" y="4353797"/>
            <a:ext cx="3408462" cy="1378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434232"/>
            <a:ext cx="3408462" cy="6279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383238" y="1452227"/>
            <a:ext cx="3408462" cy="6099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213350" y="2742417"/>
            <a:ext cx="10978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383238" y="3467472"/>
            <a:ext cx="3408462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213350" y="2996952"/>
            <a:ext cx="109788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13350" y="3284984"/>
            <a:ext cx="109788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213350" y="1916832"/>
            <a:ext cx="1097880" cy="542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73586" y="44624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카드결제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958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9855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6" y="620688"/>
            <a:ext cx="4608512" cy="5602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7134" y="285293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배송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(</a:t>
            </a:r>
            <a:r>
              <a:rPr lang="ko-KR" altLang="en-US" sz="1600" dirty="0" smtClean="0">
                <a:solidFill>
                  <a:srgbClr val="FF0000"/>
                </a:solidFill>
              </a:rPr>
              <a:t>카드이력</a:t>
            </a:r>
            <a:r>
              <a:rPr lang="en-US" altLang="ko-KR" sz="1600" dirty="0" smtClean="0">
                <a:solidFill>
                  <a:srgbClr val="FF0000"/>
                </a:solidFill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558" y="548680"/>
            <a:ext cx="4680520" cy="5513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3586" y="44624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카드이력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136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58427"/>
              </p:ext>
            </p:extLst>
          </p:nvPr>
        </p:nvGraphicFramePr>
        <p:xfrm>
          <a:off x="10057687" y="666836"/>
          <a:ext cx="2015767" cy="230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현금영수증 발행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발급구분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고객요청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현금영수증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고객불필요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자진발급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영수증 수신번호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매출구분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행사매출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용품배송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화환배송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R/T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과세방법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비과세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발행용도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소득공제용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지출증빙용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인증구분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사업자번호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직접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0" y="588020"/>
            <a:ext cx="4514800" cy="5620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1774726" y="153314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1083208"/>
            <a:ext cx="3672408" cy="5564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2012280"/>
            <a:ext cx="3689226" cy="6887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60" y="2874714"/>
            <a:ext cx="3689226" cy="4563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8" y="3488518"/>
            <a:ext cx="3684588" cy="504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70" y="4173201"/>
            <a:ext cx="3672408" cy="68338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2012317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236727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26369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296155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3189707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b="1" dirty="0" smtClean="0"/>
              <a:t>6</a:t>
            </a:r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348851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411933" y="3705264"/>
            <a:ext cx="4387130" cy="159594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89806" y="371965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5519142" y="1029670"/>
            <a:ext cx="3816424" cy="6447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02560" y="1993025"/>
            <a:ext cx="3772260" cy="7076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7922" y="2854493"/>
            <a:ext cx="3772260" cy="4765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495025" y="3488518"/>
            <a:ext cx="3772260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95025" y="4149888"/>
            <a:ext cx="3772260" cy="7066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710522" y="3032211"/>
            <a:ext cx="7366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715160" y="3557239"/>
            <a:ext cx="787400" cy="7300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720320" y="3260364"/>
            <a:ext cx="726814" cy="369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710522" y="2437928"/>
            <a:ext cx="736612" cy="340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3586" y="44624"/>
            <a:ext cx="3231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현금영수</a:t>
            </a:r>
            <a:r>
              <a:rPr lang="ko-KR" altLang="en-US" sz="800" dirty="0"/>
              <a:t>증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62558" y="548680"/>
            <a:ext cx="4680520" cy="5513953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720320" y="1484784"/>
            <a:ext cx="726814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06676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620688"/>
            <a:ext cx="4464496" cy="5441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7134" y="2852936"/>
            <a:ext cx="429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배</a:t>
            </a:r>
            <a:r>
              <a:rPr lang="ko-KR" altLang="en-US" sz="1600" dirty="0">
                <a:solidFill>
                  <a:srgbClr val="FF0000"/>
                </a:solidFill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현금영수증이력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558" y="548680"/>
            <a:ext cx="4608512" cy="5513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3586" y="44624"/>
            <a:ext cx="3437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현금영수증이력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6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1750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프린트 출력 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7134" y="2852936"/>
            <a:ext cx="429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배</a:t>
            </a:r>
            <a:r>
              <a:rPr lang="ko-KR" altLang="en-US" sz="1600" dirty="0">
                <a:solidFill>
                  <a:srgbClr val="FF0000"/>
                </a:solidFill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상세화면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진행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558" y="548680"/>
            <a:ext cx="4608512" cy="5513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3586" y="44624"/>
            <a:ext cx="2678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" y="583704"/>
            <a:ext cx="4507160" cy="5425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26854" y="558924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86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2666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프린트 출력 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7134" y="2852936"/>
            <a:ext cx="429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배</a:t>
            </a:r>
            <a:r>
              <a:rPr lang="ko-KR" altLang="en-US" sz="1600" dirty="0">
                <a:solidFill>
                  <a:srgbClr val="FF0000"/>
                </a:solidFill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상세화면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558" y="548680"/>
            <a:ext cx="4608512" cy="5513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3586" y="44624"/>
            <a:ext cx="3437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현금영수증이력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접수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0" y="573271"/>
            <a:ext cx="4522598" cy="54480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26854" y="558924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86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73464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7134" y="2852936"/>
            <a:ext cx="429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배</a:t>
            </a:r>
            <a:r>
              <a:rPr lang="ko-KR" altLang="en-US" sz="1600" dirty="0">
                <a:solidFill>
                  <a:srgbClr val="FF0000"/>
                </a:solidFill>
              </a:rPr>
              <a:t>송</a:t>
            </a:r>
            <a:r>
              <a:rPr lang="en-US" altLang="ko-KR" sz="1600" dirty="0" smtClean="0">
                <a:solidFill>
                  <a:srgbClr val="FF0000"/>
                </a:solidFill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상세화면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접수취소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558" y="548680"/>
            <a:ext cx="4608512" cy="551395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73586" y="44624"/>
            <a:ext cx="2884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상세화면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접수취소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620688"/>
            <a:ext cx="446449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5306966" y="1625155"/>
            <a:ext cx="864096" cy="360040"/>
            <a:chOff x="4619042" y="1029353"/>
            <a:chExt cx="864096" cy="3600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" name="직사각형 1"/>
            <p:cNvSpPr/>
            <p:nvPr/>
          </p:nvSpPr>
          <p:spPr>
            <a:xfrm>
              <a:off x="4619042" y="1029353"/>
              <a:ext cx="864096" cy="360040"/>
            </a:xfrm>
            <a:prstGeom prst="rect">
              <a:avLst/>
            </a:prstGeom>
            <a:grp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27054" y="1079280"/>
              <a:ext cx="64807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442870" y="2612175"/>
            <a:ext cx="864096" cy="360040"/>
            <a:chOff x="694606" y="2060848"/>
            <a:chExt cx="864096" cy="36004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694606" y="2060848"/>
              <a:ext cx="864096" cy="360040"/>
            </a:xfrm>
            <a:prstGeom prst="rect">
              <a:avLst/>
            </a:prstGeom>
            <a:grpFill/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2152" y="2110775"/>
              <a:ext cx="560536" cy="276999"/>
            </a:xfrm>
            <a:prstGeom prst="rect">
              <a:avLst/>
            </a:pr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배송</a:t>
              </a:r>
              <a:endParaRPr lang="ko-KR" altLang="en-US" sz="12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43082" y="2629622"/>
            <a:ext cx="915628" cy="360040"/>
            <a:chOff x="8975526" y="2706541"/>
            <a:chExt cx="936104" cy="3600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" name="직사각형 31"/>
            <p:cNvSpPr/>
            <p:nvPr/>
          </p:nvSpPr>
          <p:spPr>
            <a:xfrm>
              <a:off x="8975526" y="2706541"/>
              <a:ext cx="936104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43777" y="2740984"/>
              <a:ext cx="867853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</a:t>
              </a:r>
              <a:r>
                <a:rPr lang="ko-KR" altLang="en-US" sz="1200" dirty="0"/>
                <a:t>항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88112" y="260648"/>
            <a:ext cx="4071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A+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라이프 의전관리시스템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IA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협력업체</a:t>
            </a:r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계정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2" idx="2"/>
          </p:cNvCxnSpPr>
          <p:nvPr/>
        </p:nvCxnSpPr>
        <p:spPr>
          <a:xfrm>
            <a:off x="5739014" y="1985195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0"/>
          </p:cNvCxnSpPr>
          <p:nvPr/>
        </p:nvCxnSpPr>
        <p:spPr>
          <a:xfrm flipV="1">
            <a:off x="4874918" y="2491804"/>
            <a:ext cx="0" cy="12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874918" y="2489252"/>
            <a:ext cx="864096" cy="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739014" y="2489251"/>
            <a:ext cx="861882" cy="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2" idx="0"/>
          </p:cNvCxnSpPr>
          <p:nvPr/>
        </p:nvCxnSpPr>
        <p:spPr>
          <a:xfrm flipV="1">
            <a:off x="6600896" y="2491804"/>
            <a:ext cx="0" cy="1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442870" y="3343738"/>
            <a:ext cx="864096" cy="360040"/>
            <a:chOff x="694606" y="2060848"/>
            <a:chExt cx="864096" cy="36004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694606" y="2060848"/>
              <a:ext cx="864096" cy="3600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2152" y="2110775"/>
              <a:ext cx="560536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접수</a:t>
              </a:r>
              <a:endParaRPr lang="ko-KR" altLang="en-US" sz="1200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9879"/>
              </p:ext>
            </p:extLst>
          </p:nvPr>
        </p:nvGraphicFramePr>
        <p:xfrm>
          <a:off x="3999346" y="3933056"/>
          <a:ext cx="1753828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14"/>
                <a:gridCol w="8769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기본정보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고인정보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장례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기타정보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회사지원입력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회사지원서명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카드결제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25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카드이력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현금영수증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5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현금영수증이력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직선 연결선 23"/>
          <p:cNvCxnSpPr>
            <a:endCxn id="18" idx="2"/>
          </p:cNvCxnSpPr>
          <p:nvPr/>
        </p:nvCxnSpPr>
        <p:spPr>
          <a:xfrm flipV="1">
            <a:off x="4874918" y="3703778"/>
            <a:ext cx="0" cy="22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8" idx="0"/>
            <a:endCxn id="4" idx="2"/>
          </p:cNvCxnSpPr>
          <p:nvPr/>
        </p:nvCxnSpPr>
        <p:spPr>
          <a:xfrm flipV="1">
            <a:off x="4874918" y="2972215"/>
            <a:ext cx="0" cy="371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49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4464"/>
            <a:ext cx="5376159" cy="5589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3587" y="446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메인화면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82750"/>
              </p:ext>
            </p:extLst>
          </p:nvPr>
        </p:nvGraphicFramePr>
        <p:xfrm>
          <a:off x="10057687" y="666836"/>
          <a:ext cx="2015767" cy="191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에어플러스 홈페이지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http://www.apluslife.co.kr/newPage2/main/main.jsp?null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효담라이프케어 홈페이지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새창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http://www.hyodamlifecare.co.kr/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기능없음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기능없음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온라인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장례접수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화면으로 이동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718942" y="62339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723196" y="91710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3942619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44371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7006" y="494116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17960" y="544522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22598" y="604464"/>
            <a:ext cx="5376159" cy="558924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3588" y="44624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온라인 장례접수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상담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="" xmlns:a16="http://schemas.microsoft.com/office/drawing/2014/main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6566"/>
              </p:ext>
            </p:extLst>
          </p:nvPr>
        </p:nvGraphicFramePr>
        <p:xfrm>
          <a:off x="10057687" y="666836"/>
          <a:ext cx="2015767" cy="155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뒤로가기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메인으로 이동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장례접수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사전 장례 상담 화면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양식 동일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연락처 입력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신청하기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548680"/>
            <a:ext cx="5436604" cy="5589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148478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365738" y="1484784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54364" y="60253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5719390" y="707841"/>
            <a:ext cx="144017" cy="72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191947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0590" y="23488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pic>
        <p:nvPicPr>
          <p:cNvPr id="2050" name="Picture 2" descr="C:\Users\glen\Documents\oCam\캡처_2022_09_01_12_21_06_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72" y="2490194"/>
            <a:ext cx="3418316" cy="34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endCxn id="2050" idx="0"/>
          </p:cNvCxnSpPr>
          <p:nvPr/>
        </p:nvCxnSpPr>
        <p:spPr>
          <a:xfrm>
            <a:off x="5951190" y="1700804"/>
            <a:ext cx="2156840" cy="78939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2" y="4797152"/>
            <a:ext cx="5400600" cy="3363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72" y="5373216"/>
            <a:ext cx="3418316" cy="2160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398872" y="2490194"/>
            <a:ext cx="3418316" cy="34824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80604" y="479715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06574" y="548680"/>
            <a:ext cx="5652628" cy="568863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4" y="732597"/>
            <a:ext cx="4405314" cy="5360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3586" y="44624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234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1144" y="331038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계정 선택 후 로그인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213" y="732597"/>
            <a:ext cx="4405314" cy="5360116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96074"/>
            <a:ext cx="2632422" cy="37570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692696"/>
            <a:ext cx="4320480" cy="5400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0630" y="692696"/>
            <a:ext cx="4320480" cy="5439918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1054646" y="206084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4629156" y="76086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4782728" y="875011"/>
            <a:ext cx="180020" cy="614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845180" y="764571"/>
            <a:ext cx="358372" cy="31572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77831"/>
              </p:ext>
            </p:extLst>
          </p:nvPr>
        </p:nvGraphicFramePr>
        <p:xfrm>
          <a:off x="10057687" y="666836"/>
          <a:ext cx="2015767" cy="18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슬라이드 메뉴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 메뉴로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웹에서 클릭불가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태블릿에서는 통화창 팝업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태블릿에서 통화창 팝업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공지사항 메뉴로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1099034" y="26369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3070870" y="263691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6" y="2564904"/>
            <a:ext cx="1872208" cy="389803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96458" y="896074"/>
            <a:ext cx="2636664" cy="375706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94456" y="2564904"/>
            <a:ext cx="1872208" cy="3898033"/>
          </a:xfrm>
          <a:prstGeom prst="rect">
            <a:avLst/>
          </a:prstGeom>
          <a:noFill/>
          <a:ln w="63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5538130" y="837799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8486444" y="2495598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3-1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73586" y="44624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87E24AC-9270-4803-9D68-E1A371216D10}"/>
              </a:ext>
            </a:extLst>
          </p:cNvPr>
          <p:cNvSpPr/>
          <p:nvPr/>
        </p:nvSpPr>
        <p:spPr>
          <a:xfrm>
            <a:off x="7751390" y="113151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04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64330"/>
              </p:ext>
            </p:extLst>
          </p:nvPr>
        </p:nvGraphicFramePr>
        <p:xfrm>
          <a:off x="10057687" y="666836"/>
          <a:ext cx="2015767" cy="135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950"/>
              </p:ext>
            </p:extLst>
          </p:nvPr>
        </p:nvGraphicFramePr>
        <p:xfrm>
          <a:off x="10057687" y="666836"/>
          <a:ext cx="2015767" cy="17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뒤로가기 공지사항 리스트로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전체메뉴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클릭 시 상세화면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첨부파일 다운로드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3" y="5535613"/>
            <a:ext cx="3871028" cy="52863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46" y="1700241"/>
            <a:ext cx="4014478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꺾인 연결선 22"/>
          <p:cNvCxnSpPr/>
          <p:nvPr/>
        </p:nvCxnSpPr>
        <p:spPr>
          <a:xfrm>
            <a:off x="4078982" y="1356103"/>
            <a:ext cx="2583303" cy="34413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655046" y="377496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7103318" y="378162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8453500" y="3781622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00398" y="543817"/>
            <a:ext cx="3838143" cy="54726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548681"/>
            <a:ext cx="3792906" cy="49685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8562" y="47802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078982" y="54868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 smtClean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292386" y="105273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42578" y="56474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442578" y="1123393"/>
            <a:ext cx="3756902" cy="443261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473586" y="44624"/>
            <a:ext cx="2021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801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445"/>
              </p:ext>
            </p:extLst>
          </p:nvPr>
        </p:nvGraphicFramePr>
        <p:xfrm>
          <a:off x="10057687" y="666836"/>
          <a:ext cx="2015767" cy="14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상단고정 여부 선택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게시분류 선택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의전팀장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협력업체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기업담당자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0060642"/>
                  </a:ext>
                </a:extLst>
              </a:tr>
              <a:tr h="1212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5871379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548680"/>
            <a:ext cx="4968552" cy="57383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95462" y="118984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50590" y="1545196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30610" y="1256559"/>
            <a:ext cx="4788532" cy="21872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610" y="1525042"/>
            <a:ext cx="4788532" cy="21602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93304" y="41490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375126" y="4149080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7" y="1020986"/>
            <a:ext cx="3791743" cy="1008112"/>
          </a:xfrm>
          <a:prstGeom prst="rect">
            <a:avLst/>
          </a:prstGeom>
        </p:spPr>
      </p:pic>
      <p:pic>
        <p:nvPicPr>
          <p:cNvPr id="3074" name="Picture 2" descr="C:\Users\glen\Documents\oCam\캡처_2022_09_01_12_55_06_7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99" y="2204864"/>
            <a:ext cx="3814540" cy="9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71387" y="971230"/>
            <a:ext cx="3900830" cy="2304256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73586" y="44624"/>
            <a:ext cx="2922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공지사항 등록</a:t>
            </a:r>
            <a:endParaRPr lang="ko-KR" altLang="en-US" sz="8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3651881"/>
            <a:ext cx="3697257" cy="99439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76" y="5013176"/>
            <a:ext cx="3662779" cy="95345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971387" y="3573016"/>
            <a:ext cx="3925624" cy="2520280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11799" y="1020986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91593" y="2167644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02898" y="3638167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13677" y="5013176"/>
            <a:ext cx="3860418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2">
            <a:extLst>
              <a:ext uri="{FF2B5EF4-FFF2-40B4-BE49-F238E27FC236}">
                <a16:creationId xmlns:a16="http://schemas.microsoft.com/office/drawing/2014/main" xmlns="" id="{486D386C-1BD7-4906-8EA3-0E8ED1827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9021"/>
              </p:ext>
            </p:extLst>
          </p:nvPr>
        </p:nvGraphicFramePr>
        <p:xfrm>
          <a:off x="10057687" y="666836"/>
          <a:ext cx="2015767" cy="11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3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단체명 선택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단체명 선택창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고인명 클릭 시 상세화면으로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6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버튼 클릭 시 상세화면으로 이동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259218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88">
                <a:tc gridSpan="2"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ü"/>
                      </a:pPr>
                      <a:endParaRPr lang="ko-KR" altLang="en-US" sz="8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7962" y="548680"/>
            <a:ext cx="4637124" cy="5544616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8" y="575072"/>
            <a:ext cx="4497880" cy="5446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2859" y="2338834"/>
            <a:ext cx="602490" cy="296237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95007" y="2338834"/>
            <a:ext cx="576064" cy="2962374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208269" y="2546165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445198" y="2268177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12859" y="1584041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14" y="813380"/>
            <a:ext cx="2160240" cy="20999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H="1">
            <a:off x="5738514" y="817448"/>
            <a:ext cx="2214786" cy="2126468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87E24AC-9270-4803-9D68-E1A371216D10}"/>
              </a:ext>
            </a:extLst>
          </p:cNvPr>
          <p:cNvSpPr/>
          <p:nvPr/>
        </p:nvSpPr>
        <p:spPr>
          <a:xfrm>
            <a:off x="5594498" y="742723"/>
            <a:ext cx="216024" cy="1413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ko-KR" sz="1000" dirty="0" smtClean="0"/>
              <a:t>1-1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73586" y="44624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메인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관리자 화면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배송 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6095206" y="4293096"/>
            <a:ext cx="2834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상태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진행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완료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접수취소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747</Words>
  <Application>Microsoft Office PowerPoint</Application>
  <PresentationFormat>사용자 지정</PresentationFormat>
  <Paragraphs>307</Paragraphs>
  <Slides>19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glen</dc:creator>
  <cp:lastModifiedBy>glen</cp:lastModifiedBy>
  <cp:revision>73</cp:revision>
  <dcterms:created xsi:type="dcterms:W3CDTF">2022-09-01T02:03:48Z</dcterms:created>
  <dcterms:modified xsi:type="dcterms:W3CDTF">2022-09-02T08:05:31Z</dcterms:modified>
</cp:coreProperties>
</file>