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83DF6-95D2-472C-ADC8-D99406B5D708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7F208-C222-43AD-95E8-2923E00CD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17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60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6068" name="슬라이드 번호 개체 틀 3"/>
          <p:cNvSpPr txBox="1">
            <a:spLocks noGrp="1"/>
          </p:cNvSpPr>
          <p:nvPr/>
        </p:nvSpPr>
        <p:spPr bwMode="auto">
          <a:xfrm>
            <a:off x="3849689" y="9428166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96" tIns="45698" rIns="91396" bIns="45698" anchor="b"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EE0A61-14A5-4432-A700-D70F5D708753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Helvetica"/>
                <a:sym typeface="Arial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Helvetica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517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88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2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11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0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21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15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0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07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86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A6416-2C70-4D2F-8935-73C1A95B15F4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3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11649" y="1572316"/>
            <a:ext cx="3168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A+ </a:t>
            </a:r>
            <a:r>
              <a:rPr lang="ko-KR" altLang="en-US" sz="2000" b="1" dirty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라이프 </a:t>
            </a:r>
            <a:r>
              <a:rPr lang="ko-KR" altLang="en-US" sz="2000" b="1" dirty="0" err="1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효담</a:t>
            </a:r>
            <a:r>
              <a:rPr lang="ko-KR" altLang="en-US" sz="2000" b="1" dirty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 상조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509" y="2797532"/>
            <a:ext cx="904900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79813" y="4814300"/>
            <a:ext cx="3432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작성일</a:t>
            </a:r>
            <a:r>
              <a:rPr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2022.09.05.)</a:t>
            </a:r>
            <a:endParaRPr lang="ko-KR" altLang="en-US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7515" y="3029608"/>
            <a:ext cx="8658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의전 통합 시스템 개발 주간 업무 현황</a:t>
            </a:r>
            <a:r>
              <a:rPr lang="en-US" altLang="ko-KR" sz="2000" b="1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(9</a:t>
            </a:r>
            <a:r>
              <a:rPr lang="ko-KR" altLang="en-US" sz="2000" b="1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월 </a:t>
            </a:r>
            <a:r>
              <a:rPr lang="en-US" altLang="ko-KR" sz="2000" b="1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1</a:t>
            </a:r>
            <a:r>
              <a:rPr lang="ko-KR" altLang="en-US" sz="2000" b="1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주차</a:t>
            </a:r>
            <a:r>
              <a:rPr lang="en-US" altLang="ko-KR" sz="2000" b="1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)</a:t>
            </a:r>
            <a:endParaRPr lang="ko-KR" altLang="en-US" sz="2000" b="1" dirty="0">
              <a:solidFill>
                <a:srgbClr val="000000"/>
              </a:solidFill>
              <a:latin typeface="HY견명조" pitchFamily="18" charset="-127"/>
              <a:ea typeface="HY견명조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1389371"/>
            <a:ext cx="1336426" cy="7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3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0" name="Rectangle 2"/>
          <p:cNvSpPr txBox="1">
            <a:spLocks noChangeArrowheads="1"/>
          </p:cNvSpPr>
          <p:nvPr/>
        </p:nvSpPr>
        <p:spPr bwMode="auto">
          <a:xfrm>
            <a:off x="362222" y="225426"/>
            <a:ext cx="9374188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1.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주요 </a:t>
            </a:r>
            <a:r>
              <a:rPr lang="ko-KR" altLang="en-US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추진사항 </a:t>
            </a:r>
            <a:r>
              <a:rPr kumimoji="1" lang="en-US" altLang="ko-KR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(09/05)</a:t>
            </a:r>
            <a:endParaRPr kumimoji="1" lang="en-US" altLang="ko-KR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/>
              <a:sym typeface="Arial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412FE33-D679-5B63-98F0-59EF0D208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461393"/>
              </p:ext>
            </p:extLst>
          </p:nvPr>
        </p:nvGraphicFramePr>
        <p:xfrm>
          <a:off x="488926" y="807715"/>
          <a:ext cx="11372145" cy="22894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405">
                  <a:extLst>
                    <a:ext uri="{9D8B030D-6E8A-4147-A177-3AD203B41FA5}">
                      <a16:colId xmlns:a16="http://schemas.microsoft.com/office/drawing/2014/main" val="2273750681"/>
                    </a:ext>
                  </a:extLst>
                </a:gridCol>
                <a:gridCol w="4164804">
                  <a:extLst>
                    <a:ext uri="{9D8B030D-6E8A-4147-A177-3AD203B41FA5}">
                      <a16:colId xmlns:a16="http://schemas.microsoft.com/office/drawing/2014/main" val="2280595758"/>
                    </a:ext>
                  </a:extLst>
                </a:gridCol>
                <a:gridCol w="929711">
                  <a:extLst>
                    <a:ext uri="{9D8B030D-6E8A-4147-A177-3AD203B41FA5}">
                      <a16:colId xmlns:a16="http://schemas.microsoft.com/office/drawing/2014/main" val="3221860428"/>
                    </a:ext>
                  </a:extLst>
                </a:gridCol>
                <a:gridCol w="4302034">
                  <a:extLst>
                    <a:ext uri="{9D8B030D-6E8A-4147-A177-3AD203B41FA5}">
                      <a16:colId xmlns:a16="http://schemas.microsoft.com/office/drawing/2014/main" val="1504865362"/>
                    </a:ext>
                  </a:extLst>
                </a:gridCol>
                <a:gridCol w="1010191">
                  <a:extLst>
                    <a:ext uri="{9D8B030D-6E8A-4147-A177-3AD203B41FA5}">
                      <a16:colId xmlns:a16="http://schemas.microsoft.com/office/drawing/2014/main" val="4171742108"/>
                    </a:ext>
                  </a:extLst>
                </a:gridCol>
              </a:tblGrid>
              <a:tr h="28085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업무추진내역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349188"/>
                  </a:ext>
                </a:extLst>
              </a:tr>
              <a:tr h="13933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1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금주업무</a:t>
                      </a:r>
                      <a:r>
                        <a:rPr lang="en-US" altLang="ko-KR" sz="1050" b="1"/>
                        <a:t>(08.29~09.02)</a:t>
                      </a:r>
                      <a:endParaRPr lang="ko-KR" altLang="en-US" sz="1050" b="1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차주</a:t>
                      </a:r>
                      <a:r>
                        <a:rPr lang="en-US" altLang="ko-KR" sz="1050" b="1"/>
                        <a:t>(09.05~09.08)</a:t>
                      </a:r>
                      <a:endParaRPr lang="ko-KR" altLang="en-US" sz="1050" b="1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75906"/>
                  </a:ext>
                </a:extLst>
              </a:tr>
              <a:tr h="22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진척도</a:t>
                      </a:r>
                      <a:r>
                        <a:rPr lang="en-US" altLang="ko-KR" sz="1050" b="1"/>
                        <a:t>(</a:t>
                      </a:r>
                      <a:r>
                        <a:rPr lang="ko-KR" altLang="en-US" sz="1050" b="1"/>
                        <a:t>실적</a:t>
                      </a:r>
                      <a:r>
                        <a:rPr lang="en-US" altLang="ko-KR" sz="1050" b="1"/>
                        <a:t>)</a:t>
                      </a:r>
                      <a:endParaRPr lang="ko-KR" altLang="en-US" sz="1050" b="1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진척도</a:t>
                      </a:r>
                      <a:r>
                        <a:rPr lang="en-US" altLang="ko-KR" sz="1050" b="1"/>
                        <a:t>(</a:t>
                      </a:r>
                      <a:r>
                        <a:rPr lang="ko-KR" altLang="en-US" sz="1050" b="1"/>
                        <a:t>계획</a:t>
                      </a:r>
                      <a:r>
                        <a:rPr lang="en-US" altLang="ko-KR" sz="1050" b="1"/>
                        <a:t>)</a:t>
                      </a:r>
                      <a:endParaRPr lang="ko-KR" altLang="en-US" sz="1050" b="1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19213"/>
                  </a:ext>
                </a:extLst>
              </a:tr>
              <a:tr h="150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/>
                        <a:t>기획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000"/>
                        <a:t>의전관리시스템 임직원계정 리뷰 및 업무 확인</a:t>
                      </a:r>
                      <a:endParaRPr lang="en-US" altLang="ko-KR" sz="100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000"/>
                        <a:t>의전관리시스템 의전팀장 계정 리뷰 및 업무 확인</a:t>
                      </a:r>
                      <a:endParaRPr lang="en-US" altLang="ko-KR" sz="100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000"/>
                        <a:t>의전관리시스템 기업담당자 계정 리뷰 및 업무 확인</a:t>
                      </a:r>
                      <a:endParaRPr lang="en-US" altLang="ko-KR" sz="100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000"/>
                        <a:t>의전관리시스템 협력업체 계정 리뷰 및 업무 확인</a:t>
                      </a:r>
                    </a:p>
                  </a:txBody>
                  <a:tcPr marT="180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000"/>
                        <a:t>100%</a:t>
                      </a:r>
                    </a:p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000"/>
                        <a:t>100%</a:t>
                      </a:r>
                    </a:p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000"/>
                        <a:t>100%</a:t>
                      </a:r>
                    </a:p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000"/>
                        <a:t>100%</a:t>
                      </a:r>
                      <a:endParaRPr lang="ko-KR" altLang="en-US" sz="1000"/>
                    </a:p>
                  </a:txBody>
                  <a:tcPr marT="180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000"/>
                        <a:t>재고관리시스템 웹 리뷰 및 업무 확인</a:t>
                      </a:r>
                      <a:endParaRPr lang="en-US" altLang="ko-KR" sz="100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000"/>
                        <a:t>재고관리시스템 앱 리뷰 및 업무 확인</a:t>
                      </a:r>
                      <a:endParaRPr lang="en-US" altLang="ko-KR" sz="100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000"/>
                        <a:t>ASIS </a:t>
                      </a:r>
                      <a:r>
                        <a:rPr lang="ko-KR" altLang="en-US" sz="1000"/>
                        <a:t>메뉴정의서 작성</a:t>
                      </a:r>
                      <a:endParaRPr lang="en-US" altLang="ko-KR" sz="100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000"/>
                        <a:t>ASIS</a:t>
                      </a:r>
                      <a:r>
                        <a:rPr lang="ko-KR" altLang="en-US" sz="1000"/>
                        <a:t> 시스템 관련 운영자 인터뷰</a:t>
                      </a:r>
                    </a:p>
                  </a:txBody>
                  <a:tcPr marT="180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000"/>
                        <a:t>100%</a:t>
                      </a:r>
                    </a:p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000"/>
                        <a:t>100%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100%</a:t>
                      </a:r>
                      <a:endParaRPr lang="ko-KR" altLang="en-US" sz="1000"/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100%</a:t>
                      </a:r>
                      <a:endParaRPr lang="ko-KR" altLang="en-US" sz="1000"/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/>
                    </a:p>
                  </a:txBody>
                  <a:tcPr marT="180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729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939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115</Words>
  <Application>Microsoft Office PowerPoint</Application>
  <PresentationFormat>와이드스크린</PresentationFormat>
  <Paragraphs>30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HY견명조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Player_kozin</dc:creator>
  <cp:lastModifiedBy>이재영</cp:lastModifiedBy>
  <cp:revision>8</cp:revision>
  <dcterms:created xsi:type="dcterms:W3CDTF">2022-08-31T00:07:15Z</dcterms:created>
  <dcterms:modified xsi:type="dcterms:W3CDTF">2022-09-05T00:18:08Z</dcterms:modified>
</cp:coreProperties>
</file>