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</p:sldIdLst>
  <p:sldSz cx="6858000" cy="9906000" type="A4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536" y="-2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4F4B-43BE-4D62-9E5A-251AB48E88E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68CE-68E4-4DA5-BAD5-04DE43C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6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4F4B-43BE-4D62-9E5A-251AB48E88E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68CE-68E4-4DA5-BAD5-04DE43C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4F4B-43BE-4D62-9E5A-251AB48E88E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68CE-68E4-4DA5-BAD5-04DE43C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7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4F4B-43BE-4D62-9E5A-251AB48E88E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68CE-68E4-4DA5-BAD5-04DE43C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7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4F4B-43BE-4D62-9E5A-251AB48E88E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68CE-68E4-4DA5-BAD5-04DE43C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4F4B-43BE-4D62-9E5A-251AB48E88E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68CE-68E4-4DA5-BAD5-04DE43C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1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4F4B-43BE-4D62-9E5A-251AB48E88E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68CE-68E4-4DA5-BAD5-04DE43C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8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4F4B-43BE-4D62-9E5A-251AB48E88E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68CE-68E4-4DA5-BAD5-04DE43C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7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4F4B-43BE-4D62-9E5A-251AB48E88E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68CE-68E4-4DA5-BAD5-04DE43C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6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4F4B-43BE-4D62-9E5A-251AB48E88E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68CE-68E4-4DA5-BAD5-04DE43C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97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4F4B-43BE-4D62-9E5A-251AB48E88E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68CE-68E4-4DA5-BAD5-04DE43C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3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54F4B-43BE-4D62-9E5A-251AB48E88E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068CE-68E4-4DA5-BAD5-04DE43CEC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51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DE0F3DE-3D3B-EE3F-5F2F-A7AAD2A1C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86"/>
            <a:ext cx="6858000" cy="9620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84E346-80C7-AD8E-382B-F5EBCE2F8BCA}"/>
              </a:ext>
            </a:extLst>
          </p:cNvPr>
          <p:cNvSpPr txBox="1"/>
          <p:nvPr/>
        </p:nvSpPr>
        <p:spPr>
          <a:xfrm>
            <a:off x="2551794" y="5530464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20     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년         월         일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64D52-6AAF-14A4-2A91-87F8D98E8E44}"/>
              </a:ext>
            </a:extLst>
          </p:cNvPr>
          <p:cNvSpPr txBox="1"/>
          <p:nvPr/>
        </p:nvSpPr>
        <p:spPr>
          <a:xfrm>
            <a:off x="4919878" y="5653574"/>
            <a:ext cx="1443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성명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            </a:t>
            </a:r>
            <a:r>
              <a:rPr kumimoji="0" lang="en-US" altLang="ko-KR" sz="1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서명</a:t>
            </a:r>
            <a:r>
              <a:rPr kumimoji="0" lang="en-US" altLang="ko-KR" sz="1000" b="0" i="0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9516A-DD8C-8CBD-8F41-0EDE10437F44}"/>
              </a:ext>
            </a:extLst>
          </p:cNvPr>
          <p:cNvSpPr txBox="1"/>
          <p:nvPr/>
        </p:nvSpPr>
        <p:spPr>
          <a:xfrm>
            <a:off x="402895" y="6136974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■ 지금명세서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0107E24-EC37-D42B-377C-52CAE2502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244980"/>
              </p:ext>
            </p:extLst>
          </p:nvPr>
        </p:nvGraphicFramePr>
        <p:xfrm>
          <a:off x="495098" y="6478503"/>
          <a:ext cx="5915025" cy="1341618"/>
        </p:xfrm>
        <a:graphic>
          <a:graphicData uri="http://schemas.openxmlformats.org/drawingml/2006/table">
            <a:tbl>
              <a:tblPr/>
              <a:tblGrid>
                <a:gridCol w="1183005">
                  <a:extLst>
                    <a:ext uri="{9D8B030D-6E8A-4147-A177-3AD203B41FA5}">
                      <a16:colId xmlns:a16="http://schemas.microsoft.com/office/drawing/2014/main" val="2401081377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505454828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558144433"/>
                    </a:ext>
                  </a:extLst>
                </a:gridCol>
                <a:gridCol w="661237">
                  <a:extLst>
                    <a:ext uri="{9D8B030D-6E8A-4147-A177-3AD203B41FA5}">
                      <a16:colId xmlns:a16="http://schemas.microsoft.com/office/drawing/2014/main" val="1194978154"/>
                    </a:ext>
                  </a:extLst>
                </a:gridCol>
                <a:gridCol w="1704773">
                  <a:extLst>
                    <a:ext uri="{9D8B030D-6E8A-4147-A177-3AD203B41FA5}">
                      <a16:colId xmlns:a16="http://schemas.microsoft.com/office/drawing/2014/main" val="3624436365"/>
                    </a:ext>
                  </a:extLst>
                </a:gridCol>
              </a:tblGrid>
              <a:tr h="223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용역일자</a:t>
                      </a: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시작시간</a:t>
                      </a: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종료시간</a:t>
                      </a: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작업시간</a:t>
                      </a: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836223"/>
                  </a:ext>
                </a:extLst>
              </a:tr>
              <a:tr h="223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2022. 11. 18.</a:t>
                      </a: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475131"/>
                  </a:ext>
                </a:extLst>
              </a:tr>
              <a:tr h="223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2022. 11. 18.</a:t>
                      </a: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110412"/>
                  </a:ext>
                </a:extLst>
              </a:tr>
              <a:tr h="223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2022. 11. 18.</a:t>
                      </a: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94803"/>
                  </a:ext>
                </a:extLst>
              </a:tr>
              <a:tr h="223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2022. 11. 18.</a:t>
                      </a: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491115"/>
                  </a:ext>
                </a:extLst>
              </a:tr>
              <a:tr h="22360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 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세전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금액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42" marR="9242" marT="9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99979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9380086A-D854-E56D-5F9D-8D6D018B672F}"/>
              </a:ext>
            </a:extLst>
          </p:cNvPr>
          <p:cNvGrpSpPr/>
          <p:nvPr/>
        </p:nvGrpSpPr>
        <p:grpSpPr>
          <a:xfrm>
            <a:off x="1385856" y="9156313"/>
            <a:ext cx="4086287" cy="265272"/>
            <a:chOff x="1423072" y="9149963"/>
            <a:chExt cx="4086287" cy="2652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919F5C-26BD-5264-C48F-BBCB8DC7788C}"/>
                </a:ext>
              </a:extLst>
            </p:cNvPr>
            <p:cNvSpPr txBox="1"/>
            <p:nvPr/>
          </p:nvSpPr>
          <p:spPr>
            <a:xfrm>
              <a:off x="1423072" y="9169014"/>
              <a:ext cx="39164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서울특별시 강남구 </a:t>
              </a:r>
              <a:r>
                <a:rPr kumimoji="0" lang="ko-KR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역삼로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415,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성진빌딩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7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층   ㈜에이플러스라이프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B9F2E69-B818-5EBC-1E8A-8DBB31B47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9044" y="9149963"/>
              <a:ext cx="260315" cy="258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14464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261</TotalTime>
  <Words>59</Words>
  <Application>Microsoft Office PowerPoint</Application>
  <PresentationFormat>A4 용지(210x297mm)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1_Office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에이플러스라이프 008</dc:creator>
  <cp:lastModifiedBy>에이플러스라이프 008</cp:lastModifiedBy>
  <cp:revision>2</cp:revision>
  <cp:lastPrinted>2023-02-01T07:28:59Z</cp:lastPrinted>
  <dcterms:created xsi:type="dcterms:W3CDTF">2023-01-20T02:34:45Z</dcterms:created>
  <dcterms:modified xsi:type="dcterms:W3CDTF">2023-02-01T09:16:50Z</dcterms:modified>
</cp:coreProperties>
</file>