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25" r:id="rId2"/>
    <p:sldId id="6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318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197E42-C749-8D7A-E2D2-825E0BD86589}"/>
              </a:ext>
            </a:extLst>
          </p:cNvPr>
          <p:cNvSpPr/>
          <p:nvPr userDrawn="1"/>
        </p:nvSpPr>
        <p:spPr>
          <a:xfrm>
            <a:off x="18663" y="554600"/>
            <a:ext cx="9657182" cy="593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F64B3-1600-67E5-F10D-ACE363290C36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A5874-3F93-FB42-6787-AACC4835308D}"/>
              </a:ext>
            </a:extLst>
          </p:cNvPr>
          <p:cNvSpPr/>
          <p:nvPr userDrawn="1"/>
        </p:nvSpPr>
        <p:spPr>
          <a:xfrm>
            <a:off x="18663" y="554600"/>
            <a:ext cx="9657182" cy="593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 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FA3F45-8195-DCF8-D9F8-457B87797BD4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2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BDA25FE-9519-858D-1FDC-3BED4AA086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770DFE-D912-27B1-5245-50CD3F92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7882"/>
            <a:ext cx="12192000" cy="2051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B2141-5E34-E7A8-B235-AB41BA30DE66}"/>
              </a:ext>
            </a:extLst>
          </p:cNvPr>
          <p:cNvCxnSpPr/>
          <p:nvPr userDrawn="1"/>
        </p:nvCxnSpPr>
        <p:spPr>
          <a:xfrm>
            <a:off x="0" y="14853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A45D5F-9032-19A5-B495-8293E53D5F23}"/>
              </a:ext>
            </a:extLst>
          </p:cNvPr>
          <p:cNvCxnSpPr/>
          <p:nvPr userDrawn="1"/>
        </p:nvCxnSpPr>
        <p:spPr>
          <a:xfrm>
            <a:off x="0" y="362163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70D2E-735D-0E26-3005-95E272A8697E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607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70D2E-735D-0E26-3005-95E272A8697E}"/>
              </a:ext>
            </a:extLst>
          </p:cNvPr>
          <p:cNvSpPr/>
          <p:nvPr userDrawn="1"/>
        </p:nvSpPr>
        <p:spPr>
          <a:xfrm>
            <a:off x="18663" y="1632857"/>
            <a:ext cx="9657182" cy="4861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237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6B4222-2F0D-0997-F9FA-255DCD1260B0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0" y="6382140"/>
            <a:ext cx="9669600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0" y="513185"/>
            <a:ext cx="9669600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79D683-ED75-B08B-19F4-CE308E792281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91471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D8F936-5DF9-3307-1624-E5BC836D3A08}"/>
              </a:ext>
            </a:extLst>
          </p:cNvPr>
          <p:cNvSpPr/>
          <p:nvPr userDrawn="1"/>
        </p:nvSpPr>
        <p:spPr>
          <a:xfrm>
            <a:off x="18663" y="522514"/>
            <a:ext cx="9657182" cy="597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</p:spTree>
    <p:extLst>
      <p:ext uri="{BB962C8B-B14F-4D97-AF65-F5344CB8AC3E}">
        <p14:creationId xmlns:p14="http://schemas.microsoft.com/office/powerpoint/2010/main" val="255959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A34E05-7A76-E579-8009-414911E88962}"/>
              </a:ext>
            </a:extLst>
          </p:cNvPr>
          <p:cNvSpPr/>
          <p:nvPr userDrawn="1"/>
        </p:nvSpPr>
        <p:spPr>
          <a:xfrm>
            <a:off x="18663" y="513184"/>
            <a:ext cx="9657182" cy="5980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 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</p:spTree>
    <p:extLst>
      <p:ext uri="{BB962C8B-B14F-4D97-AF65-F5344CB8AC3E}">
        <p14:creationId xmlns:p14="http://schemas.microsoft.com/office/powerpoint/2010/main" val="463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540820-B205-2109-9CB5-158F4F258685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D2D140-B710-2E18-5BF5-7BBEBC8EBDE2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224A97-1A3D-1A0C-9E7D-8B93189CDB75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91471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C16613-E65A-FF2C-D5C0-688A85240677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05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0628291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6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3" y="1174148"/>
            <a:ext cx="9390785" cy="47963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86" name="텍스트 개체 틀 285">
            <a:extLst>
              <a:ext uri="{FF2B5EF4-FFF2-40B4-BE49-F238E27FC236}">
                <a16:creationId xmlns:a16="http://schemas.microsoft.com/office/drawing/2014/main" id="{36C45666-378B-EE0C-8DD0-1BA03D499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RQ-MENU-2600, RQ-MENU-2700, RQ-MENU-2804</a:t>
            </a:r>
          </a:p>
          <a:p>
            <a:endParaRPr lang="ko-KR" altLang="en-US" dirty="0"/>
          </a:p>
        </p:txBody>
      </p:sp>
      <p:sp>
        <p:nvSpPr>
          <p:cNvPr id="289" name="텍스트 개체 틀 288">
            <a:extLst>
              <a:ext uri="{FF2B5EF4-FFF2-40B4-BE49-F238E27FC236}">
                <a16:creationId xmlns:a16="http://schemas.microsoft.com/office/drawing/2014/main" id="{F55D6E47-7B4D-0BE7-105D-C7072BE2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장례현황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회원정산</a:t>
            </a:r>
          </a:p>
        </p:txBody>
      </p:sp>
      <p:sp>
        <p:nvSpPr>
          <p:cNvPr id="146" name="텍스트 개체 틀 23">
            <a:extLst>
              <a:ext uri="{FF2B5EF4-FFF2-40B4-BE49-F238E27FC236}">
                <a16:creationId xmlns:a16="http://schemas.microsoft.com/office/drawing/2014/main" id="{5AB178EC-E879-51C4-11BF-8465144E68CF}"/>
              </a:ext>
            </a:extLst>
          </p:cNvPr>
          <p:cNvSpPr txBox="1">
            <a:spLocks/>
          </p:cNvSpPr>
          <p:nvPr/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AG05020301000, AG05020302000, AG05020303000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retendard" panose="02000503000000020004" pitchFamily="50" charset="-127"/>
            </a:endParaRPr>
          </a:p>
        </p:txBody>
      </p:sp>
      <p:sp>
        <p:nvSpPr>
          <p:cNvPr id="147" name="텍스트 개체 틀 24">
            <a:extLst>
              <a:ext uri="{FF2B5EF4-FFF2-40B4-BE49-F238E27FC236}">
                <a16:creationId xmlns:a16="http://schemas.microsoft.com/office/drawing/2014/main" id="{B8D3FCB1-0F96-2317-314B-7674A275E3E2}"/>
              </a:ext>
            </a:extLst>
          </p:cNvPr>
          <p:cNvSpPr txBox="1">
            <a:spLocks/>
          </p:cNvSpPr>
          <p:nvPr/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장례현황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–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회원정산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No.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2022101100023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1-1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상품정보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행사정보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2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당사정산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cs"/>
              </a:rPr>
              <a:t>의전팀장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rPr>
              <a:t> 임영웅</a:t>
            </a:r>
          </a:p>
        </p:txBody>
      </p:sp>
      <p:sp>
        <p:nvSpPr>
          <p:cNvPr id="28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3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사각형: 둥근 모서리 13">
            <a:extLst>
              <a:ext uri="{FF2B5EF4-FFF2-40B4-BE49-F238E27FC236}">
                <a16:creationId xmlns:a16="http://schemas.microsoft.com/office/drawing/2014/main" id="{BA59AD2F-E854-B20D-21E3-C2937BCA7451}"/>
              </a:ext>
            </a:extLst>
          </p:cNvPr>
          <p:cNvSpPr/>
          <p:nvPr/>
        </p:nvSpPr>
        <p:spPr>
          <a:xfrm>
            <a:off x="153993" y="1699845"/>
            <a:ext cx="9390786" cy="256735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회원정산정보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99130" y="2261144"/>
            <a:ext cx="2147293" cy="389947"/>
            <a:chOff x="399130" y="2261144"/>
            <a:chExt cx="2147293" cy="389947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45318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휴대폰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2DACA96-47AA-C814-56F5-E80117E03E0C}"/>
              </a:ext>
            </a:extLst>
          </p:cNvPr>
          <p:cNvSpPr/>
          <p:nvPr/>
        </p:nvSpPr>
        <p:spPr>
          <a:xfrm>
            <a:off x="2675799" y="233429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A21F0C-91CA-4EA6-5489-D89E9BD037F5}"/>
              </a:ext>
            </a:extLst>
          </p:cNvPr>
          <p:cNvSpPr txBox="1"/>
          <p:nvPr/>
        </p:nvSpPr>
        <p:spPr>
          <a:xfrm>
            <a:off x="2717533" y="2261144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4525539" y="224012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5338959-808B-18C3-1540-AC31C4379720}"/>
              </a:ext>
            </a:extLst>
          </p:cNvPr>
          <p:cNvSpPr/>
          <p:nvPr/>
        </p:nvSpPr>
        <p:spPr>
          <a:xfrm>
            <a:off x="4973212" y="2330940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6476E39-BA40-2B6D-F77A-642CBBF3E1E3}"/>
              </a:ext>
            </a:extLst>
          </p:cNvPr>
          <p:cNvSpPr txBox="1"/>
          <p:nvPr/>
        </p:nvSpPr>
        <p:spPr>
          <a:xfrm>
            <a:off x="5014946" y="2257793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과세방법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38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E7C7A-2AC5-ABF2-B3BA-60533DC3208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01173" y="244875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91D346A-9CCF-ACC6-62C7-4C103CC4012F}"/>
              </a:ext>
            </a:extLst>
          </p:cNvPr>
          <p:cNvSpPr/>
          <p:nvPr/>
        </p:nvSpPr>
        <p:spPr>
          <a:xfrm>
            <a:off x="7259967" y="2330940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2CDA8B-3080-24AD-083D-EE11F81A9B65}"/>
              </a:ext>
            </a:extLst>
          </p:cNvPr>
          <p:cNvSpPr txBox="1"/>
          <p:nvPr/>
        </p:nvSpPr>
        <p:spPr>
          <a:xfrm>
            <a:off x="7301701" y="2257793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카드구분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4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7238EA5-8651-3131-459F-A093E6024AB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187928" y="244875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7DC306B-A9A0-A42B-4A71-59C5DF9860D3}"/>
              </a:ext>
            </a:extLst>
          </p:cNvPr>
          <p:cNvSpPr/>
          <p:nvPr/>
        </p:nvSpPr>
        <p:spPr>
          <a:xfrm>
            <a:off x="6736255" y="22367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2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2A77ABD-1005-B528-5F56-55A37A5453FE}"/>
              </a:ext>
            </a:extLst>
          </p:cNvPr>
          <p:cNvSpPr/>
          <p:nvPr/>
        </p:nvSpPr>
        <p:spPr>
          <a:xfrm>
            <a:off x="9072190" y="22367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3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0CFE614-C2A0-A9DE-4355-A20D68078F48}"/>
              </a:ext>
            </a:extLst>
          </p:cNvPr>
          <p:cNvGrpSpPr/>
          <p:nvPr/>
        </p:nvGrpSpPr>
        <p:grpSpPr>
          <a:xfrm>
            <a:off x="399130" y="2849907"/>
            <a:ext cx="975764" cy="389947"/>
            <a:chOff x="317327" y="2691657"/>
            <a:chExt cx="975764" cy="389947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E612420-F17F-1A18-D89A-9360A07F66BF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849ABE4C-94B5-E51C-7F5A-E3EEBCECA347}"/>
                </a:ext>
              </a:extLst>
            </p:cNvPr>
            <p:cNvSpPr txBox="1"/>
            <p:nvPr/>
          </p:nvSpPr>
          <p:spPr>
            <a:xfrm>
              <a:off x="359061" y="2691657"/>
              <a:ext cx="57020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1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8030142-FA95-A00E-E966-D07B49D5926C}"/>
              </a:ext>
            </a:extLst>
          </p:cNvPr>
          <p:cNvGrpSpPr/>
          <p:nvPr/>
        </p:nvGrpSpPr>
        <p:grpSpPr>
          <a:xfrm>
            <a:off x="1553675" y="2849907"/>
            <a:ext cx="975764" cy="389947"/>
            <a:chOff x="317327" y="2691657"/>
            <a:chExt cx="975764" cy="389947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47B9C2A5-DBA9-4D45-7243-90661E75D62C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69F8CB5-5731-9FDE-F2BB-282B886CA1CE}"/>
                </a:ext>
              </a:extLst>
            </p:cNvPr>
            <p:cNvSpPr txBox="1"/>
            <p:nvPr/>
          </p:nvSpPr>
          <p:spPr>
            <a:xfrm>
              <a:off x="359061" y="2691657"/>
              <a:ext cx="5846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2</a:t>
              </a: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1188E900-B7CF-0A42-EAA7-C5817B3AEC3C}"/>
              </a:ext>
            </a:extLst>
          </p:cNvPr>
          <p:cNvGrpSpPr/>
          <p:nvPr/>
        </p:nvGrpSpPr>
        <p:grpSpPr>
          <a:xfrm>
            <a:off x="2662039" y="2849907"/>
            <a:ext cx="975764" cy="389947"/>
            <a:chOff x="317327" y="2691657"/>
            <a:chExt cx="975764" cy="389947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5647446A-11FC-8580-E80C-0B41591EB105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1178B97-9BC0-3F4A-40FE-DAB7930A4B86}"/>
                </a:ext>
              </a:extLst>
            </p:cNvPr>
            <p:cNvSpPr txBox="1"/>
            <p:nvPr/>
          </p:nvSpPr>
          <p:spPr>
            <a:xfrm>
              <a:off x="359061" y="2691657"/>
              <a:ext cx="58783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3</a:t>
              </a: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4E9DDFC9-EAA9-0CE6-C317-B3894E8F875B}"/>
              </a:ext>
            </a:extLst>
          </p:cNvPr>
          <p:cNvGrpSpPr/>
          <p:nvPr/>
        </p:nvGrpSpPr>
        <p:grpSpPr>
          <a:xfrm>
            <a:off x="3825821" y="2849907"/>
            <a:ext cx="975764" cy="389947"/>
            <a:chOff x="317327" y="2691657"/>
            <a:chExt cx="975764" cy="389947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777095A3-ED16-1E8D-587E-182CFE081BA5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9B39931-F1ED-4575-BD10-1D43BC46E236}"/>
                </a:ext>
              </a:extLst>
            </p:cNvPr>
            <p:cNvSpPr txBox="1"/>
            <p:nvPr/>
          </p:nvSpPr>
          <p:spPr>
            <a:xfrm>
              <a:off x="359061" y="2691657"/>
              <a:ext cx="58943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4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0BC0EDE7-E1A6-590E-2616-DBBB66487D2B}"/>
              </a:ext>
            </a:extLst>
          </p:cNvPr>
          <p:cNvSpPr/>
          <p:nvPr/>
        </p:nvSpPr>
        <p:spPr>
          <a:xfrm>
            <a:off x="4976884" y="2924055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4CA9BF-605A-EE39-1087-9BBDA6F48C26}"/>
              </a:ext>
            </a:extLst>
          </p:cNvPr>
          <p:cNvSpPr txBox="1"/>
          <p:nvPr/>
        </p:nvSpPr>
        <p:spPr>
          <a:xfrm>
            <a:off x="5018617" y="2850908"/>
            <a:ext cx="35059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할부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58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5528C6-0DCD-F17B-BECA-B317FC3C500D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182863" y="3041874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65B8A48-C4A8-C406-C9A6-41E1F7E9462D}"/>
              </a:ext>
            </a:extLst>
          </p:cNvPr>
          <p:cNvSpPr/>
          <p:nvPr/>
        </p:nvSpPr>
        <p:spPr>
          <a:xfrm>
            <a:off x="6433980" y="2934778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0D7B710-9AEA-D34D-0336-5C1DBEC58058}"/>
              </a:ext>
            </a:extLst>
          </p:cNvPr>
          <p:cNvSpPr txBox="1"/>
          <p:nvPr/>
        </p:nvSpPr>
        <p:spPr>
          <a:xfrm>
            <a:off x="6475713" y="2861631"/>
            <a:ext cx="73531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유효기간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6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71A3C5D-D977-5347-A2CF-56E03653EE7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39959" y="3052597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434A015A-B310-7993-B7AB-A73ACF8130A5}"/>
              </a:ext>
            </a:extLst>
          </p:cNvPr>
          <p:cNvSpPr/>
          <p:nvPr/>
        </p:nvSpPr>
        <p:spPr>
          <a:xfrm>
            <a:off x="7982862" y="2934778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702FCA2-31F8-B69A-3187-B25867488B59}"/>
              </a:ext>
            </a:extLst>
          </p:cNvPr>
          <p:cNvSpPr txBox="1"/>
          <p:nvPr/>
        </p:nvSpPr>
        <p:spPr>
          <a:xfrm>
            <a:off x="8024595" y="2861631"/>
            <a:ext cx="73531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유효기간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월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64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7820BAF-DB13-5EB8-01D3-3D97B4018F4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188841" y="3052597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2989075-9BA6-D682-26C6-0D8DE0B534B0}"/>
              </a:ext>
            </a:extLst>
          </p:cNvPr>
          <p:cNvSpPr/>
          <p:nvPr/>
        </p:nvSpPr>
        <p:spPr>
          <a:xfrm>
            <a:off x="6188448" y="282988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4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2123F42-AC7E-D2CF-F203-516BE198E302}"/>
              </a:ext>
            </a:extLst>
          </p:cNvPr>
          <p:cNvSpPr/>
          <p:nvPr/>
        </p:nvSpPr>
        <p:spPr>
          <a:xfrm>
            <a:off x="7648265" y="28691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5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05C51C4D-9D50-EB49-0230-DC922772FA04}"/>
              </a:ext>
            </a:extLst>
          </p:cNvPr>
          <p:cNvSpPr/>
          <p:nvPr/>
        </p:nvSpPr>
        <p:spPr>
          <a:xfrm>
            <a:off x="9257990" y="28691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6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61A5F03-84B9-EB06-E380-1BDBD9745A0E}"/>
              </a:ext>
            </a:extLst>
          </p:cNvPr>
          <p:cNvSpPr/>
          <p:nvPr/>
        </p:nvSpPr>
        <p:spPr>
          <a:xfrm>
            <a:off x="398707" y="3570508"/>
            <a:ext cx="2105919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22DE8A6-42C9-E135-FD26-D61D3EDFEB62}"/>
              </a:ext>
            </a:extLst>
          </p:cNvPr>
          <p:cNvSpPr txBox="1"/>
          <p:nvPr/>
        </p:nvSpPr>
        <p:spPr>
          <a:xfrm>
            <a:off x="399067" y="3497361"/>
            <a:ext cx="145345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소유주확인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주민번호앞자리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3709FE25-4389-4D57-BB61-3A234468ED7B}"/>
              </a:ext>
            </a:extLst>
          </p:cNvPr>
          <p:cNvSpPr/>
          <p:nvPr/>
        </p:nvSpPr>
        <p:spPr>
          <a:xfrm>
            <a:off x="2652825" y="3561177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6650B76-D2F5-076B-7DB7-E2C63F41D036}"/>
              </a:ext>
            </a:extLst>
          </p:cNvPr>
          <p:cNvSpPr txBox="1"/>
          <p:nvPr/>
        </p:nvSpPr>
        <p:spPr>
          <a:xfrm>
            <a:off x="2694559" y="3488030"/>
            <a:ext cx="498067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+mn-cs"/>
              </a:rPr>
              <a:t>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C7A256F4-3149-3AA2-AE9F-BF1A111548EF}"/>
              </a:ext>
            </a:extLst>
          </p:cNvPr>
          <p:cNvSpPr/>
          <p:nvPr/>
        </p:nvSpPr>
        <p:spPr>
          <a:xfrm>
            <a:off x="2331092" y="347672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7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FF7BD7C6-CA58-B4D1-84D2-7EE1D2C48BB5}"/>
              </a:ext>
            </a:extLst>
          </p:cNvPr>
          <p:cNvSpPr/>
          <p:nvPr/>
        </p:nvSpPr>
        <p:spPr>
          <a:xfrm>
            <a:off x="4987972" y="3561177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DFBCBC0-321F-31BD-A87C-CF1B982DBB68}"/>
              </a:ext>
            </a:extLst>
          </p:cNvPr>
          <p:cNvSpPr txBox="1"/>
          <p:nvPr/>
        </p:nvSpPr>
        <p:spPr>
          <a:xfrm>
            <a:off x="5029706" y="3488030"/>
            <a:ext cx="58623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+mn-cs"/>
              </a:rPr>
              <a:t>비과세금액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CF953A-0245-F85C-3452-DFC6FD23E2FA}"/>
              </a:ext>
            </a:extLst>
          </p:cNvPr>
          <p:cNvSpPr/>
          <p:nvPr/>
        </p:nvSpPr>
        <p:spPr>
          <a:xfrm>
            <a:off x="7235974" y="3561177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7520E3A-70E7-0BE4-DD5E-12B4BAC5404F}"/>
              </a:ext>
            </a:extLst>
          </p:cNvPr>
          <p:cNvSpPr txBox="1"/>
          <p:nvPr/>
        </p:nvSpPr>
        <p:spPr>
          <a:xfrm>
            <a:off x="7277708" y="3488030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결제금액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7658493" y="4454958"/>
            <a:ext cx="811764" cy="340368"/>
            <a:chOff x="7459478" y="5988238"/>
            <a:chExt cx="811764" cy="340368"/>
          </a:xfrm>
        </p:grpSpPr>
        <p:sp>
          <p:nvSpPr>
            <p:cNvPr id="313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반영</a:t>
              </a:r>
            </a:p>
          </p:txBody>
        </p:sp>
        <p:sp>
          <p:nvSpPr>
            <p:cNvPr id="316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8573884" y="4453679"/>
            <a:ext cx="982234" cy="340368"/>
            <a:chOff x="3765029" y="5135180"/>
            <a:chExt cx="982234" cy="340368"/>
          </a:xfrm>
        </p:grpSpPr>
        <p:sp>
          <p:nvSpPr>
            <p:cNvPr id="329" name="사각형: 둥근 모서리 35">
              <a:extLst>
                <a:ext uri="{FF2B5EF4-FFF2-40B4-BE49-F238E27FC236}">
                  <a16:creationId xmlns:a16="http://schemas.microsoft.com/office/drawing/2014/main" id="{327488EB-0C8D-7176-DDE6-E7A02EF7AB99}"/>
                </a:ext>
              </a:extLst>
            </p:cNvPr>
            <p:cNvSpPr/>
            <p:nvPr/>
          </p:nvSpPr>
          <p:spPr>
            <a:xfrm>
              <a:off x="3765029" y="5135180"/>
              <a:ext cx="98223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3637D538-D9B5-8C88-18DD-2A133C8F80D3}"/>
                </a:ext>
              </a:extLst>
            </p:cNvPr>
            <p:cNvSpPr/>
            <p:nvPr/>
          </p:nvSpPr>
          <p:spPr>
            <a:xfrm>
              <a:off x="3872405" y="5183564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817B375-8F86-0253-89C8-74A2198A65A5}"/>
                </a:ext>
              </a:extLst>
            </p:cNvPr>
            <p:cNvSpPr txBox="1"/>
            <p:nvPr/>
          </p:nvSpPr>
          <p:spPr>
            <a:xfrm>
              <a:off x="4078173" y="5184342"/>
              <a:ext cx="6559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결제요청</a:t>
              </a:r>
            </a:p>
          </p:txBody>
        </p:sp>
        <p:sp>
          <p:nvSpPr>
            <p:cNvPr id="332" name="Accept">
              <a:extLst>
                <a:ext uri="{FF2B5EF4-FFF2-40B4-BE49-F238E27FC236}">
                  <a16:creationId xmlns:a16="http://schemas.microsoft.com/office/drawing/2014/main" id="{B4C26B16-72E4-0ADF-1FA3-F79B465B1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25239" y="5224538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1" cy="3375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행사매출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용품매출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화환매출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비과세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-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일시불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2~12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개월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현재년도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+ 10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년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현재월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, 01~12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법인선택 시 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주민번호앞자리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&gt;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사업자번호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미리보기 화면으로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3147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송부 후 결제 취소 및 재결제가 있을 경우 버튼이 빨간색으로 변경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 재송부 해야 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 슬라이드 참고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6" y="2136553"/>
            <a:ext cx="8987247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1" name="그림 340">
            <a:extLst>
              <a:ext uri="{FF2B5EF4-FFF2-40B4-BE49-F238E27FC236}">
                <a16:creationId xmlns:a16="http://schemas.microsoft.com/office/drawing/2014/main" id="{155DE4F8-2539-9501-6F4A-61128E777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145" r="88181"/>
          <a:stretch/>
        </p:blipFill>
        <p:spPr>
          <a:xfrm>
            <a:off x="7674251" y="1793667"/>
            <a:ext cx="219523" cy="239256"/>
          </a:xfrm>
          <a:prstGeom prst="rect">
            <a:avLst/>
          </a:prstGeom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F4E35A61-3B88-F290-2F76-6482C3A88659}"/>
              </a:ext>
            </a:extLst>
          </p:cNvPr>
          <p:cNvSpPr txBox="1"/>
          <p:nvPr/>
        </p:nvSpPr>
        <p:spPr>
          <a:xfrm>
            <a:off x="7821336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정산정보</a:t>
            </a:r>
          </a:p>
        </p:txBody>
      </p:sp>
      <p:pic>
        <p:nvPicPr>
          <p:cNvPr id="343" name="그림 342">
            <a:extLst>
              <a:ext uri="{FF2B5EF4-FFF2-40B4-BE49-F238E27FC236}">
                <a16:creationId xmlns:a16="http://schemas.microsoft.com/office/drawing/2014/main" id="{11F71CF7-2E0F-3DB1-D980-5E3F916ECD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59" r="88181" b="48986"/>
          <a:stretch/>
        </p:blipFill>
        <p:spPr>
          <a:xfrm>
            <a:off x="8430025" y="1775005"/>
            <a:ext cx="219523" cy="239256"/>
          </a:xfrm>
          <a:prstGeom prst="rect">
            <a:avLst/>
          </a:prstGeom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09FAC57C-548F-AFC5-6EA4-0060850B6F5B}"/>
              </a:ext>
            </a:extLst>
          </p:cNvPr>
          <p:cNvSpPr txBox="1"/>
          <p:nvPr/>
        </p:nvSpPr>
        <p:spPr>
          <a:xfrm>
            <a:off x="8577110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결제내역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3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현금영수증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19" y="1232973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카드결제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7" y="1564647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1723407" y="1561611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가상계좌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5" y="1230458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정산서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53B4C-EA06-9C6E-8D0B-D7A65DB12FE8}"/>
              </a:ext>
            </a:extLst>
          </p:cNvPr>
          <p:cNvSpPr/>
          <p:nvPr/>
        </p:nvSpPr>
        <p:spPr>
          <a:xfrm>
            <a:off x="2694879" y="2161609"/>
            <a:ext cx="587835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4D119C-1133-F59A-CA96-584BA1FB46CE}"/>
              </a:ext>
            </a:extLst>
          </p:cNvPr>
          <p:cNvCxnSpPr/>
          <p:nvPr/>
        </p:nvCxnSpPr>
        <p:spPr>
          <a:xfrm flipV="1">
            <a:off x="2802462" y="1924114"/>
            <a:ext cx="186334" cy="2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E18A81-F9D6-95FA-8DF4-4210E833D45D}"/>
              </a:ext>
            </a:extLst>
          </p:cNvPr>
          <p:cNvSpPr txBox="1"/>
          <p:nvPr/>
        </p:nvSpPr>
        <p:spPr>
          <a:xfrm>
            <a:off x="2892931" y="173077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용어변경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매출구분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결제구분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DFCFA-323E-3DB8-9F97-C6E9FCB2C9B4}"/>
              </a:ext>
            </a:extLst>
          </p:cNvPr>
          <p:cNvSpPr/>
          <p:nvPr/>
        </p:nvSpPr>
        <p:spPr>
          <a:xfrm>
            <a:off x="9994663" y="1415703"/>
            <a:ext cx="1851716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7EAFD-625E-4629-6DE2-51D9311208E5}"/>
              </a:ext>
            </a:extLst>
          </p:cNvPr>
          <p:cNvSpPr txBox="1"/>
          <p:nvPr/>
        </p:nvSpPr>
        <p:spPr>
          <a:xfrm>
            <a:off x="6767214" y="833941"/>
            <a:ext cx="555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용어변경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793C84-95A2-715F-D011-190ED8B5B3CD}"/>
              </a:ext>
            </a:extLst>
          </p:cNvPr>
          <p:cNvSpPr/>
          <p:nvPr/>
        </p:nvSpPr>
        <p:spPr>
          <a:xfrm>
            <a:off x="4945141" y="2198607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19B705-7486-B904-D66A-BA250548C4C6}"/>
              </a:ext>
            </a:extLst>
          </p:cNvPr>
          <p:cNvCxnSpPr/>
          <p:nvPr/>
        </p:nvCxnSpPr>
        <p:spPr>
          <a:xfrm flipV="1">
            <a:off x="6318869" y="1874247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70E15C-0DED-8663-DF65-8E4CD501599E}"/>
              </a:ext>
            </a:extLst>
          </p:cNvPr>
          <p:cNvSpPr txBox="1"/>
          <p:nvPr/>
        </p:nvSpPr>
        <p:spPr>
          <a:xfrm>
            <a:off x="6590236" y="1695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B8C195-C322-FBAC-FEB5-E09FDDDCBDEF}"/>
              </a:ext>
            </a:extLst>
          </p:cNvPr>
          <p:cNvSpPr/>
          <p:nvPr/>
        </p:nvSpPr>
        <p:spPr>
          <a:xfrm>
            <a:off x="2584614" y="3303330"/>
            <a:ext cx="4626410" cy="8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CC5E7F-C350-9DBC-C20F-849CD68E5A72}"/>
              </a:ext>
            </a:extLst>
          </p:cNvPr>
          <p:cNvCxnSpPr/>
          <p:nvPr/>
        </p:nvCxnSpPr>
        <p:spPr>
          <a:xfrm flipH="1">
            <a:off x="3534705" y="4115768"/>
            <a:ext cx="25673" cy="84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9AE518-F3E6-BE1E-E60D-A5462AADE261}"/>
              </a:ext>
            </a:extLst>
          </p:cNvPr>
          <p:cNvSpPr txBox="1"/>
          <p:nvPr/>
        </p:nvSpPr>
        <p:spPr>
          <a:xfrm>
            <a:off x="3121796" y="49734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913BFB-B094-A70A-0663-2C38B332ECB9}"/>
              </a:ext>
            </a:extLst>
          </p:cNvPr>
          <p:cNvSpPr/>
          <p:nvPr/>
        </p:nvSpPr>
        <p:spPr>
          <a:xfrm>
            <a:off x="9961987" y="1707518"/>
            <a:ext cx="1851716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9291CF-3A13-27AA-3454-D063CDBF5456}"/>
              </a:ext>
            </a:extLst>
          </p:cNvPr>
          <p:cNvCxnSpPr/>
          <p:nvPr/>
        </p:nvCxnSpPr>
        <p:spPr>
          <a:xfrm flipV="1">
            <a:off x="11168743" y="1042700"/>
            <a:ext cx="0" cy="33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24B27D-76B5-9365-96C8-45BB4C7F119E}"/>
              </a:ext>
            </a:extLst>
          </p:cNvPr>
          <p:cNvCxnSpPr>
            <a:cxnSpLocks/>
          </p:cNvCxnSpPr>
          <p:nvPr/>
        </p:nvCxnSpPr>
        <p:spPr>
          <a:xfrm>
            <a:off x="10295164" y="1999333"/>
            <a:ext cx="0" cy="29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1CB9EB-D44C-DC86-EA82-3B02859460C5}"/>
              </a:ext>
            </a:extLst>
          </p:cNvPr>
          <p:cNvSpPr txBox="1"/>
          <p:nvPr/>
        </p:nvSpPr>
        <p:spPr>
          <a:xfrm>
            <a:off x="6047105" y="4989789"/>
            <a:ext cx="616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텍스트 개체 틀 285">
            <a:extLst>
              <a:ext uri="{FF2B5EF4-FFF2-40B4-BE49-F238E27FC236}">
                <a16:creationId xmlns:a16="http://schemas.microsoft.com/office/drawing/2014/main" id="{36C45666-378B-EE0C-8DD0-1BA03D499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RQ-MENU-2600, RQ-MENU-2700, RQ-MENU-2804</a:t>
            </a:r>
          </a:p>
        </p:txBody>
      </p:sp>
      <p:sp>
        <p:nvSpPr>
          <p:cNvPr id="289" name="텍스트 개체 틀 288">
            <a:extLst>
              <a:ext uri="{FF2B5EF4-FFF2-40B4-BE49-F238E27FC236}">
                <a16:creationId xmlns:a16="http://schemas.microsoft.com/office/drawing/2014/main" id="{F55D6E47-7B4D-0BE7-105D-C7072BE2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장례현황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회원정산</a:t>
            </a:r>
          </a:p>
        </p:txBody>
      </p:sp>
      <p:sp>
        <p:nvSpPr>
          <p:cNvPr id="146" name="텍스트 개체 틀 23">
            <a:extLst>
              <a:ext uri="{FF2B5EF4-FFF2-40B4-BE49-F238E27FC236}">
                <a16:creationId xmlns:a16="http://schemas.microsoft.com/office/drawing/2014/main" id="{5AB178EC-E879-51C4-11BF-8465144E68CF}"/>
              </a:ext>
            </a:extLst>
          </p:cNvPr>
          <p:cNvSpPr txBox="1">
            <a:spLocks/>
          </p:cNvSpPr>
          <p:nvPr/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AG05020301000, AG05020302000, AG05020303000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retendard" panose="02000503000000020004" pitchFamily="50" charset="-127"/>
            </a:endParaRPr>
          </a:p>
        </p:txBody>
      </p:sp>
      <p:sp>
        <p:nvSpPr>
          <p:cNvPr id="147" name="텍스트 개체 틀 24">
            <a:extLst>
              <a:ext uri="{FF2B5EF4-FFF2-40B4-BE49-F238E27FC236}">
                <a16:creationId xmlns:a16="http://schemas.microsoft.com/office/drawing/2014/main" id="{B8D3FCB1-0F96-2317-314B-7674A275E3E2}"/>
              </a:ext>
            </a:extLst>
          </p:cNvPr>
          <p:cNvSpPr txBox="1">
            <a:spLocks/>
          </p:cNvSpPr>
          <p:nvPr/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장례현황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–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회원정산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No.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2022101100023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1-1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상품정보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행사정보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3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당사정산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cs"/>
              </a:rPr>
              <a:t>의전팀장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rPr>
              <a:t> 임영웅</a:t>
            </a:r>
          </a:p>
        </p:txBody>
      </p:sp>
      <p:sp>
        <p:nvSpPr>
          <p:cNvPr id="28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3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57" name="그림 456">
            <a:extLst>
              <a:ext uri="{FF2B5EF4-FFF2-40B4-BE49-F238E27FC236}">
                <a16:creationId xmlns:a16="http://schemas.microsoft.com/office/drawing/2014/main" id="{19684B4A-BFA2-9387-D06D-DF374F7BD1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59" r="88181" b="48986"/>
          <a:stretch/>
        </p:blipFill>
        <p:spPr>
          <a:xfrm>
            <a:off x="8371032" y="-1189650"/>
            <a:ext cx="219523" cy="239256"/>
          </a:xfrm>
          <a:prstGeom prst="rect">
            <a:avLst/>
          </a:prstGeom>
        </p:spPr>
      </p:pic>
      <p:sp>
        <p:nvSpPr>
          <p:cNvPr id="458" name="TextBox 457">
            <a:extLst>
              <a:ext uri="{FF2B5EF4-FFF2-40B4-BE49-F238E27FC236}">
                <a16:creationId xmlns:a16="http://schemas.microsoft.com/office/drawing/2014/main" id="{ED054FFD-312E-098C-CD2A-49A9D0B8C9BF}"/>
              </a:ext>
            </a:extLst>
          </p:cNvPr>
          <p:cNvSpPr txBox="1"/>
          <p:nvPr/>
        </p:nvSpPr>
        <p:spPr>
          <a:xfrm>
            <a:off x="8518117" y="-1203837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1" cy="2252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송부 후 결제 취소 및 재결제가 있을 경우 버튼이 빨간색으로 변경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 재송부 해야 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129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4" y="1699846"/>
            <a:ext cx="9390784" cy="307144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729E40-8143-AA5B-9AD7-84ED6EBE069B}"/>
              </a:ext>
            </a:extLst>
          </p:cNvPr>
          <p:cNvSpPr/>
          <p:nvPr/>
        </p:nvSpPr>
        <p:spPr>
          <a:xfrm>
            <a:off x="359626" y="23268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31C4F6-0D9F-CC59-ADD2-0DA4F413EA31}"/>
              </a:ext>
            </a:extLst>
          </p:cNvPr>
          <p:cNvSpPr txBox="1"/>
          <p:nvPr/>
        </p:nvSpPr>
        <p:spPr>
          <a:xfrm>
            <a:off x="401360" y="22536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수신번호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363694-5D20-8669-7610-17D9D37CA940}"/>
              </a:ext>
            </a:extLst>
          </p:cNvPr>
          <p:cNvSpPr/>
          <p:nvPr/>
        </p:nvSpPr>
        <p:spPr>
          <a:xfrm>
            <a:off x="2636295" y="23268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20AB32-57A5-3114-2A6C-531EF56371EF}"/>
              </a:ext>
            </a:extLst>
          </p:cNvPr>
          <p:cNvSpPr txBox="1"/>
          <p:nvPr/>
        </p:nvSpPr>
        <p:spPr>
          <a:xfrm>
            <a:off x="2678029" y="22536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06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03B7CD3-F1D9-9722-B6A4-1775A9F0F17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564256" y="2444620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회원정산정보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6" y="2136553"/>
            <a:ext cx="8987247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4A18EC8-B148-8B87-655E-FFA11A9C3BC4}"/>
              </a:ext>
            </a:extLst>
          </p:cNvPr>
          <p:cNvSpPr/>
          <p:nvPr/>
        </p:nvSpPr>
        <p:spPr>
          <a:xfrm>
            <a:off x="4943467" y="23385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FC4EAD-B374-FF0D-05F6-7E3977B778BD}"/>
              </a:ext>
            </a:extLst>
          </p:cNvPr>
          <p:cNvSpPr txBox="1"/>
          <p:nvPr/>
        </p:nvSpPr>
        <p:spPr>
          <a:xfrm>
            <a:off x="4985201" y="22653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발급구분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2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4168206-0E2D-3859-2894-AA40C93C9C5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871428" y="2456320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EB97EE2-4E59-58A4-19A1-1B86FF48F26E}"/>
              </a:ext>
            </a:extLst>
          </p:cNvPr>
          <p:cNvSpPr/>
          <p:nvPr/>
        </p:nvSpPr>
        <p:spPr>
          <a:xfrm>
            <a:off x="7202215" y="2333075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9EA8AC-A0F9-F364-0645-60931C75427A}"/>
              </a:ext>
            </a:extLst>
          </p:cNvPr>
          <p:cNvSpPr txBox="1"/>
          <p:nvPr/>
        </p:nvSpPr>
        <p:spPr>
          <a:xfrm>
            <a:off x="7221166" y="22653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24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E3D2EB0-628F-4A40-F384-0DF4DC4252D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9130176" y="2450894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3" y="1174148"/>
            <a:ext cx="9390785" cy="47963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9470FC4-F9EB-E625-CEC9-65231FAB147A}"/>
              </a:ext>
            </a:extLst>
          </p:cNvPr>
          <p:cNvSpPr/>
          <p:nvPr/>
        </p:nvSpPr>
        <p:spPr>
          <a:xfrm>
            <a:off x="365401" y="291124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282531F-16E2-31D4-449E-C86425497072}"/>
              </a:ext>
            </a:extLst>
          </p:cNvPr>
          <p:cNvSpPr txBox="1"/>
          <p:nvPr/>
        </p:nvSpPr>
        <p:spPr>
          <a:xfrm>
            <a:off x="407135" y="283809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과세방법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99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04F0BA4-3D6B-7E10-1C43-3A8AD87A44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330795" y="302906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15A6E4D-2860-85D5-4634-AFB2D915A39D}"/>
              </a:ext>
            </a:extLst>
          </p:cNvPr>
          <p:cNvSpPr/>
          <p:nvPr/>
        </p:nvSpPr>
        <p:spPr>
          <a:xfrm>
            <a:off x="2642070" y="291124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9B74CB-25F5-3262-1716-49DCEB94251D}"/>
              </a:ext>
            </a:extLst>
          </p:cNvPr>
          <p:cNvSpPr txBox="1"/>
          <p:nvPr/>
        </p:nvSpPr>
        <p:spPr>
          <a:xfrm>
            <a:off x="2683804" y="283809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발행용도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2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17BCC93-ADDA-D6E8-C326-D4F6424FBDC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607464" y="302906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506CB5C-3C1A-ECA1-0885-8AD0F610D8D1}"/>
              </a:ext>
            </a:extLst>
          </p:cNvPr>
          <p:cNvSpPr/>
          <p:nvPr/>
        </p:nvSpPr>
        <p:spPr>
          <a:xfrm>
            <a:off x="4943286" y="291253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7C81A33-4C6B-81BB-A6CC-DE7466743126}"/>
              </a:ext>
            </a:extLst>
          </p:cNvPr>
          <p:cNvSpPr txBox="1"/>
          <p:nvPr/>
        </p:nvSpPr>
        <p:spPr>
          <a:xfrm>
            <a:off x="4985020" y="283938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5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32CE93B-3326-29BD-0A48-919B0FC382A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08680" y="303035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FCEBFD5-F5BA-7D2E-55B3-B635812DAE4A}"/>
              </a:ext>
            </a:extLst>
          </p:cNvPr>
          <p:cNvSpPr/>
          <p:nvPr/>
        </p:nvSpPr>
        <p:spPr>
          <a:xfrm>
            <a:off x="7211271" y="2907106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BAE26A-F796-6A67-F4AA-0C8CD4C95104}"/>
              </a:ext>
            </a:extLst>
          </p:cNvPr>
          <p:cNvSpPr txBox="1"/>
          <p:nvPr/>
        </p:nvSpPr>
        <p:spPr>
          <a:xfrm>
            <a:off x="7253005" y="2833959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367331" y="3478070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409065" y="340492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E0ACF7F-0FBA-36C4-ACC9-F7F634D1842B}"/>
              </a:ext>
            </a:extLst>
          </p:cNvPr>
          <p:cNvSpPr/>
          <p:nvPr/>
        </p:nvSpPr>
        <p:spPr>
          <a:xfrm>
            <a:off x="2620021" y="3478069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24300F-6F2A-8A88-50AC-73AECFF7CEFB}"/>
              </a:ext>
            </a:extLst>
          </p:cNvPr>
          <p:cNvSpPr txBox="1"/>
          <p:nvPr/>
        </p:nvSpPr>
        <p:spPr>
          <a:xfrm>
            <a:off x="2661755" y="3404922"/>
            <a:ext cx="658367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비과세금액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465DB-64A3-C18A-1190-D6335076FB0E}"/>
              </a:ext>
            </a:extLst>
          </p:cNvPr>
          <p:cNvSpPr/>
          <p:nvPr/>
        </p:nvSpPr>
        <p:spPr>
          <a:xfrm>
            <a:off x="7221385" y="3465830"/>
            <a:ext cx="21363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822DB5D-1FCF-9A0A-1EDB-578276BE460A}"/>
              </a:ext>
            </a:extLst>
          </p:cNvPr>
          <p:cNvSpPr txBox="1"/>
          <p:nvPr/>
        </p:nvSpPr>
        <p:spPr>
          <a:xfrm>
            <a:off x="7263117" y="3392683"/>
            <a:ext cx="578711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결제금액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7" name="사각형: 둥근 모서리 35">
            <a:extLst>
              <a:ext uri="{FF2B5EF4-FFF2-40B4-BE49-F238E27FC236}">
                <a16:creationId xmlns:a16="http://schemas.microsoft.com/office/drawing/2014/main" id="{327488EB-0C8D-7176-DDE6-E7A02EF7AB99}"/>
              </a:ext>
            </a:extLst>
          </p:cNvPr>
          <p:cNvSpPr/>
          <p:nvPr/>
        </p:nvSpPr>
        <p:spPr>
          <a:xfrm>
            <a:off x="8367274" y="4266329"/>
            <a:ext cx="98223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637D538-D9B5-8C88-18DD-2A133C8F80D3}"/>
              </a:ext>
            </a:extLst>
          </p:cNvPr>
          <p:cNvSpPr/>
          <p:nvPr/>
        </p:nvSpPr>
        <p:spPr>
          <a:xfrm>
            <a:off x="8474650" y="4314713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817B375-8F86-0253-89C8-74A2198A65A5}"/>
              </a:ext>
            </a:extLst>
          </p:cNvPr>
          <p:cNvSpPr txBox="1"/>
          <p:nvPr/>
        </p:nvSpPr>
        <p:spPr>
          <a:xfrm>
            <a:off x="8680418" y="4315491"/>
            <a:ext cx="65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발행하기</a:t>
            </a:r>
          </a:p>
        </p:txBody>
      </p:sp>
      <p:sp>
        <p:nvSpPr>
          <p:cNvPr id="230" name="Accept">
            <a:extLst>
              <a:ext uri="{FF2B5EF4-FFF2-40B4-BE49-F238E27FC236}">
                <a16:creationId xmlns:a16="http://schemas.microsoft.com/office/drawing/2014/main" id="{B4C26B16-72E4-0ADF-1FA3-F79B465B1914}"/>
              </a:ext>
            </a:extLst>
          </p:cNvPr>
          <p:cNvSpPr>
            <a:spLocks noChangeAspect="1"/>
          </p:cNvSpPr>
          <p:nvPr/>
        </p:nvSpPr>
        <p:spPr bwMode="auto">
          <a:xfrm>
            <a:off x="8527484" y="4355687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327288" y="4207000"/>
            <a:ext cx="811764" cy="340368"/>
            <a:chOff x="7459478" y="5988238"/>
            <a:chExt cx="811764" cy="340368"/>
          </a:xfrm>
        </p:grpSpPr>
        <p:sp>
          <p:nvSpPr>
            <p:cNvPr id="238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반영</a:t>
              </a:r>
            </a:p>
          </p:txBody>
        </p:sp>
        <p:sp>
          <p:nvSpPr>
            <p:cNvPr id="241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46" name="그림 245">
            <a:extLst>
              <a:ext uri="{FF2B5EF4-FFF2-40B4-BE49-F238E27FC236}">
                <a16:creationId xmlns:a16="http://schemas.microsoft.com/office/drawing/2014/main" id="{155DE4F8-2539-9501-6F4A-61128E777D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45" r="88181"/>
          <a:stretch/>
        </p:blipFill>
        <p:spPr>
          <a:xfrm>
            <a:off x="7674251" y="1793667"/>
            <a:ext cx="219523" cy="239256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F4E35A61-3B88-F290-2F76-6482C3A88659}"/>
              </a:ext>
            </a:extLst>
          </p:cNvPr>
          <p:cNvSpPr txBox="1"/>
          <p:nvPr/>
        </p:nvSpPr>
        <p:spPr>
          <a:xfrm>
            <a:off x="7821336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정산정보</a:t>
            </a:r>
          </a:p>
        </p:txBody>
      </p:sp>
      <p:pic>
        <p:nvPicPr>
          <p:cNvPr id="248" name="그림 247">
            <a:extLst>
              <a:ext uri="{FF2B5EF4-FFF2-40B4-BE49-F238E27FC236}">
                <a16:creationId xmlns:a16="http://schemas.microsoft.com/office/drawing/2014/main" id="{11F71CF7-2E0F-3DB1-D980-5E3F916ECD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59" r="88181" b="48986"/>
          <a:stretch/>
        </p:blipFill>
        <p:spPr>
          <a:xfrm>
            <a:off x="8430025" y="1775005"/>
            <a:ext cx="219523" cy="239256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09FAC57C-548F-AFC5-6EA4-0060850B6F5B}"/>
              </a:ext>
            </a:extLst>
          </p:cNvPr>
          <p:cNvSpPr txBox="1"/>
          <p:nvPr/>
        </p:nvSpPr>
        <p:spPr>
          <a:xfrm>
            <a:off x="8577110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결제내역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3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현금영수증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19" y="1232973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카드결제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7" y="1564647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3204590" y="1560285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가상계좌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5" y="1230458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정산서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4965446" y="3478070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5007180" y="340492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본부결제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3FA785-7672-68E6-D75B-F2CC70539CB0}"/>
              </a:ext>
            </a:extLst>
          </p:cNvPr>
          <p:cNvSpPr/>
          <p:nvPr/>
        </p:nvSpPr>
        <p:spPr>
          <a:xfrm>
            <a:off x="2694879" y="2161609"/>
            <a:ext cx="587835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9E18F7-1EC4-DC99-EB96-A6CBEE528E97}"/>
              </a:ext>
            </a:extLst>
          </p:cNvPr>
          <p:cNvCxnSpPr/>
          <p:nvPr/>
        </p:nvCxnSpPr>
        <p:spPr>
          <a:xfrm flipV="1">
            <a:off x="2802462" y="1924114"/>
            <a:ext cx="186334" cy="2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88BDC9-02B0-F4C2-A9F3-AAD9C2DF292B}"/>
              </a:ext>
            </a:extLst>
          </p:cNvPr>
          <p:cNvSpPr txBox="1"/>
          <p:nvPr/>
        </p:nvSpPr>
        <p:spPr>
          <a:xfrm>
            <a:off x="2892931" y="173077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용어변경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매출구분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결제구분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05A35-373B-5ABA-2902-89C119A0923A}"/>
              </a:ext>
            </a:extLst>
          </p:cNvPr>
          <p:cNvSpPr/>
          <p:nvPr/>
        </p:nvSpPr>
        <p:spPr>
          <a:xfrm>
            <a:off x="324788" y="2794343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453AA4-4111-48C6-871D-B4A95C5E2D1C}"/>
              </a:ext>
            </a:extLst>
          </p:cNvPr>
          <p:cNvCxnSpPr/>
          <p:nvPr/>
        </p:nvCxnSpPr>
        <p:spPr>
          <a:xfrm flipV="1">
            <a:off x="1698516" y="2469983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58DDD3-1C94-8FF9-7996-1E1A1A35EC50}"/>
              </a:ext>
            </a:extLst>
          </p:cNvPr>
          <p:cNvSpPr txBox="1"/>
          <p:nvPr/>
        </p:nvSpPr>
        <p:spPr>
          <a:xfrm>
            <a:off x="1969883" y="2291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D5CBE-CEEA-93A6-2100-FFF00BECA0FD}"/>
              </a:ext>
            </a:extLst>
          </p:cNvPr>
          <p:cNvSpPr/>
          <p:nvPr/>
        </p:nvSpPr>
        <p:spPr>
          <a:xfrm>
            <a:off x="285348" y="3368991"/>
            <a:ext cx="4626410" cy="8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DD1CAE-8180-5B20-754A-EE9B67D28466}"/>
              </a:ext>
            </a:extLst>
          </p:cNvPr>
          <p:cNvCxnSpPr/>
          <p:nvPr/>
        </p:nvCxnSpPr>
        <p:spPr>
          <a:xfrm flipH="1">
            <a:off x="1235439" y="4181429"/>
            <a:ext cx="25673" cy="84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BB2FC-00F8-69DD-45D0-549BC4E5923F}"/>
              </a:ext>
            </a:extLst>
          </p:cNvPr>
          <p:cNvSpPr txBox="1"/>
          <p:nvPr/>
        </p:nvSpPr>
        <p:spPr>
          <a:xfrm>
            <a:off x="822530" y="5039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B8B34-A080-1211-B818-285C0090A6DE}"/>
              </a:ext>
            </a:extLst>
          </p:cNvPr>
          <p:cNvSpPr/>
          <p:nvPr/>
        </p:nvSpPr>
        <p:spPr>
          <a:xfrm>
            <a:off x="7173356" y="2203009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89492D-A034-EE6C-083B-F8107E679DFA}"/>
              </a:ext>
            </a:extLst>
          </p:cNvPr>
          <p:cNvCxnSpPr/>
          <p:nvPr/>
        </p:nvCxnSpPr>
        <p:spPr>
          <a:xfrm flipV="1">
            <a:off x="8547084" y="1878649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4C8BF3-3049-ACDF-861B-8D1D9246C0DE}"/>
              </a:ext>
            </a:extLst>
          </p:cNvPr>
          <p:cNvSpPr txBox="1"/>
          <p:nvPr/>
        </p:nvSpPr>
        <p:spPr>
          <a:xfrm>
            <a:off x="8818451" y="169988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중복인것</a:t>
            </a:r>
            <a:r>
              <a:rPr lang="ko-KR" altLang="en-US" dirty="0">
                <a:solidFill>
                  <a:srgbClr val="FF0000"/>
                </a:solidFill>
              </a:rPr>
              <a:t>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28D6D6-2976-A83B-9977-1B2285BF89ED}"/>
              </a:ext>
            </a:extLst>
          </p:cNvPr>
          <p:cNvSpPr/>
          <p:nvPr/>
        </p:nvSpPr>
        <p:spPr>
          <a:xfrm>
            <a:off x="4949114" y="3351063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A7718F-6CC4-AF95-608A-6281399D929D}"/>
              </a:ext>
            </a:extLst>
          </p:cNvPr>
          <p:cNvCxnSpPr/>
          <p:nvPr/>
        </p:nvCxnSpPr>
        <p:spPr>
          <a:xfrm>
            <a:off x="5837464" y="3879644"/>
            <a:ext cx="0" cy="12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7FC951-03E2-9BD9-79AF-C678C1114E3C}"/>
              </a:ext>
            </a:extLst>
          </p:cNvPr>
          <p:cNvSpPr txBox="1"/>
          <p:nvPr/>
        </p:nvSpPr>
        <p:spPr>
          <a:xfrm>
            <a:off x="4945231" y="5099926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다른 곳에서 입력하는 것이 </a:t>
            </a:r>
            <a:r>
              <a:rPr lang="ko-KR" altLang="en-US" dirty="0" err="1">
                <a:solidFill>
                  <a:srgbClr val="FF0000"/>
                </a:solidFill>
              </a:rPr>
              <a:t>좋을것</a:t>
            </a:r>
            <a:r>
              <a:rPr lang="ko-KR" altLang="en-US" dirty="0">
                <a:solidFill>
                  <a:srgbClr val="FF0000"/>
                </a:solidFill>
              </a:rPr>
              <a:t>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C7A622-4EAC-2AE7-FEDB-AD7120CCE8C1}"/>
              </a:ext>
            </a:extLst>
          </p:cNvPr>
          <p:cNvCxnSpPr>
            <a:cxnSpLocks/>
          </p:cNvCxnSpPr>
          <p:nvPr/>
        </p:nvCxnSpPr>
        <p:spPr>
          <a:xfrm flipH="1">
            <a:off x="3014765" y="2526631"/>
            <a:ext cx="585685" cy="303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1DB0D5-64A1-2DFD-B104-A2F8727E7032}"/>
              </a:ext>
            </a:extLst>
          </p:cNvPr>
          <p:cNvSpPr txBox="1"/>
          <p:nvPr/>
        </p:nvSpPr>
        <p:spPr>
          <a:xfrm>
            <a:off x="1139052" y="5549632"/>
            <a:ext cx="623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 err="1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항목값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용어 변경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BEED7C-EEA6-1AB3-7D85-C74BC355E4C7}"/>
              </a:ext>
            </a:extLst>
          </p:cNvPr>
          <p:cNvCxnSpPr/>
          <p:nvPr/>
        </p:nvCxnSpPr>
        <p:spPr>
          <a:xfrm>
            <a:off x="632911" y="3099372"/>
            <a:ext cx="0" cy="29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9E619E-7895-4C2A-0884-F9E891024DB4}"/>
              </a:ext>
            </a:extLst>
          </p:cNvPr>
          <p:cNvSpPr txBox="1"/>
          <p:nvPr/>
        </p:nvSpPr>
        <p:spPr>
          <a:xfrm>
            <a:off x="449880" y="6009138"/>
            <a:ext cx="845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결제구분에 따른 자동 지정 값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3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SemiBold"/>
        <a:cs typeface=""/>
      </a:majorFont>
      <a:minorFont>
        <a:latin typeface="Pretendard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336</Words>
  <Application>Microsoft Office PowerPoint</Application>
  <PresentationFormat>와이드스크린</PresentationFormat>
  <Paragraphs>118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Noto Sans Korean</vt:lpstr>
      <vt:lpstr>Pretendard</vt:lpstr>
      <vt:lpstr>Pretendard Black</vt:lpstr>
      <vt:lpstr>Pretendard Light</vt:lpstr>
      <vt:lpstr>Pretendard Medium</vt:lpstr>
      <vt:lpstr>Pretendard SemiBold</vt:lpstr>
      <vt:lpstr>Pretendard Thin</vt:lpstr>
      <vt:lpstr>굴림체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에이플러스라이프 008</dc:creator>
  <cp:lastModifiedBy>에이플러스라이프 008</cp:lastModifiedBy>
  <cp:revision>1</cp:revision>
  <dcterms:created xsi:type="dcterms:W3CDTF">2023-01-11T01:16:24Z</dcterms:created>
  <dcterms:modified xsi:type="dcterms:W3CDTF">2023-01-11T01:51:02Z</dcterms:modified>
</cp:coreProperties>
</file>