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83DF6-95D2-472C-ADC8-D99406B5D708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7F208-C222-43AD-95E8-2923E00CD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1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6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6068" name="슬라이드 번호 개체 틀 3"/>
          <p:cNvSpPr txBox="1">
            <a:spLocks noGrp="1"/>
          </p:cNvSpPr>
          <p:nvPr/>
        </p:nvSpPr>
        <p:spPr bwMode="auto">
          <a:xfrm>
            <a:off x="3849689" y="9428166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6" tIns="45698" rIns="91396" bIns="45698" anchor="b"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EE0A61-14A5-4432-A700-D70F5D708753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elvetica"/>
                <a:sym typeface="Arial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Helvetic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17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8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2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1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0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1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5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7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6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6416-2C70-4D2F-8935-73C1A95B15F4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3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11649" y="1572316"/>
            <a:ext cx="3168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A+ </a:t>
            </a:r>
            <a:r>
              <a:rPr lang="ko-KR" altLang="en-US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라이프 </a:t>
            </a:r>
            <a:r>
              <a:rPr lang="ko-KR" altLang="en-US" sz="2000" b="1" dirty="0" err="1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효담</a:t>
            </a:r>
            <a:r>
              <a:rPr lang="ko-KR" altLang="en-US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 상조</a:t>
            </a:r>
            <a:endParaRPr lang="ko-KR" altLang="en-US" sz="2000" b="1" dirty="0">
              <a:solidFill>
                <a:srgbClr val="2D2D8A">
                  <a:lumMod val="75000"/>
                </a:srgb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09" y="2797532"/>
            <a:ext cx="904900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79813" y="3656060"/>
            <a:ext cx="343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2023.01.18</a:t>
            </a: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7515" y="3029608"/>
            <a:ext cx="865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의전 통합 시스템 프로젝트 주간 </a:t>
            </a:r>
            <a:r>
              <a:rPr lang="ko-KR" altLang="en-US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업무 현황</a:t>
            </a:r>
            <a:r>
              <a:rPr lang="en-US" altLang="ko-KR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(1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월 </a:t>
            </a:r>
            <a:r>
              <a:rPr lang="en-US" altLang="ko-KR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3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주차</a:t>
            </a:r>
            <a:r>
              <a:rPr lang="en-US" altLang="ko-KR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)</a:t>
            </a:r>
            <a:endParaRPr lang="ko-KR" altLang="en-US" sz="2000" b="1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389371"/>
            <a:ext cx="1336426" cy="7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3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0" name="Rectangle 2"/>
          <p:cNvSpPr txBox="1">
            <a:spLocks noChangeArrowheads="1"/>
          </p:cNvSpPr>
          <p:nvPr/>
        </p:nvSpPr>
        <p:spPr bwMode="auto">
          <a:xfrm>
            <a:off x="1381125" y="225426"/>
            <a:ext cx="93741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주요 추진사항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(</a:t>
            </a:r>
            <a:r>
              <a:rPr kumimoji="1"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01/18)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/>
              <a:sym typeface="Arial"/>
            </a:endParaRPr>
          </a:p>
        </p:txBody>
      </p:sp>
      <p:graphicFrame>
        <p:nvGraphicFramePr>
          <p:cNvPr id="8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524168"/>
              </p:ext>
            </p:extLst>
          </p:nvPr>
        </p:nvGraphicFramePr>
        <p:xfrm>
          <a:off x="1381125" y="849147"/>
          <a:ext cx="9461047" cy="3686740"/>
        </p:xfrm>
        <a:graphic>
          <a:graphicData uri="http://schemas.openxmlformats.org/drawingml/2006/table">
            <a:tbl>
              <a:tblPr/>
              <a:tblGrid>
                <a:gridCol w="101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676">
                  <a:extLst>
                    <a:ext uri="{9D8B030D-6E8A-4147-A177-3AD203B41FA5}">
                      <a16:colId xmlns:a16="http://schemas.microsoft.com/office/drawing/2014/main" val="3293846856"/>
                    </a:ext>
                  </a:extLst>
                </a:gridCol>
                <a:gridCol w="3588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190">
                <a:tc rowSpan="2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en-US" altLang="ko-KR" sz="14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</a:t>
                      </a:r>
                      <a:r>
                        <a:rPr kumimoji="1" lang="ko-KR" altLang="en-US" sz="14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진행사항</a:t>
                      </a:r>
                      <a:endParaRPr kumimoji="1" lang="en-US" altLang="ko-KR" sz="14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72">
                <a:tc vMerge="1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업무 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(01.12~01.18)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진척도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(%)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 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(01.19~01.25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3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0" baseline="0" smtClean="0">
                          <a:latin typeface="+mn-lt"/>
                          <a:ea typeface="+mn-ea"/>
                        </a:rPr>
                        <a:t>파인랩</a:t>
                      </a:r>
                      <a:endParaRPr sz="1200" spc="-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통합시스템 디자인 및 개발 분석 작업 진행 체크 </a:t>
                      </a:r>
                      <a:endParaRPr lang="en-US" altLang="ko-KR" sz="10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aseline="0" dirty="0" smtClean="0"/>
                        <a:t> - Hybrid App </a:t>
                      </a:r>
                      <a:r>
                        <a:rPr lang="ko-KR" altLang="en-US" sz="1000" baseline="0" dirty="0" smtClean="0"/>
                        <a:t>관련 미팅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수요일 오후 </a:t>
                      </a:r>
                      <a:r>
                        <a:rPr lang="en-US" altLang="ko-KR" sz="1000" baseline="0" dirty="0" smtClean="0"/>
                        <a:t>3</a:t>
                      </a:r>
                      <a:r>
                        <a:rPr lang="ko-KR" altLang="en-US" sz="1000" baseline="0" dirty="0" smtClean="0"/>
                        <a:t>시</a:t>
                      </a:r>
                      <a:r>
                        <a:rPr lang="en-US" altLang="ko-KR" sz="1000" baseline="0" dirty="0" smtClean="0"/>
                        <a:t> ) * </a:t>
                      </a:r>
                      <a:r>
                        <a:rPr lang="ko-KR" altLang="en-US" sz="1000" baseline="0" dirty="0" smtClean="0"/>
                        <a:t>참여자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곽 태민 팀장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박 우철 프로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아이티엘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임 호근 팀장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 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aseline="0" dirty="0" smtClean="0"/>
                        <a:t> - </a:t>
                      </a:r>
                      <a:r>
                        <a:rPr lang="ko-KR" altLang="en-US" sz="1000" baseline="0" dirty="0" smtClean="0"/>
                        <a:t>디자인 작업 </a:t>
                      </a:r>
                      <a:r>
                        <a:rPr lang="ko-KR" altLang="en-US" sz="1000" baseline="0" dirty="0" err="1" smtClean="0"/>
                        <a:t>컨펌</a:t>
                      </a:r>
                      <a:r>
                        <a:rPr lang="ko-KR" altLang="en-US" sz="1000" baseline="0" dirty="0" smtClean="0"/>
                        <a:t> 및 수정 사항 체크 </a:t>
                      </a:r>
                      <a:r>
                        <a:rPr lang="en-US" altLang="ko-KR" sz="1000" baseline="0" dirty="0" err="1" smtClean="0"/>
                        <a:t>ing</a:t>
                      </a:r>
                      <a:r>
                        <a:rPr lang="en-US" altLang="ko-KR" sz="1000" baseline="0" dirty="0" smtClean="0"/>
                        <a:t> (</a:t>
                      </a:r>
                      <a:r>
                        <a:rPr lang="ko-KR" altLang="en-US" sz="1000" baseline="0" dirty="0" smtClean="0"/>
                        <a:t>재고관리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ko-KR" altLang="en-US" sz="1000" baseline="0" dirty="0" smtClean="0"/>
                        <a:t>적정수량경고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관리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발주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입출고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서식자료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공지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푸시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공지사항 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푸시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만족도 조사 제어판 진행 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퍼블리싱 진행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장례 현황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리스트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신규 접수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상세보기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기본정보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고인 정보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결제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정산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aseline="0" dirty="0" smtClean="0"/>
                        <a:t> - </a:t>
                      </a:r>
                      <a:r>
                        <a:rPr lang="ko-KR" altLang="en-US" sz="1000" baseline="0" dirty="0" smtClean="0"/>
                        <a:t>개발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로그인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로그아웃 기능 개발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dirty="0" smtClean="0"/>
                        <a:t>   </a:t>
                      </a:r>
                      <a:endParaRPr lang="ko-KR" altLang="en-US" sz="1000" dirty="0"/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100%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dirty="0" smtClean="0"/>
                    </a:p>
                  </a:txBody>
                  <a:tcPr marL="72000" marR="72000" marT="72000" marB="72000" anchor="b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 dirty="0" smtClean="0"/>
                        <a:t>통합시스템 디자인 및 개발 분석 작업 진행 체크 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/>
                        <a:t>디자인 작업 </a:t>
                      </a:r>
                      <a:r>
                        <a:rPr lang="ko-KR" altLang="en-US" sz="1000" baseline="0" dirty="0" err="1" smtClean="0"/>
                        <a:t>컨펌</a:t>
                      </a:r>
                      <a:r>
                        <a:rPr lang="ko-KR" altLang="en-US" sz="1000" baseline="0" dirty="0" smtClean="0"/>
                        <a:t> 및 수정 사항 체크 </a:t>
                      </a:r>
                      <a:r>
                        <a:rPr lang="en-US" altLang="ko-KR" sz="1000" baseline="0" dirty="0" err="1" smtClean="0"/>
                        <a:t>ing</a:t>
                      </a:r>
                      <a:r>
                        <a:rPr lang="en-US" altLang="ko-KR" sz="1000" baseline="0" dirty="0" smtClean="0"/>
                        <a:t> (</a:t>
                      </a:r>
                      <a:r>
                        <a:rPr lang="ko-KR" altLang="en-US" sz="1000" baseline="0" dirty="0" err="1" smtClean="0"/>
                        <a:t>회원정산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– </a:t>
                      </a:r>
                      <a:r>
                        <a:rPr lang="ko-KR" altLang="en-US" sz="1000" baseline="0" dirty="0" err="1" smtClean="0"/>
                        <a:t>정산서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미리보기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재고관리 </a:t>
                      </a:r>
                      <a:r>
                        <a:rPr lang="en-US" altLang="ko-KR" sz="1000" baseline="0" dirty="0" smtClean="0"/>
                        <a:t>– </a:t>
                      </a:r>
                      <a:r>
                        <a:rPr lang="ko-KR" altLang="en-US" sz="1000" baseline="0" dirty="0" err="1" smtClean="0"/>
                        <a:t>서식자료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/ </a:t>
                      </a:r>
                      <a:r>
                        <a:rPr lang="ko-KR" altLang="en-US" sz="1000" baseline="0" dirty="0" smtClean="0"/>
                        <a:t>입출고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만족도 평가 페이지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/>
                        <a:t>퍼블리싱 진행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상품 검색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ko-KR" altLang="en-US" sz="1000" baseline="0" dirty="0" smtClean="0"/>
                        <a:t>리스트 </a:t>
                      </a:r>
                      <a:r>
                        <a:rPr lang="en-US" altLang="ko-KR" sz="1000" baseline="0" dirty="0" smtClean="0"/>
                        <a:t>&amp; </a:t>
                      </a:r>
                      <a:r>
                        <a:rPr lang="ko-KR" altLang="en-US" sz="1000" baseline="0" dirty="0" smtClean="0"/>
                        <a:t>상세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장례식장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리스트 </a:t>
                      </a:r>
                      <a:r>
                        <a:rPr lang="en-US" altLang="ko-KR" sz="1000" baseline="0" dirty="0" smtClean="0"/>
                        <a:t>&amp; </a:t>
                      </a:r>
                      <a:r>
                        <a:rPr lang="ko-KR" altLang="en-US" sz="1000" baseline="0" dirty="0" smtClean="0"/>
                        <a:t>상세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재고관리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적정 </a:t>
                      </a:r>
                      <a:r>
                        <a:rPr lang="ko-KR" altLang="en-US" sz="1000" baseline="0" dirty="0" err="1" smtClean="0"/>
                        <a:t>수량경고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&amp; </a:t>
                      </a:r>
                      <a:r>
                        <a:rPr lang="ko-KR" altLang="en-US" sz="1000" baseline="0" dirty="0" smtClean="0"/>
                        <a:t>관리</a:t>
                      </a:r>
                      <a:r>
                        <a:rPr lang="en-US" altLang="ko-KR" sz="1000" baseline="0" dirty="0" smtClean="0"/>
                        <a:t> &amp; </a:t>
                      </a:r>
                      <a:r>
                        <a:rPr lang="ko-KR" altLang="en-US" sz="1000" baseline="0" dirty="0" smtClean="0"/>
                        <a:t>입출고</a:t>
                      </a:r>
                      <a:r>
                        <a:rPr lang="en-US" altLang="ko-KR" sz="1000" baseline="0" dirty="0" smtClean="0"/>
                        <a:t> &amp; </a:t>
                      </a:r>
                      <a:r>
                        <a:rPr lang="ko-KR" altLang="en-US" sz="1000" baseline="0" dirty="0" smtClean="0"/>
                        <a:t>관리 </a:t>
                      </a:r>
                      <a:r>
                        <a:rPr lang="en-US" altLang="ko-KR" sz="1000" baseline="0" dirty="0" smtClean="0"/>
                        <a:t>&amp; </a:t>
                      </a:r>
                      <a:r>
                        <a:rPr lang="ko-KR" altLang="en-US" sz="1000" baseline="0" dirty="0" err="1" smtClean="0"/>
                        <a:t>서식자료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공지</a:t>
                      </a:r>
                      <a:r>
                        <a:rPr lang="en-US" altLang="ko-KR" sz="1000" baseline="0" dirty="0" smtClean="0"/>
                        <a:t>/ </a:t>
                      </a:r>
                      <a:r>
                        <a:rPr lang="ko-KR" altLang="en-US" sz="1000" baseline="0" dirty="0" smtClean="0"/>
                        <a:t>푸시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제어판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계정관리 </a:t>
                      </a:r>
                      <a:r>
                        <a:rPr lang="en-US" altLang="ko-KR" sz="1000" baseline="0" dirty="0" smtClean="0"/>
                        <a:t>&amp; </a:t>
                      </a:r>
                      <a:r>
                        <a:rPr lang="ko-KR" altLang="en-US" sz="1000" baseline="0" dirty="0" smtClean="0"/>
                        <a:t>상품관리</a:t>
                      </a:r>
                      <a:r>
                        <a:rPr lang="en-US" altLang="ko-KR" sz="1000" baseline="0" dirty="0" smtClean="0"/>
                        <a:t> &amp; </a:t>
                      </a:r>
                      <a:r>
                        <a:rPr lang="ko-KR" altLang="en-US" sz="1000" baseline="0" dirty="0" err="1" smtClean="0"/>
                        <a:t>품목코드</a:t>
                      </a:r>
                      <a:r>
                        <a:rPr lang="en-US" altLang="ko-KR" sz="1000" baseline="0" dirty="0" smtClean="0"/>
                        <a:t> &amp; </a:t>
                      </a:r>
                      <a:r>
                        <a:rPr lang="ko-KR" altLang="en-US" sz="1000" baseline="0" dirty="0" smtClean="0"/>
                        <a:t>협력업체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aseline="0" dirty="0" smtClean="0"/>
                        <a:t> - </a:t>
                      </a:r>
                      <a:r>
                        <a:rPr lang="ko-KR" altLang="en-US" sz="1000" baseline="0" dirty="0" smtClean="0"/>
                        <a:t>개발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제어판 </a:t>
                      </a:r>
                      <a:r>
                        <a:rPr lang="en-US" altLang="ko-KR" sz="1000" baseline="0" dirty="0" smtClean="0"/>
                        <a:t>&gt; </a:t>
                      </a:r>
                      <a:r>
                        <a:rPr lang="ko-KR" altLang="en-US" sz="1000" baseline="0" dirty="0" smtClean="0"/>
                        <a:t>품목 코드 리스트 구현 </a:t>
                      </a:r>
                      <a:endParaRPr lang="en-US" altLang="ko-KR" sz="1000" baseline="0" dirty="0" smtClean="0"/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049662"/>
              </p:ext>
            </p:extLst>
          </p:nvPr>
        </p:nvGraphicFramePr>
        <p:xfrm>
          <a:off x="1381124" y="4535886"/>
          <a:ext cx="9461047" cy="1746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047">
                  <a:extLst>
                    <a:ext uri="{9D8B030D-6E8A-4147-A177-3AD203B41FA5}">
                      <a16:colId xmlns:a16="http://schemas.microsoft.com/office/drawing/2014/main" val="238889542"/>
                    </a:ext>
                  </a:extLst>
                </a:gridCol>
              </a:tblGrid>
              <a:tr h="436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이슈사항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400473"/>
                  </a:ext>
                </a:extLst>
              </a:tr>
              <a:tr h="1093004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Hybrid App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관련 확인 요청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푸시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Fcm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결제용 카드 정보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라이프 측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카드 및 가상 결제 에 필요한 업체 정보 및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Api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모듈 제공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라이프 측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사진 파일 업로드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ClipSoft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Reporting,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카메라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부분은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testing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앱을 만들어 테스트 하면서 진행 하기로 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정산서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미리보기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문제는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html background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이미지로 진행 하기로 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앱에서 열릴 때 문제는 확인 하면서 진행하기로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푸시는 일반 메시지가 아니고 해당 페이지 이동으로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라이프측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必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의전 팀장 전화 연락 부분은 전화가 되지 않은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table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은 시스템 내 창이 뜨고 전화가 되는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table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은 전화가 걸림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라이프 측에서 상관 없다 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사진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view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관련 촬영 방향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이 어떤 방향으로 나오던 피사체가 정상적으로 위쪽이 보이게 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Design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파트 재고관리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입출고 관련 메뉴 증가 및 서식 자료 관련 부분은 품목 관련 부분이 정리가 되질 않아서 정리 되면 수정 작업이 들어간다고 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상품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Spec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관련 기능 중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Filtering, Spec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불러오기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선택 품목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개별 품목이 아닌 묶음 품목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생성 등 일정 부분 추가 작업이 있어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WBS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수정 필요</a:t>
                      </a:r>
                      <a:r>
                        <a:rPr lang="en-US" altLang="ko-KR" sz="1000" baseline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94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93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419</Words>
  <Application>Microsoft Office PowerPoint</Application>
  <PresentationFormat>와이드스크린</PresentationFormat>
  <Paragraphs>34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HY견명조</vt:lpstr>
      <vt:lpstr>HY헤드라인M</vt:lpstr>
      <vt:lpstr>맑은 고딕</vt:lpstr>
      <vt:lpstr>Arial</vt:lpstr>
      <vt:lpstr>Helvetica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Player_kozin</dc:creator>
  <cp:lastModifiedBy>Player_kozin</cp:lastModifiedBy>
  <cp:revision>59</cp:revision>
  <dcterms:created xsi:type="dcterms:W3CDTF">2022-08-31T00:07:15Z</dcterms:created>
  <dcterms:modified xsi:type="dcterms:W3CDTF">2023-01-19T04:27:39Z</dcterms:modified>
</cp:coreProperties>
</file>