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2023.01.25.)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프로젝트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4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01/25)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67778"/>
              </p:ext>
            </p:extLst>
          </p:nvPr>
        </p:nvGraphicFramePr>
        <p:xfrm>
          <a:off x="1381125" y="849147"/>
          <a:ext cx="9461047" cy="3686740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190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72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(01.19~01.25)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01.26~02.01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통합시스템 디자인 및 개발 분석 작업 진행 체크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디자인 작업 </a:t>
                      </a:r>
                      <a:r>
                        <a:rPr lang="ko-KR" altLang="en-US" sz="1000" baseline="0" dirty="0" err="1" smtClean="0"/>
                        <a:t>컨펌</a:t>
                      </a:r>
                      <a:r>
                        <a:rPr lang="ko-KR" altLang="en-US" sz="1000" baseline="0" dirty="0" smtClean="0"/>
                        <a:t> 및 수정 사항 체크 </a:t>
                      </a:r>
                      <a:r>
                        <a:rPr lang="en-US" altLang="ko-KR" sz="1000" baseline="0" dirty="0" err="1" smtClean="0"/>
                        <a:t>ing</a:t>
                      </a:r>
                      <a:r>
                        <a:rPr lang="en-US" altLang="ko-KR" sz="1000" baseline="0" dirty="0" smtClean="0"/>
                        <a:t> (</a:t>
                      </a:r>
                      <a:r>
                        <a:rPr lang="ko-KR" altLang="en-US" sz="1000" baseline="0" dirty="0" err="1" smtClean="0"/>
                        <a:t>회원정산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err="1" smtClean="0"/>
                        <a:t>정산서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미리보기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재고관리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err="1" smtClean="0"/>
                        <a:t>서식자료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입출고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만족도 평가 페이지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퍼블리싱 진행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상품 검색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리스트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smtClean="0"/>
                        <a:t>상세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장례식장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리스트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smtClean="0"/>
                        <a:t>상세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재고관리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적정 </a:t>
                      </a:r>
                      <a:r>
                        <a:rPr lang="ko-KR" altLang="en-US" sz="1000" baseline="0" dirty="0" err="1" smtClean="0"/>
                        <a:t>수량경고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 &amp; </a:t>
                      </a:r>
                      <a:r>
                        <a:rPr lang="ko-KR" altLang="en-US" sz="1000" baseline="0" dirty="0" smtClean="0"/>
                        <a:t>입출고</a:t>
                      </a:r>
                      <a:r>
                        <a:rPr lang="en-US" altLang="ko-KR" sz="1000" baseline="0" dirty="0" smtClean="0"/>
                        <a:t> &amp; </a:t>
                      </a:r>
                      <a:r>
                        <a:rPr lang="ko-KR" altLang="en-US" sz="1000" baseline="0" dirty="0" smtClean="0"/>
                        <a:t>관리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err="1" smtClean="0"/>
                        <a:t>서식자료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공지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푸시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제어판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계정관리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smtClean="0"/>
                        <a:t>상품관리</a:t>
                      </a:r>
                      <a:r>
                        <a:rPr lang="en-US" altLang="ko-KR" sz="1000" baseline="0" dirty="0" smtClean="0"/>
                        <a:t> &amp; </a:t>
                      </a:r>
                      <a:r>
                        <a:rPr lang="ko-KR" altLang="en-US" sz="1000" baseline="0" dirty="0" err="1" smtClean="0"/>
                        <a:t>품목코드</a:t>
                      </a:r>
                      <a:r>
                        <a:rPr lang="en-US" altLang="ko-KR" sz="1000" baseline="0" dirty="0" smtClean="0"/>
                        <a:t> &amp; </a:t>
                      </a:r>
                      <a:r>
                        <a:rPr lang="ko-KR" altLang="en-US" sz="1000" baseline="0" dirty="0" smtClean="0"/>
                        <a:t>협력업체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개발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제어판 </a:t>
                      </a:r>
                      <a:r>
                        <a:rPr lang="en-US" altLang="ko-KR" sz="1000" baseline="0" dirty="0" smtClean="0"/>
                        <a:t>&gt; </a:t>
                      </a:r>
                      <a:r>
                        <a:rPr lang="ko-KR" altLang="en-US" sz="1000" baseline="0" dirty="0" smtClean="0"/>
                        <a:t>품목 코드 리스트 구현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dirty="0" smtClean="0"/>
                        <a:t>   </a:t>
                      </a:r>
                      <a:endParaRPr lang="ko-KR" altLang="en-US" sz="10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</a:txBody>
                  <a:tcPr marL="72000" marR="72000" marT="72000" marB="72000" anchor="b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통합시스템 디자인 및 개발 분석 작업 진행 체크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기획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품목 </a:t>
                      </a:r>
                      <a:r>
                        <a:rPr lang="en-US" altLang="ko-KR" sz="1000" baseline="0" dirty="0" smtClean="0"/>
                        <a:t>Spec 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회사 지원 부분 추가 내용 확인 및 체크 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디자인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기타 미진 페이지 </a:t>
                      </a:r>
                      <a:r>
                        <a:rPr lang="ko-KR" altLang="en-US" sz="1000" baseline="0" dirty="0" err="1" smtClean="0"/>
                        <a:t>대응처리</a:t>
                      </a:r>
                      <a:r>
                        <a:rPr lang="ko-KR" altLang="en-US" sz="1000" baseline="0" dirty="0" smtClean="0"/>
                        <a:t> 및 추가 사항 작업 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퍼블리싱 진행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err="1" smtClean="0"/>
                        <a:t>장례현황</a:t>
                      </a:r>
                      <a:r>
                        <a:rPr lang="ko-KR" altLang="en-US" sz="1000" baseline="0" dirty="0" smtClean="0"/>
                        <a:t> 및 미진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추가 페이지 처리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만족도 조사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개발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기존 </a:t>
                      </a:r>
                      <a:r>
                        <a:rPr lang="ko-KR" altLang="en-US" sz="1000" baseline="0" dirty="0" err="1" smtClean="0"/>
                        <a:t>품목리스트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-&gt; </a:t>
                      </a:r>
                      <a:r>
                        <a:rPr lang="ko-KR" altLang="en-US" sz="1000" baseline="0" dirty="0" err="1" smtClean="0"/>
                        <a:t>테이블화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작업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2. Hybrid App </a:t>
                      </a:r>
                      <a:r>
                        <a:rPr lang="ko-KR" altLang="en-US" sz="1000" baseline="0" dirty="0" smtClean="0"/>
                        <a:t>기능 확정 정리</a:t>
                      </a:r>
                      <a:endParaRPr lang="en-US" altLang="ko-KR" sz="1000" baseline="0" dirty="0" smtClean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51652"/>
              </p:ext>
            </p:extLst>
          </p:nvPr>
        </p:nvGraphicFramePr>
        <p:xfrm>
          <a:off x="1381124" y="4535886"/>
          <a:ext cx="9461047" cy="152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품목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Spec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관리 수정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기본형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선택형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사항 확인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퍼블리싱 수정 필요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회사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지원 관련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등록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서명 및 행사 진행 촬영 등록 페이지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통합 및 수정 사항 확인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퍼블리싱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수정 필요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241</Words>
  <Application>Microsoft Office PowerPoint</Application>
  <PresentationFormat>와이드스크린</PresentationFormat>
  <Paragraphs>30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63</cp:revision>
  <dcterms:created xsi:type="dcterms:W3CDTF">2022-08-31T00:07:15Z</dcterms:created>
  <dcterms:modified xsi:type="dcterms:W3CDTF">2023-01-25T07:22:32Z</dcterms:modified>
</cp:coreProperties>
</file>