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3DF6-95D2-472C-ADC8-D99406B5D708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7F208-C222-43AD-95E8-2923E00CD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1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6068" name="슬라이드 번호 개체 틀 3"/>
          <p:cNvSpPr txBox="1">
            <a:spLocks noGrp="1"/>
          </p:cNvSpPr>
          <p:nvPr/>
        </p:nvSpPr>
        <p:spPr bwMode="auto">
          <a:xfrm>
            <a:off x="3849689" y="9428166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6" tIns="45698" rIns="91396" bIns="45698" anchor="b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EE0A61-14A5-4432-A700-D70F5D708753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Helvetica"/>
                <a:sym typeface="Arial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Helvetic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1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0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416-2C70-4D2F-8935-73C1A95B15F4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5F5F-C63C-4D10-A69A-3029C6658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1649" y="1572316"/>
            <a:ext cx="316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A+ </a:t>
            </a:r>
            <a:r>
              <a:rPr lang="ko-KR" altLang="en-US" sz="2000" b="1" dirty="0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라이프 </a:t>
            </a:r>
            <a:r>
              <a:rPr lang="ko-KR" altLang="en-US" sz="2000" b="1" dirty="0" err="1" smtClean="0">
                <a:solidFill>
                  <a:srgbClr val="2D2D8A">
                    <a:lumMod val="75000"/>
                  </a:srgbClr>
                </a:solidFill>
                <a:latin typeface="HY헤드라인M" pitchFamily="18" charset="-127"/>
                <a:ea typeface="HY헤드라인M" pitchFamily="18" charset="-127"/>
              </a:rPr>
              <a:t>효담상조</a:t>
            </a:r>
            <a:endParaRPr lang="ko-KR" altLang="en-US" sz="2000" b="1" dirty="0">
              <a:solidFill>
                <a:srgbClr val="2D2D8A">
                  <a:lumMod val="75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9" y="2797532"/>
            <a:ext cx="904900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9813" y="3656060"/>
            <a:ext cx="343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2022.08.26.)</a:t>
            </a:r>
            <a:endParaRPr lang="ko-KR" altLang="en-US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7515" y="3029608"/>
            <a:ext cx="865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의전 통합 시스템 개발 주간 </a:t>
            </a:r>
            <a:r>
              <a:rPr lang="ko-KR" altLang="en-US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업무 현황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(9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월 </a:t>
            </a:r>
            <a:r>
              <a:rPr lang="en-US" altLang="ko-KR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2000" b="1" dirty="0" smtClean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주차</a:t>
            </a:r>
            <a:r>
              <a:rPr lang="en-US" altLang="ko-KR" sz="2000" b="1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389371"/>
            <a:ext cx="1336426" cy="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0" name="Rectangle 2"/>
          <p:cNvSpPr txBox="1">
            <a:spLocks noChangeArrowheads="1"/>
          </p:cNvSpPr>
          <p:nvPr/>
        </p:nvSpPr>
        <p:spPr bwMode="auto">
          <a:xfrm>
            <a:off x="1381125" y="225426"/>
            <a:ext cx="93741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주요 </a:t>
            </a:r>
            <a:r>
              <a:rPr lang="ko-KR" altLang="en-US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추진사항 </a:t>
            </a:r>
            <a:r>
              <a:rPr kumimoji="1" lang="en-US" altLang="ko-KR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rPr>
              <a:t>(8/26)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/>
              <a:sym typeface="Arial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8472"/>
              </p:ext>
            </p:extLst>
          </p:nvPr>
        </p:nvGraphicFramePr>
        <p:xfrm>
          <a:off x="1420005" y="849143"/>
          <a:ext cx="9296429" cy="5476098"/>
        </p:xfrm>
        <a:graphic>
          <a:graphicData uri="http://schemas.openxmlformats.org/drawingml/2006/table">
            <a:tbl>
              <a:tblPr/>
              <a:tblGrid>
                <a:gridCol w="99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4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750">
                  <a:extLst>
                    <a:ext uri="{9D8B030D-6E8A-4147-A177-3AD203B41FA5}">
                      <a16:colId xmlns:a16="http://schemas.microsoft.com/office/drawing/2014/main" val="3293846856"/>
                    </a:ext>
                  </a:extLst>
                </a:gridCol>
                <a:gridCol w="3525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066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 </a:t>
                      </a:r>
                      <a:r>
                        <a:rPr kumimoji="1" lang="ko-KR" altLang="en-US" sz="14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kumimoji="1" lang="en-US" altLang="ko-KR" sz="14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93">
                <a:tc vMerge="1"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ts val="12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업무 </a:t>
                      </a:r>
                      <a:r>
                        <a:rPr kumimoji="1" lang="en-US" altLang="ko-KR" sz="1200" b="1" i="0" u="none" strike="noStrike" cap="none" spc="-10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(08.22~08.26)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</a:t>
                      </a:r>
                      <a:r>
                        <a:rPr kumimoji="1" lang="en-US" altLang="ko-KR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(%)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 </a:t>
                      </a:r>
                      <a:r>
                        <a:rPr kumimoji="1" lang="en-US" altLang="ko-KR" sz="1200" b="1" i="0" u="none" strike="noStrike" cap="none" spc="-10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200" b="1" i="0" u="none" strike="noStrike" cap="none" spc="-10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08.29~09.02)</a:t>
                      </a:r>
                      <a:endParaRPr kumimoji="1" lang="en-US" altLang="ko-KR" sz="12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065">
                <a:tc rowSpan="2">
                  <a:txBody>
                    <a:bodyPr/>
                    <a:lstStyle/>
                    <a:p>
                      <a:pPr marL="85725" marR="0" lvl="0" indent="-85725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전체 요약</a:t>
                      </a:r>
                      <a:endParaRPr kumimoji="1" lang="en-US" altLang="ko-KR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2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신인호</a:t>
                      </a:r>
                      <a:r>
                        <a:rPr kumimoji="1" lang="en-US" altLang="ko-KR" sz="12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/</a:t>
                      </a:r>
                    </a:p>
                    <a:p>
                      <a:pPr marL="85725" marR="0" lvl="0" indent="-85725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권구성</a:t>
                      </a:r>
                      <a:r>
                        <a:rPr kumimoji="1" lang="en-US" altLang="ko-KR" sz="12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)</a:t>
                      </a:r>
                      <a:endParaRPr kumimoji="1" lang="en-US" altLang="ko-KR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384175" rtl="0" eaLnBrk="0" fontAlgn="base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98% </a:t>
                      </a:r>
                      <a:r>
                        <a:rPr kumimoji="1" lang="en-US" altLang="ko-KR" sz="11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/ 100%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384175" rtl="0" eaLnBrk="0" fontAlgn="base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전주 대비</a:t>
                      </a:r>
                      <a:endParaRPr kumimoji="1" lang="en-US" altLang="ko-KR" sz="11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+3%</a:t>
                      </a:r>
                      <a:endParaRPr kumimoji="1" lang="en-US" altLang="ko-KR" sz="11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35824"/>
                  </a:ext>
                </a:extLst>
              </a:tr>
              <a:tr h="721256">
                <a:tc rowSpan="2">
                  <a:txBody>
                    <a:bodyPr/>
                    <a:lstStyle/>
                    <a:p>
                      <a:pPr marL="85725" marR="0" lvl="0" indent="-85725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E-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상품권</a:t>
                      </a:r>
                      <a:endParaRPr kumimoji="1" lang="en-US" altLang="ko-KR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포유몰</a:t>
                      </a:r>
                      <a:endParaRPr kumimoji="1" lang="en-US" altLang="ko-KR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신인호</a:t>
                      </a:r>
                      <a:endParaRPr kumimoji="1" lang="en-US" altLang="ko-KR" sz="1200" b="0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  <a:p>
                      <a:pPr marL="85725" marR="0" lvl="0" indent="-85725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심재완</a:t>
                      </a:r>
                      <a:r>
                        <a:rPr kumimoji="1" lang="en-US" altLang="ko-KR" sz="1200" b="0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72000" marR="72000" marT="72000" marB="72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100" kern="1200" spc="-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98% </a:t>
                      </a:r>
                      <a:r>
                        <a:rPr kumimoji="1" lang="en-US" altLang="ko-KR" sz="11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/ 100%</a:t>
                      </a: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100" kern="1200" spc="-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72000" marR="72000" marT="72000" marB="72000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308966"/>
                  </a:ext>
                </a:extLst>
              </a:tr>
              <a:tr h="1138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전주 대비</a:t>
                      </a:r>
                      <a:endParaRPr kumimoji="1" lang="en-US" altLang="ko-KR" sz="1100" b="0" i="0" u="none" strike="noStrike" kern="1200" cap="none" spc="-10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 Semilight" panose="020B0502040204020203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384175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spc="-1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 Semilight" panose="020B0502040204020203" pitchFamily="50" charset="-127"/>
                          <a:sym typeface="Wingdings" pitchFamily="2" charset="2"/>
                        </a:rPr>
                        <a:t>+3%</a:t>
                      </a:r>
                    </a:p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0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9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78</Words>
  <Application>Microsoft Office PowerPoint</Application>
  <PresentationFormat>와이드스크린</PresentationFormat>
  <Paragraphs>26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HY견명조</vt:lpstr>
      <vt:lpstr>HY헤드라인M</vt:lpstr>
      <vt:lpstr>맑은 고딕</vt:lpstr>
      <vt:lpstr>맑은 고딕 Semilight</vt:lpstr>
      <vt:lpstr>Arial</vt:lpstr>
      <vt:lpstr>Helvetica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Player_kozin</dc:creator>
  <cp:lastModifiedBy>Player_kozin</cp:lastModifiedBy>
  <cp:revision>2</cp:revision>
  <dcterms:created xsi:type="dcterms:W3CDTF">2022-08-31T00:07:15Z</dcterms:created>
  <dcterms:modified xsi:type="dcterms:W3CDTF">2022-08-31T00:46:04Z</dcterms:modified>
</cp:coreProperties>
</file>