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3DF6-95D2-472C-ADC8-D99406B5D708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7F208-C222-43AD-95E8-2923E00CD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1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6068" name="슬라이드 번호 개체 틀 3"/>
          <p:cNvSpPr txBox="1">
            <a:spLocks noGrp="1"/>
          </p:cNvSpPr>
          <p:nvPr/>
        </p:nvSpPr>
        <p:spPr bwMode="auto">
          <a:xfrm>
            <a:off x="3849689" y="9428166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6" tIns="45698" rIns="91396" bIns="45698" anchor="b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EE0A61-14A5-4432-A700-D70F5D708753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"/>
                <a:sym typeface="Arial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0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7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6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6416-2C70-4D2F-8935-73C1A95B15F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1649" y="1572316"/>
            <a:ext cx="316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A+ </a:t>
            </a:r>
            <a:r>
              <a:rPr lang="ko-KR" altLang="en-US" sz="2000" b="1" dirty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라이프 </a:t>
            </a:r>
            <a:r>
              <a:rPr lang="ko-KR" altLang="en-US" sz="2000" b="1" dirty="0" err="1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효담</a:t>
            </a:r>
            <a:r>
              <a:rPr lang="ko-KR" altLang="en-US" sz="2000" b="1" dirty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상조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9" y="2797532"/>
            <a:ext cx="904900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9813" y="4814300"/>
            <a:ext cx="343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작성일</a:t>
            </a: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2022.10.28.)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7515" y="3029608"/>
            <a:ext cx="865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의전 통합 시스템 개발 주간 업무 </a:t>
            </a:r>
            <a:r>
              <a:rPr lang="ko-KR" altLang="en-US" sz="2000" b="1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현황</a:t>
            </a:r>
            <a:r>
              <a:rPr lang="en-US" altLang="ko-KR" sz="2000" b="1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(10</a:t>
            </a:r>
            <a:r>
              <a:rPr lang="ko-KR" altLang="en-US" sz="2000" b="1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월 </a:t>
            </a:r>
            <a:r>
              <a:rPr lang="en-US" altLang="ko-KR" sz="2000" b="1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4</a:t>
            </a:r>
            <a:r>
              <a:rPr lang="ko-KR" altLang="en-US" sz="2000" b="1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주차</a:t>
            </a:r>
            <a:r>
              <a:rPr lang="en-US" altLang="ko-KR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389371"/>
            <a:ext cx="1336426" cy="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0" name="Rectangle 2"/>
          <p:cNvSpPr txBox="1">
            <a:spLocks noChangeArrowheads="1"/>
          </p:cNvSpPr>
          <p:nvPr/>
        </p:nvSpPr>
        <p:spPr bwMode="auto">
          <a:xfrm>
            <a:off x="362222" y="225426"/>
            <a:ext cx="93741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주요 </a:t>
            </a:r>
            <a:r>
              <a:rPr lang="ko-KR" altLang="en-US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추진사항 </a:t>
            </a: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(10/24)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412FE33-D679-5B63-98F0-59EF0D208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03407"/>
              </p:ext>
            </p:extLst>
          </p:nvPr>
        </p:nvGraphicFramePr>
        <p:xfrm>
          <a:off x="488926" y="807715"/>
          <a:ext cx="11372144" cy="2289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104">
                  <a:extLst>
                    <a:ext uri="{9D8B030D-6E8A-4147-A177-3AD203B41FA5}">
                      <a16:colId xmlns:a16="http://schemas.microsoft.com/office/drawing/2014/main" val="2273750681"/>
                    </a:ext>
                  </a:extLst>
                </a:gridCol>
                <a:gridCol w="3839821">
                  <a:extLst>
                    <a:ext uri="{9D8B030D-6E8A-4147-A177-3AD203B41FA5}">
                      <a16:colId xmlns:a16="http://schemas.microsoft.com/office/drawing/2014/main" val="2280595758"/>
                    </a:ext>
                  </a:extLst>
                </a:gridCol>
                <a:gridCol w="513806">
                  <a:extLst>
                    <a:ext uri="{9D8B030D-6E8A-4147-A177-3AD203B41FA5}">
                      <a16:colId xmlns:a16="http://schemas.microsoft.com/office/drawing/2014/main" val="4272266987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4102030639"/>
                    </a:ext>
                  </a:extLst>
                </a:gridCol>
                <a:gridCol w="601775">
                  <a:extLst>
                    <a:ext uri="{9D8B030D-6E8A-4147-A177-3AD203B41FA5}">
                      <a16:colId xmlns:a16="http://schemas.microsoft.com/office/drawing/2014/main" val="3221860428"/>
                    </a:ext>
                  </a:extLst>
                </a:gridCol>
                <a:gridCol w="3952808">
                  <a:extLst>
                    <a:ext uri="{9D8B030D-6E8A-4147-A177-3AD203B41FA5}">
                      <a16:colId xmlns:a16="http://schemas.microsoft.com/office/drawing/2014/main" val="1504865362"/>
                    </a:ext>
                  </a:extLst>
                </a:gridCol>
                <a:gridCol w="1027607">
                  <a:extLst>
                    <a:ext uri="{9D8B030D-6E8A-4147-A177-3AD203B41FA5}">
                      <a16:colId xmlns:a16="http://schemas.microsoft.com/office/drawing/2014/main" val="4171742108"/>
                    </a:ext>
                  </a:extLst>
                </a:gridCol>
              </a:tblGrid>
              <a:tr h="28085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업무추진내역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49188"/>
                  </a:ext>
                </a:extLst>
              </a:tr>
              <a:tr h="13933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금주업무</a:t>
                      </a:r>
                      <a:r>
                        <a:rPr lang="en-US" altLang="ko-KR" sz="1050" b="1"/>
                        <a:t>(10.24~10.28)</a:t>
                      </a:r>
                      <a:endParaRPr lang="ko-KR" altLang="en-US" sz="105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차주</a:t>
                      </a:r>
                      <a:r>
                        <a:rPr lang="en-US" altLang="ko-KR" sz="1050" b="1"/>
                        <a:t>(10.31~11.04)</a:t>
                      </a:r>
                      <a:endParaRPr lang="ko-KR" altLang="en-US" sz="105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75906"/>
                  </a:ext>
                </a:extLst>
              </a:tr>
              <a:tr h="22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/>
                        <a:t>실적</a:t>
                      </a:r>
                      <a:r>
                        <a:rPr lang="en-US" altLang="ko-KR" sz="1050" b="1"/>
                        <a:t>/</a:t>
                      </a:r>
                      <a:r>
                        <a:rPr lang="ko-KR" altLang="en-US" sz="1050" b="1"/>
                        <a:t>계획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누적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계획 </a:t>
                      </a:r>
                      <a:r>
                        <a:rPr lang="en-US" altLang="ko-KR" sz="1050" b="1"/>
                        <a:t>/ </a:t>
                      </a:r>
                      <a:r>
                        <a:rPr lang="ko-KR" altLang="en-US" sz="1050" b="1"/>
                        <a:t>누적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9213"/>
                  </a:ext>
                </a:extLst>
              </a:tr>
              <a:tr h="150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기획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/>
                        <a:t>화면설계서 작성</a:t>
                      </a:r>
                      <a:endParaRPr lang="en-US" altLang="ko-KR" sz="100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/>
                        <a:t>요구사항 정의서 현행화</a:t>
                      </a:r>
                    </a:p>
                  </a:txBody>
                  <a:tcPr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30%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100%</a:t>
                      </a:r>
                    </a:p>
                  </a:txBody>
                  <a:tcPr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30%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100%</a:t>
                      </a:r>
                    </a:p>
                  </a:txBody>
                  <a:tcPr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60%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100%</a:t>
                      </a:r>
                    </a:p>
                  </a:txBody>
                  <a:tcPr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/>
                        <a:t>화면설계서 작성</a:t>
                      </a:r>
                      <a:endParaRPr lang="en-US" altLang="ko-KR" sz="1000"/>
                    </a:p>
                  </a:txBody>
                  <a:tcPr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20% / 60%</a:t>
                      </a:r>
                    </a:p>
                  </a:txBody>
                  <a:tcPr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72995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82544FC-4496-34B6-B08E-FA761CAA4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38685"/>
              </p:ext>
            </p:extLst>
          </p:nvPr>
        </p:nvGraphicFramePr>
        <p:xfrm>
          <a:off x="488926" y="3593118"/>
          <a:ext cx="11372145" cy="1786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2145">
                  <a:extLst>
                    <a:ext uri="{9D8B030D-6E8A-4147-A177-3AD203B41FA5}">
                      <a16:colId xmlns:a16="http://schemas.microsoft.com/office/drawing/2014/main" val="2273750681"/>
                    </a:ext>
                  </a:extLst>
                </a:gridCol>
              </a:tblGrid>
              <a:tr h="280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이슈사항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349188"/>
                  </a:ext>
                </a:extLst>
              </a:tr>
              <a:tr h="1505673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0"/>
                        <a:t>11</a:t>
                      </a:r>
                      <a:r>
                        <a:rPr lang="ko-KR" altLang="en-US" sz="1000" b="0"/>
                        <a:t>월 </a:t>
                      </a:r>
                      <a:r>
                        <a:rPr lang="en-US" altLang="ko-KR" sz="1000" b="0"/>
                        <a:t>2</a:t>
                      </a:r>
                      <a:r>
                        <a:rPr lang="ko-KR" altLang="en-US" sz="1000" b="0"/>
                        <a:t>일 오후 화면설계서 버전 </a:t>
                      </a:r>
                      <a:r>
                        <a:rPr lang="en-US" altLang="ko-KR" sz="1000" b="0"/>
                        <a:t>0.7 (</a:t>
                      </a:r>
                      <a:r>
                        <a:rPr lang="ko-KR" altLang="en-US" sz="1000" b="0"/>
                        <a:t>현재 버전 </a:t>
                      </a:r>
                      <a:r>
                        <a:rPr lang="en-US" altLang="ko-KR" sz="1000" b="0"/>
                        <a:t>0.5) </a:t>
                      </a:r>
                      <a:r>
                        <a:rPr lang="ko-KR" altLang="en-US" sz="1000" b="0"/>
                        <a:t>리뷰 예정</a:t>
                      </a:r>
                      <a:endParaRPr lang="en-US" altLang="ko-KR" sz="1000" b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b="0"/>
                        <a:t>시안리뷰 </a:t>
                      </a:r>
                      <a:r>
                        <a:rPr lang="en-US" altLang="ko-KR" sz="1000" b="0"/>
                        <a:t>– </a:t>
                      </a:r>
                      <a:r>
                        <a:rPr lang="ko-KR" altLang="en-US" sz="1000" b="0"/>
                        <a:t>가능할 경우</a:t>
                      </a:r>
                      <a:r>
                        <a:rPr lang="en-US" altLang="ko-KR" sz="1000" b="0"/>
                        <a:t> 11</a:t>
                      </a:r>
                      <a:r>
                        <a:rPr lang="ko-KR" altLang="en-US" sz="1000" b="0"/>
                        <a:t>월 </a:t>
                      </a:r>
                      <a:r>
                        <a:rPr lang="en-US" altLang="ko-KR" sz="1000" b="0"/>
                        <a:t>2</a:t>
                      </a:r>
                      <a:r>
                        <a:rPr lang="ko-KR" altLang="en-US" sz="1000" b="0"/>
                        <a:t>일 같이 리뷰 했으면 합니다</a:t>
                      </a:r>
                      <a:r>
                        <a:rPr lang="en-US" altLang="ko-KR" sz="1000" b="0"/>
                        <a:t>. </a:t>
                      </a:r>
                      <a:r>
                        <a:rPr lang="ko-KR" altLang="en-US" sz="1000" b="0"/>
                        <a:t>일정 체크 부탁드립니다</a:t>
                      </a:r>
                      <a:r>
                        <a:rPr lang="en-US" altLang="ko-KR" sz="1000" b="0"/>
                        <a:t>. (</a:t>
                      </a:r>
                      <a:r>
                        <a:rPr lang="ko-KR" altLang="en-US" sz="1000" b="0"/>
                        <a:t>리뷰 </a:t>
                      </a:r>
                      <a:r>
                        <a:rPr lang="en-US" altLang="ko-KR" sz="1000" b="0"/>
                        <a:t>Page</a:t>
                      </a:r>
                      <a:r>
                        <a:rPr lang="ko-KR" altLang="en-US" sz="1000" b="0"/>
                        <a:t>는 로그인</a:t>
                      </a:r>
                      <a:r>
                        <a:rPr lang="en-US" altLang="ko-KR" sz="1000" b="0"/>
                        <a:t>, </a:t>
                      </a:r>
                      <a:r>
                        <a:rPr lang="ko-KR" altLang="en-US" sz="1000" b="0"/>
                        <a:t>장례현황</a:t>
                      </a:r>
                      <a:r>
                        <a:rPr lang="en-US" altLang="ko-KR" sz="1000" b="0"/>
                        <a:t>, </a:t>
                      </a:r>
                      <a:r>
                        <a:rPr lang="ko-KR" altLang="en-US" sz="1000" b="0"/>
                        <a:t>장례현황 상세</a:t>
                      </a:r>
                      <a:r>
                        <a:rPr lang="en-US" altLang="ko-KR" sz="1000" b="0"/>
                        <a:t> </a:t>
                      </a:r>
                      <a:r>
                        <a:rPr lang="ko-KR" altLang="en-US" sz="1000" b="0"/>
                        <a:t>정도면 될 것 같습니다</a:t>
                      </a:r>
                      <a:r>
                        <a:rPr lang="en-US" altLang="ko-KR" sz="1000" b="0"/>
                        <a:t>.)</a:t>
                      </a:r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b="0"/>
                        <a:t>내주 부터 월</a:t>
                      </a:r>
                      <a:r>
                        <a:rPr lang="en-US" altLang="ko-KR" sz="1000" b="0"/>
                        <a:t>, </a:t>
                      </a:r>
                      <a:r>
                        <a:rPr lang="ko-KR" altLang="en-US" sz="1000" b="0"/>
                        <a:t>화 재택 근무 예정 </a:t>
                      </a:r>
                      <a:r>
                        <a:rPr lang="en-US" altLang="ko-KR" sz="1000" b="0"/>
                        <a:t>(</a:t>
                      </a:r>
                      <a:r>
                        <a:rPr lang="ko-KR" altLang="en-US" sz="1000" b="0"/>
                        <a:t>이재영</a:t>
                      </a:r>
                      <a:r>
                        <a:rPr lang="en-US" altLang="ko-KR" sz="1000" b="0"/>
                        <a:t>), </a:t>
                      </a:r>
                      <a:r>
                        <a:rPr lang="ko-KR" altLang="en-US" sz="1000" b="0"/>
                        <a:t>리뷰 또는 회의 있을 경우 예외</a:t>
                      </a:r>
                      <a:endParaRPr lang="en-US" altLang="ko-KR" sz="1000" b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b="0"/>
                        <a:t>첨부 화면설계서 </a:t>
                      </a:r>
                      <a:r>
                        <a:rPr lang="en-US" altLang="ko-KR" sz="1000" b="0"/>
                        <a:t>(ASIS </a:t>
                      </a:r>
                      <a:r>
                        <a:rPr lang="ko-KR" altLang="en-US" sz="1000" b="0"/>
                        <a:t>구성요소 기계적 배치</a:t>
                      </a:r>
                      <a:r>
                        <a:rPr lang="en-US" altLang="ko-KR" sz="1000" b="0"/>
                        <a:t>) Makeup </a:t>
                      </a:r>
                      <a:r>
                        <a:rPr lang="ko-KR" altLang="en-US" sz="1000" b="0"/>
                        <a:t>예정이며</a:t>
                      </a:r>
                      <a:r>
                        <a:rPr lang="en-US" altLang="ko-KR" sz="1000" b="0"/>
                        <a:t>, </a:t>
                      </a:r>
                      <a:r>
                        <a:rPr lang="ko-KR" altLang="en-US" sz="1000" b="0"/>
                        <a:t>화요일 오후에 리뷰용 버전 공유 예정</a:t>
                      </a:r>
                      <a:endParaRPr lang="en-US" altLang="ko-KR" sz="1000" b="0"/>
                    </a:p>
                  </a:txBody>
                  <a:tcPr marL="108000"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729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3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157</Words>
  <Application>Microsoft Office PowerPoint</Application>
  <PresentationFormat>와이드스크린</PresentationFormat>
  <Paragraphs>30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HY견명조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이재영</cp:lastModifiedBy>
  <cp:revision>23</cp:revision>
  <dcterms:created xsi:type="dcterms:W3CDTF">2022-08-31T00:07:15Z</dcterms:created>
  <dcterms:modified xsi:type="dcterms:W3CDTF">2022-10-28T08:01:26Z</dcterms:modified>
</cp:coreProperties>
</file>