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5F04-88E3-76AE-6AA8-169120B7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6759D-BA26-4BFA-76B2-43F5853D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B661A-CB57-1986-BE8A-76B66D30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9C033-63C3-2CBF-42A1-123C3CBD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7A47C-4021-AF0B-ABA6-CCA73D7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261E7-0968-0886-2F78-A15BF0BE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C3719-6916-F137-C86E-B7EB3D82A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B2A6-8B7D-3361-2FB5-595CBEF6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CF6A8-86E1-3A22-22F5-CEFE47CC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3D268-17E9-099A-A195-3F233E01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06B70C-AB66-960B-5635-FC785AE5C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58D46-A3DD-CF62-D9C9-4840DB45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25093-82C3-5861-A373-0F99B184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39BDE-9626-7FDB-C1D0-9EA64E48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74-3026-4861-2250-AB56A434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A7D18-F282-66EC-FBD6-3767FEDE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F682-BBE8-65B2-3FB7-D3070B12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49B3-AFE3-1983-0470-262F076A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B8F8-7777-5849-9127-A5B1438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C7575-4ABB-6BDA-7C3C-D36381D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68B01-BA9C-FEBA-258B-79693C90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046F4-2A2A-21AA-7B56-81174318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12DA0-B295-1781-5A5E-1FC06722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74FC3-0229-4068-3833-830CFF9B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442D5-2BFE-DD46-9BA8-0F38925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1A29-A3A2-ABB6-7D5A-D96FADB1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889E-E7F8-88E1-535E-73854844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3DB6E-7C18-AE1E-27F5-C61DE9C0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0F3D4-AF46-88C5-7704-518BC181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4CA02-A3B4-AFC8-7C7D-2E9A9C3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DEC48-B957-A735-69DB-BA927FAE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63BC-0CD3-7F4B-F952-BEADBD27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E4CDF-1CBC-B93C-0FDE-AA457E85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44E5F-E1EF-E711-A361-AD6D80FE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AC2C2-3821-5CC8-9D15-987E6040A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FBEE2D-792A-2626-80A9-537453D2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BB9F18-7A3D-E05D-9689-27AFE1CD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68E6DC-CEAE-37FF-C119-CEB6E2CE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4C9C3-CAA0-76B1-2E43-09CFECB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6E53-9C32-4A76-DEA8-E3CE6346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FA1082-1C24-543E-E22A-D49DF79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51C9A-971C-9458-EEEA-CE957E26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4B25D8-4AA7-99D7-38F7-810DF5CA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8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C7DF7-9807-A563-CB02-4A64438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06A361-8541-0570-3ECE-D244061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EC355-1FD1-2F44-3781-DAE3389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2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59EA4-1FF8-B225-3867-435739B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B584-5DED-655D-6637-19240AFC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3302D-C648-FB01-DBB2-DB367013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3C665-217E-F425-7523-6D3F5A48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4848B-8B2E-2291-0928-84E783CC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75CD0-47D8-EA74-3F00-B81EF626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A0167-6A0D-F19F-70AC-AF5DC81A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3FE02-BC4C-9349-7283-EA58577C7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93E61-3B32-2AA8-A9F9-93150CB21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8BEF1-9E87-46FA-092C-4D48229C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07CD2-CE3A-3600-1353-32C380F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18CAB-EE9E-7035-B042-26CA8EC6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A2CD9E-6D0D-3DB6-9BFA-5212ABE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20D72-A124-2A98-71E4-676EE3AF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365FA-C103-FEAD-812F-DE29488F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43E3-F37B-474C-86C7-8CF7D14ED99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91179-6594-E868-5745-906F3A62C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9DF7A-CE5D-CE15-317F-4EB70343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B851-483F-40C9-AEBE-CF3CF2B8A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6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D4601F-BA86-9480-CE29-47663A0B5D40}"/>
              </a:ext>
            </a:extLst>
          </p:cNvPr>
          <p:cNvSpPr/>
          <p:nvPr/>
        </p:nvSpPr>
        <p:spPr>
          <a:xfrm>
            <a:off x="2854960" y="2893222"/>
            <a:ext cx="5994400" cy="138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D0A0CC-D1BA-26DE-44CD-99FB69E61C0B}"/>
              </a:ext>
            </a:extLst>
          </p:cNvPr>
          <p:cNvSpPr/>
          <p:nvPr/>
        </p:nvSpPr>
        <p:spPr>
          <a:xfrm>
            <a:off x="3718560" y="3579022"/>
            <a:ext cx="1391920" cy="139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E5273F-573F-EB8C-C2C9-721E554F67C0}"/>
              </a:ext>
            </a:extLst>
          </p:cNvPr>
          <p:cNvSpPr/>
          <p:nvPr/>
        </p:nvSpPr>
        <p:spPr>
          <a:xfrm>
            <a:off x="6593842" y="3579022"/>
            <a:ext cx="1391920" cy="139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0E01F25B-C7B6-B3BF-E618-E8CAA0866886}"/>
              </a:ext>
            </a:extLst>
          </p:cNvPr>
          <p:cNvSpPr/>
          <p:nvPr/>
        </p:nvSpPr>
        <p:spPr>
          <a:xfrm rot="10800000">
            <a:off x="4582160" y="1674022"/>
            <a:ext cx="3027680" cy="121920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D4601F-BA86-9480-CE29-47663A0B5D40}"/>
              </a:ext>
            </a:extLst>
          </p:cNvPr>
          <p:cNvSpPr/>
          <p:nvPr/>
        </p:nvSpPr>
        <p:spPr>
          <a:xfrm>
            <a:off x="2854960" y="2893222"/>
            <a:ext cx="5994400" cy="138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D0A0CC-D1BA-26DE-44CD-99FB69E61C0B}"/>
              </a:ext>
            </a:extLst>
          </p:cNvPr>
          <p:cNvSpPr/>
          <p:nvPr/>
        </p:nvSpPr>
        <p:spPr>
          <a:xfrm>
            <a:off x="3718560" y="3579022"/>
            <a:ext cx="1391920" cy="139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E5273F-573F-EB8C-C2C9-721E554F67C0}"/>
              </a:ext>
            </a:extLst>
          </p:cNvPr>
          <p:cNvSpPr/>
          <p:nvPr/>
        </p:nvSpPr>
        <p:spPr>
          <a:xfrm>
            <a:off x="6593842" y="3579022"/>
            <a:ext cx="1391920" cy="139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0E01F25B-C7B6-B3BF-E618-E8CAA0866886}"/>
              </a:ext>
            </a:extLst>
          </p:cNvPr>
          <p:cNvSpPr/>
          <p:nvPr/>
        </p:nvSpPr>
        <p:spPr>
          <a:xfrm rot="10800000">
            <a:off x="4582160" y="1674022"/>
            <a:ext cx="3027680" cy="121920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C70F41E-6B2C-4173-2142-679E7F1E7632}"/>
              </a:ext>
            </a:extLst>
          </p:cNvPr>
          <p:cNvSpPr/>
          <p:nvPr/>
        </p:nvSpPr>
        <p:spPr>
          <a:xfrm>
            <a:off x="9278137" y="4694965"/>
            <a:ext cx="621809" cy="21221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00228E1-35EA-80C8-1110-A48EAEE73709}"/>
              </a:ext>
            </a:extLst>
          </p:cNvPr>
          <p:cNvSpPr/>
          <p:nvPr/>
        </p:nvSpPr>
        <p:spPr>
          <a:xfrm rot="20313341">
            <a:off x="9048015" y="2872642"/>
            <a:ext cx="271533" cy="202858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3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D4601F-BA86-9480-CE29-47663A0B5D40}"/>
              </a:ext>
            </a:extLst>
          </p:cNvPr>
          <p:cNvSpPr/>
          <p:nvPr/>
        </p:nvSpPr>
        <p:spPr>
          <a:xfrm>
            <a:off x="2854960" y="2893222"/>
            <a:ext cx="5994400" cy="138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D0A0CC-D1BA-26DE-44CD-99FB69E61C0B}"/>
              </a:ext>
            </a:extLst>
          </p:cNvPr>
          <p:cNvSpPr/>
          <p:nvPr/>
        </p:nvSpPr>
        <p:spPr>
          <a:xfrm>
            <a:off x="3718560" y="3579022"/>
            <a:ext cx="1391920" cy="139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E5273F-573F-EB8C-C2C9-721E554F67C0}"/>
              </a:ext>
            </a:extLst>
          </p:cNvPr>
          <p:cNvSpPr/>
          <p:nvPr/>
        </p:nvSpPr>
        <p:spPr>
          <a:xfrm>
            <a:off x="6593842" y="3579022"/>
            <a:ext cx="1391920" cy="139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0E01F25B-C7B6-B3BF-E618-E8CAA0866886}"/>
              </a:ext>
            </a:extLst>
          </p:cNvPr>
          <p:cNvSpPr/>
          <p:nvPr/>
        </p:nvSpPr>
        <p:spPr>
          <a:xfrm rot="10800000">
            <a:off x="4582160" y="1674022"/>
            <a:ext cx="3027680" cy="121920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707D6-D670-AFFA-34D0-255EE05CA64A}"/>
              </a:ext>
            </a:extLst>
          </p:cNvPr>
          <p:cNvSpPr/>
          <p:nvPr/>
        </p:nvSpPr>
        <p:spPr>
          <a:xfrm rot="19066607">
            <a:off x="7441858" y="2375056"/>
            <a:ext cx="1239520" cy="132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6CF660-DAB1-33A9-BDBF-B733A0645939}"/>
              </a:ext>
            </a:extLst>
          </p:cNvPr>
          <p:cNvSpPr/>
          <p:nvPr/>
        </p:nvSpPr>
        <p:spPr>
          <a:xfrm rot="2813518">
            <a:off x="8468511" y="2121944"/>
            <a:ext cx="201674" cy="158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Zhu</dc:creator>
  <cp:lastModifiedBy>Frank Zhu</cp:lastModifiedBy>
  <cp:revision>4</cp:revision>
  <dcterms:created xsi:type="dcterms:W3CDTF">2023-12-05T15:57:40Z</dcterms:created>
  <dcterms:modified xsi:type="dcterms:W3CDTF">2023-12-05T16:34:51Z</dcterms:modified>
</cp:coreProperties>
</file>