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0132872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0132872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013287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013287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0132872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0132872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0132872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0132872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013287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013287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0132872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70132872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0132872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0132872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iIDCpumR_I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WeTube Android Edition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Egan Bower, Hunter Hults, Colin Woodard, </a:t>
            </a:r>
            <a:r>
              <a:rPr lang="en">
                <a:solidFill>
                  <a:srgbClr val="FFFFFF"/>
                </a:solidFill>
              </a:rPr>
              <a:t>Michael</a:t>
            </a:r>
            <a:r>
              <a:rPr lang="en">
                <a:solidFill>
                  <a:srgbClr val="FFFFFF"/>
                </a:solidFill>
              </a:rPr>
              <a:t> Capelotti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features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550" y="532128"/>
            <a:ext cx="3776625" cy="44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concepts</a:t>
            </a:r>
            <a:r>
              <a:rPr lang="en"/>
              <a:t>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22125" y="1296563"/>
            <a:ext cx="41841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900" y="364300"/>
            <a:ext cx="5112950" cy="462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ystem behaviors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4118674" cy="35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74" y="1296525"/>
            <a:ext cx="4568127" cy="198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Functionally complete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Authentication</a:t>
            </a:r>
            <a:r>
              <a:rPr lang="en"/>
              <a:t>/User accounts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Friends list was not implemented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Chat history minimal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Crude Video Selection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Demonstration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00B0F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https://www.youtube.com/watch?v=iIDCpumR_IM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APIs/SDKs don’t always have great instructions for their services so you have to </a:t>
            </a:r>
            <a:r>
              <a:rPr lang="en"/>
              <a:t>brute</a:t>
            </a:r>
            <a:r>
              <a:rPr lang="en"/>
              <a:t> force your way through to figure it 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development</a:t>
            </a:r>
            <a:r>
              <a:rPr lang="en"/>
              <a:t> process for any program is a rocky slope that is full of </a:t>
            </a:r>
            <a:r>
              <a:rPr lang="en"/>
              <a:t>potholes</a:t>
            </a:r>
            <a:r>
              <a:rPr lang="en"/>
              <a:t> and roadblocks.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considerations have to be made for mobile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1754600"/>
            <a:ext cx="8368200" cy="9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