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69fe10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69fe10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512829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512829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512829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512829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5128290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5128290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69fe1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69fe1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69fe10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69fe10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69fe10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69fe10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69fe10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69fe10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69fe10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69fe10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Egg Drop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Woodard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Egg Drop is a simple mobile game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Control a falling egg using the accelerometer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Avoid obstacles using tilt, shake, and sound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longer you survive the higher the score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Three different obstacle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Timing and speed vary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 Obstacle - tilt to avoid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 Line - shake to avoid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Green line - sound to avoid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Features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Accelerometer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Shake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Microphone/Audio management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storage using file read/write or data serialization read/write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to detect device tilt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Control the egg’s position on the screen by tilting the device left and right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Tilt severity determines movement speed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Shake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Accelerometer to detect shakes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red line obstacles from the screen with a device shake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Microphone/Audio Management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Records device microphone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Audio is processed in realtime to detect amplitude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green line obstacles with a loud enough noise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using file read/write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Local High Score 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Stored as a plaintext file with simple formatting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Maintains top 10 scores achieved on the device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Demonstration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