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a25ec5e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a25ec5e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169fe10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169fe10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69fe10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69fe10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5128290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5128290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512829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512829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5128290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5128290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69fe1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69fe1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69fe10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69fe10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69fe10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69fe10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69fe10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69fe10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a25ec5e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a25ec5e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Egg Drop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 Woodard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25" y="228600"/>
            <a:ext cx="2328350" cy="465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5745275" y="407650"/>
            <a:ext cx="1057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Player Egg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1506450" y="1774800"/>
            <a:ext cx="1380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Shake Obstacle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6200650" y="2677875"/>
            <a:ext cx="1484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Avoid Obstacle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22"/>
          <p:cNvCxnSpPr/>
          <p:nvPr/>
        </p:nvCxnSpPr>
        <p:spPr>
          <a:xfrm flipH="1" rot="10800000">
            <a:off x="2612400" y="1295300"/>
            <a:ext cx="681000" cy="5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2"/>
          <p:cNvCxnSpPr/>
          <p:nvPr/>
        </p:nvCxnSpPr>
        <p:spPr>
          <a:xfrm flipH="1">
            <a:off x="4808075" y="593975"/>
            <a:ext cx="9555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2"/>
          <p:cNvCxnSpPr/>
          <p:nvPr/>
        </p:nvCxnSpPr>
        <p:spPr>
          <a:xfrm flipH="1" rot="10800000">
            <a:off x="5367125" y="2911475"/>
            <a:ext cx="8235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Demonstration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Egg Drop is a simple mobile game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Control a falling egg using the accelerometer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Avoid obstacles using tilt, shake, and sound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longer you survive the higher the score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Three different obstacle types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Timing and speed vary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 Obstacle - tilt to avoid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 Line - shake to avoid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Green line - sound to avoid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Features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Accelerometer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Shake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Microphone/Audio management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storage using file read/write or data serialization read/write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to detect device tilt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Control the egg’s position on the screen by tilting the device left and right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Tilt severity determines movement speed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Shake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Accelerometer to detect shakes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 red line obstacles from the screen with a device shake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Microphone/Audio Management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Records device microphone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Audio is processed in realtime to detect amplitude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 green line obstacles with a loud enough noise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using file read/write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Local High Score table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Stored as a plaintext file with simple formatting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Maintains top 10 scores achieved on the device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Learned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Art is not my forte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Making an android game is much different than a mostly static app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Art is really not my forte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