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f485c7ff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f485c7ff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485c7ff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485c7ff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f485c7ff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f485c7ff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485c7ff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485c7ff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in Review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Alexander Wood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Accomplished?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were Difficulties Found?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Where to go from 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Accomplished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discrimination and Gausian Naive Bayes added as new </a:t>
            </a:r>
            <a:r>
              <a:rPr lang="en"/>
              <a:t>algorithms</a:t>
            </a:r>
            <a:r>
              <a:rPr lang="en"/>
              <a:t> for data collection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Additions were made to all 5 </a:t>
            </a:r>
            <a:r>
              <a:rPr lang="en"/>
              <a:t>algorithms</a:t>
            </a:r>
            <a:r>
              <a:rPr lang="en"/>
              <a:t> to show precision and recall as well as accuracy to then export to 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Each </a:t>
            </a:r>
            <a:r>
              <a:rPr lang="en"/>
              <a:t>algorithm</a:t>
            </a:r>
            <a:r>
              <a:rPr lang="en"/>
              <a:t> is exported to their own csv and then get merged to a combined sheet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Initial website is made and work on implementing interactivity has been done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Were Difficulties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is no longer </a:t>
            </a:r>
            <a:r>
              <a:rPr lang="en"/>
              <a:t>available for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Issue came up with program not wanting to run Hypothesis II due to size of iterator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Website currently is an offline version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Do want to take it online but wanting to check where I want it hosted through or if it would be a local host situation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go from here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work on website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sure all numbers given for Accuracy, Precision, and Recall are trustworthy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Anomalies are fine but want to see general range for </a:t>
            </a:r>
            <a:r>
              <a:rPr lang="en"/>
              <a:t>algorithms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Prep work for Paper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Make outline based on previous ones read in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Create reference section for work read/referenced and data used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