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7abadd9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7abadd9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27abadd9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27abadd9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27abadd9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27abadd9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27abadd9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27abadd9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7abadd9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27abadd9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27abadd9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27abadd9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in Review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Alexander Wood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Accomplished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were some Difficulties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Discovery with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to go from 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Topics from Last Week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Accomplished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was worked on to potentially work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Issues will be addressed later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Slides for final presentation have been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20 slide set up outside of intro and outro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Intro includes title and overview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Outro includes references and question slide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Paper worked on with thought of final draft after slide completion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were some Difficulties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running merge with second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Issues with memory running out prior to full program run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Issues with code base and website graph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Issues with displaying certain data and odd charts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Both issues stemmed from issues within the previous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Has been corrected now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Difficulties: Dataset Issues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datasets had NA in some of the results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Included rural locations and territories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Unsure how it was able to be imported but glad it was able to be found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Noticed more issues with second hypothesis specific datasets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(Socio-Economic+Travel)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of now data has been properly cleaned, checked, and reuploaded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Go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Work on Slides now that we have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Go over website and prep for live use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 on Paper Completion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Secondary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Possibly transition website to mobile 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/>
              <a:t>Graphs for Slides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from Last Week (Forgot to send Reply to ?’s)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Database of results?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Yes, being done as of Tuesday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GUI for website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Technically it is there but it is easy to see I rarely done web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Reason for thinking of doing mobile version since I have EXP there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Preview of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Will be sent Friday due to Hypothesis II being difficult with memory consumption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 Presentation Work?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All the info is there and I can fill out the slides no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Graphs to come later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