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5"/>
  </p:normalViewPr>
  <p:slideViewPr>
    <p:cSldViewPr snapToGrid="0" snapToObjects="1">
      <p:cViewPr>
        <p:scale>
          <a:sx n="200" d="100"/>
          <a:sy n="200" d="100"/>
        </p:scale>
        <p:origin x="-2563" y="-15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C6596-61A5-5A46-8C77-EC0AC13656F7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D4E00-5B58-2142-A4DD-E75EA7C9FA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753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D4E00-5B58-2142-A4DD-E75EA7C9FA8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130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D4E00-5B58-2142-A4DD-E75EA7C9FA8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95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B324-6089-1844-A04E-55FA1D9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81CC7-5165-1B4D-B300-D3E9B0054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1791-6811-5546-A759-CBA1DAF7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4F480-9A23-9743-9996-06A544C4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58D23-BD2C-AF4E-A39F-0DCB34F8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971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5D14-448F-AB48-BBDC-2AF32B3D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382E1-DA2D-3440-9EA7-173806EE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E3A7-3A13-FB40-81A2-6B30AB62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F8120-455C-8E4C-9D91-BCDA61CC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2C40-B807-0B49-98AE-ABC57472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005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5A13A-D9A8-864B-ABC8-214A3CCC7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76259-ED1F-5A44-8A56-C8AA94850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CBD5-0584-9E4B-8AEF-2553CF00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F129-5113-0640-A234-7FE261B8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9460-7904-C744-A08C-283D088C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67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8EBE-103C-034A-94D4-1CC5A316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6750-97B9-5142-87E3-749659DD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E579-CF6F-FB47-A7D7-FF222AFE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4E48-1036-5F4B-B015-977F6DDE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12B0-B898-6546-9335-4B5D06B2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27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9768-1F8E-0A47-A384-C593308D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6ABA9-6F4F-0345-BC03-759F9F21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DB44-4764-274E-ADC8-D036CEE0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20B5-0516-D747-BB70-9B7C11C2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E6D4-FC14-5A43-8F49-36A9680F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623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6397-5A0A-F744-8AE0-44D62CD0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7E4C-FF37-244E-BD82-FAB39D16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8D3C-DB90-0644-A91A-B5CAC46AA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DB0D-AD51-6647-ACE4-D1207DC4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DC9D4-20CC-F24B-841A-B25385F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92AA-B60D-194E-B7D3-4D8C9024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70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6435-E1B2-3348-BDB9-A833FCB3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54D7-10FC-9746-9D82-8BE8FA79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389E4-BEC8-7142-A9AD-7B1B0F0B6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E6C5C-3BA2-334D-BC53-712C1D07F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32E34-E8F4-844B-855D-5BF277F23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0EA4B-56A6-5645-9B53-1808284C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9F58C-E316-9140-A991-AEDD8827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357B5-C4C4-B848-AB69-4D48790F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01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CC4F-F6E2-9541-A351-817BCA54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90AB0-98E4-F242-8A8C-8D1E8564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3AB3F-F984-B44C-86BA-35F22423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5A957-5AC4-344A-BE64-0897EC76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45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9C85F-1F21-4244-B4AB-09D40D6B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31794-3B02-CA49-AAB8-A128E846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1774E-8522-0B4B-B794-31B7EC97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819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5DAD-1B87-4E47-9FC0-9FB0D906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731A-5B49-ED4A-99F4-8764EB8C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C6D62-44B8-2E40-9956-7BAE58A0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1226-6F2D-894A-8DC1-4582C3A5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3C2DF-C2C0-494D-9CB9-50CBBA16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5E8E5-A44B-5C46-B629-29DBA4DE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047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27FC-DA03-4641-A49E-7615FF0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6BCF7-609F-5A44-9598-A712798E0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542A7-1162-BC4A-B807-00D0C084F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5D71D-CDE9-2F4E-AC48-4C25D243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5BC10-F85B-CB4C-AA1B-FFE29323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F75D-A59C-5E40-A6D4-A36223BF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487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7950B-A2D1-F843-8CA0-D4C4C3E8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4D0D3-1C1D-7248-9EAD-7FA53FE4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E228-3BDB-A744-B00B-A59EFAAAB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CF894-8403-E649-89E7-0BEE65B8A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CEB-66C4-5E4A-B2DE-78DE787BF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564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815A1E-3936-FB40-AE14-85D9228B0E6C}"/>
              </a:ext>
            </a:extLst>
          </p:cNvPr>
          <p:cNvSpPr/>
          <p:nvPr/>
        </p:nvSpPr>
        <p:spPr>
          <a:xfrm>
            <a:off x="3099460" y="2375065"/>
            <a:ext cx="665018" cy="43938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D313F-B613-5844-AC8B-B1E69E04B7C2}"/>
              </a:ext>
            </a:extLst>
          </p:cNvPr>
          <p:cNvSpPr/>
          <p:nvPr/>
        </p:nvSpPr>
        <p:spPr>
          <a:xfrm>
            <a:off x="4064516" y="2375064"/>
            <a:ext cx="665018" cy="43938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146D18-ACF4-9044-9003-7547F367F73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64478" y="2594758"/>
            <a:ext cx="300038" cy="1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90441A-6AED-4277-9235-C97EA61E05C1}"/>
              </a:ext>
            </a:extLst>
          </p:cNvPr>
          <p:cNvGrpSpPr/>
          <p:nvPr/>
        </p:nvGrpSpPr>
        <p:grpSpPr>
          <a:xfrm>
            <a:off x="3098793" y="3287806"/>
            <a:ext cx="1630741" cy="575984"/>
            <a:chOff x="3098793" y="3287806"/>
            <a:chExt cx="1674215" cy="575984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7AB3D0F-651E-4587-B5FB-EF49BA2DA761}"/>
                </a:ext>
              </a:extLst>
            </p:cNvPr>
            <p:cNvCxnSpPr>
              <a:cxnSpLocks/>
            </p:cNvCxnSpPr>
            <p:nvPr/>
          </p:nvCxnSpPr>
          <p:spPr>
            <a:xfrm>
              <a:off x="3099460" y="3287806"/>
              <a:ext cx="1673548" cy="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87B83AE-E287-4F25-A74D-D96772251A8A}"/>
                </a:ext>
              </a:extLst>
            </p:cNvPr>
            <p:cNvCxnSpPr>
              <a:cxnSpLocks/>
            </p:cNvCxnSpPr>
            <p:nvPr/>
          </p:nvCxnSpPr>
          <p:spPr>
            <a:xfrm>
              <a:off x="3099460" y="3863790"/>
              <a:ext cx="1673548" cy="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9A0E667-B5A1-4D7A-A1AA-A72DF5910229}"/>
                </a:ext>
              </a:extLst>
            </p:cNvPr>
            <p:cNvSpPr/>
            <p:nvPr/>
          </p:nvSpPr>
          <p:spPr>
            <a:xfrm>
              <a:off x="3429421" y="3355041"/>
              <a:ext cx="292788" cy="43702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DE90B15-29AF-4BC4-9A1E-7C576E43149B}"/>
                </a:ext>
              </a:extLst>
            </p:cNvPr>
            <p:cNvSpPr/>
            <p:nvPr/>
          </p:nvSpPr>
          <p:spPr>
            <a:xfrm>
              <a:off x="3773724" y="3355040"/>
              <a:ext cx="292788" cy="43702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3048E-A9C9-4150-91A8-748377F25408}"/>
                </a:ext>
              </a:extLst>
            </p:cNvPr>
            <p:cNvSpPr/>
            <p:nvPr/>
          </p:nvSpPr>
          <p:spPr>
            <a:xfrm>
              <a:off x="4118027" y="3355041"/>
              <a:ext cx="292788" cy="43702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7667381-B01B-45AB-9086-EEF7852D7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5469" y="3576912"/>
              <a:ext cx="265438" cy="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A69060F-8A13-4322-9FBC-E75917995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793" y="3576914"/>
              <a:ext cx="265438" cy="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797420EA-CCB2-40E4-932A-313A3A0C997D}"/>
              </a:ext>
            </a:extLst>
          </p:cNvPr>
          <p:cNvSpPr/>
          <p:nvPr/>
        </p:nvSpPr>
        <p:spPr>
          <a:xfrm>
            <a:off x="1337481" y="887104"/>
            <a:ext cx="143301" cy="648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224BF-96FC-4FD5-AF27-DA327D662E72}"/>
              </a:ext>
            </a:extLst>
          </p:cNvPr>
          <p:cNvSpPr/>
          <p:nvPr/>
        </p:nvSpPr>
        <p:spPr>
          <a:xfrm>
            <a:off x="1543334" y="715369"/>
            <a:ext cx="143301" cy="820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864260-C5B0-4167-A8E8-34607E8DC3C8}"/>
              </a:ext>
            </a:extLst>
          </p:cNvPr>
          <p:cNvSpPr/>
          <p:nvPr/>
        </p:nvSpPr>
        <p:spPr>
          <a:xfrm>
            <a:off x="1749187" y="887104"/>
            <a:ext cx="143301" cy="648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06F1BB-875C-4177-835D-5DEFE4B872D5}"/>
              </a:ext>
            </a:extLst>
          </p:cNvPr>
          <p:cNvSpPr/>
          <p:nvPr/>
        </p:nvSpPr>
        <p:spPr>
          <a:xfrm>
            <a:off x="1955040" y="818865"/>
            <a:ext cx="143301" cy="716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C822FD-1CC2-4609-8009-9C3D419381C3}"/>
              </a:ext>
            </a:extLst>
          </p:cNvPr>
          <p:cNvSpPr/>
          <p:nvPr/>
        </p:nvSpPr>
        <p:spPr>
          <a:xfrm>
            <a:off x="1126511" y="1001972"/>
            <a:ext cx="143301" cy="533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D9BAEDE-6DAA-4CA0-A44C-EC1578CA946A}"/>
              </a:ext>
            </a:extLst>
          </p:cNvPr>
          <p:cNvCxnSpPr>
            <a:cxnSpLocks/>
          </p:cNvCxnSpPr>
          <p:nvPr/>
        </p:nvCxnSpPr>
        <p:spPr>
          <a:xfrm flipH="1" flipV="1">
            <a:off x="5712846" y="2812523"/>
            <a:ext cx="1" cy="1053171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6576CCA-BEF9-41DD-9C72-4550259E9104}"/>
              </a:ext>
            </a:extLst>
          </p:cNvPr>
          <p:cNvSpPr/>
          <p:nvPr/>
        </p:nvSpPr>
        <p:spPr>
          <a:xfrm rot="16200000">
            <a:off x="5921994" y="3407373"/>
            <a:ext cx="236675" cy="55711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68E0A0D-64E8-434F-999C-1A71925CBCCF}"/>
              </a:ext>
            </a:extLst>
          </p:cNvPr>
          <p:cNvCxnSpPr>
            <a:cxnSpLocks/>
          </p:cNvCxnSpPr>
          <p:nvPr/>
        </p:nvCxnSpPr>
        <p:spPr>
          <a:xfrm flipH="1">
            <a:off x="5705473" y="3854304"/>
            <a:ext cx="679371" cy="1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40904DE-10E0-4D36-B9C1-E1093BED8154}"/>
              </a:ext>
            </a:extLst>
          </p:cNvPr>
          <p:cNvSpPr/>
          <p:nvPr/>
        </p:nvSpPr>
        <p:spPr>
          <a:xfrm rot="16200000">
            <a:off x="5921445" y="3120659"/>
            <a:ext cx="236675" cy="55711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E672307-81D9-4EB8-8019-122810649FA9}"/>
              </a:ext>
            </a:extLst>
          </p:cNvPr>
          <p:cNvSpPr/>
          <p:nvPr/>
        </p:nvSpPr>
        <p:spPr>
          <a:xfrm rot="16200000">
            <a:off x="5923125" y="2828817"/>
            <a:ext cx="236675" cy="55711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E4FEF4D-848D-4E37-9C67-1C52D73628B1}"/>
              </a:ext>
            </a:extLst>
          </p:cNvPr>
          <p:cNvCxnSpPr>
            <a:cxnSpLocks/>
          </p:cNvCxnSpPr>
          <p:nvPr/>
        </p:nvCxnSpPr>
        <p:spPr>
          <a:xfrm flipH="1" flipV="1">
            <a:off x="6379793" y="2812526"/>
            <a:ext cx="1" cy="1053171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FC765F9-8DE9-413A-A94E-006DAF0664B0}"/>
              </a:ext>
            </a:extLst>
          </p:cNvPr>
          <p:cNvCxnSpPr>
            <a:cxnSpLocks/>
          </p:cNvCxnSpPr>
          <p:nvPr/>
        </p:nvCxnSpPr>
        <p:spPr>
          <a:xfrm>
            <a:off x="5575988" y="2702559"/>
            <a:ext cx="390718" cy="200118"/>
          </a:xfrm>
          <a:prstGeom prst="curvedConnector3">
            <a:avLst>
              <a:gd name="adj1" fmla="val 99406"/>
            </a:avLst>
          </a:prstGeom>
          <a:ln>
            <a:prstDash val="dash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94BCFC8C-F197-494E-886B-8A41316D4650}"/>
              </a:ext>
            </a:extLst>
          </p:cNvPr>
          <p:cNvCxnSpPr>
            <a:cxnSpLocks/>
          </p:cNvCxnSpPr>
          <p:nvPr/>
        </p:nvCxnSpPr>
        <p:spPr>
          <a:xfrm flipV="1">
            <a:off x="6129020" y="2708150"/>
            <a:ext cx="368300" cy="189704"/>
          </a:xfrm>
          <a:prstGeom prst="curvedConnector3">
            <a:avLst>
              <a:gd name="adj1" fmla="val -345"/>
            </a:avLst>
          </a:prstGeom>
          <a:ln>
            <a:prstDash val="dash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9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97420EA-CCB2-40E4-932A-313A3A0C997D}"/>
              </a:ext>
            </a:extLst>
          </p:cNvPr>
          <p:cNvSpPr/>
          <p:nvPr/>
        </p:nvSpPr>
        <p:spPr>
          <a:xfrm>
            <a:off x="1337481" y="887104"/>
            <a:ext cx="143301" cy="648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224BF-96FC-4FD5-AF27-DA327D662E72}"/>
              </a:ext>
            </a:extLst>
          </p:cNvPr>
          <p:cNvSpPr/>
          <p:nvPr/>
        </p:nvSpPr>
        <p:spPr>
          <a:xfrm>
            <a:off x="1543334" y="715369"/>
            <a:ext cx="143301" cy="820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864260-C5B0-4167-A8E8-34607E8DC3C8}"/>
              </a:ext>
            </a:extLst>
          </p:cNvPr>
          <p:cNvSpPr/>
          <p:nvPr/>
        </p:nvSpPr>
        <p:spPr>
          <a:xfrm>
            <a:off x="1749187" y="887104"/>
            <a:ext cx="143301" cy="648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06F1BB-875C-4177-835D-5DEFE4B872D5}"/>
              </a:ext>
            </a:extLst>
          </p:cNvPr>
          <p:cNvSpPr/>
          <p:nvPr/>
        </p:nvSpPr>
        <p:spPr>
          <a:xfrm>
            <a:off x="1955040" y="818865"/>
            <a:ext cx="143301" cy="716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C822FD-1CC2-4609-8009-9C3D419381C3}"/>
              </a:ext>
            </a:extLst>
          </p:cNvPr>
          <p:cNvSpPr/>
          <p:nvPr/>
        </p:nvSpPr>
        <p:spPr>
          <a:xfrm>
            <a:off x="1126511" y="1001972"/>
            <a:ext cx="143301" cy="533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680C331-20A4-4F25-823D-04C1F2B29E39}"/>
              </a:ext>
            </a:extLst>
          </p:cNvPr>
          <p:cNvGrpSpPr/>
          <p:nvPr/>
        </p:nvGrpSpPr>
        <p:grpSpPr>
          <a:xfrm>
            <a:off x="1480782" y="4296098"/>
            <a:ext cx="1423442" cy="312318"/>
            <a:chOff x="3306092" y="3287806"/>
            <a:chExt cx="1423442" cy="575984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7AB3D0F-651E-4587-B5FB-EF49BA2DA761}"/>
                </a:ext>
              </a:extLst>
            </p:cNvPr>
            <p:cNvCxnSpPr>
              <a:cxnSpLocks/>
            </p:cNvCxnSpPr>
            <p:nvPr/>
          </p:nvCxnSpPr>
          <p:spPr>
            <a:xfrm>
              <a:off x="3306092" y="3287806"/>
              <a:ext cx="1423442" cy="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87B83AE-E287-4F25-A74D-D96772251A8A}"/>
                </a:ext>
              </a:extLst>
            </p:cNvPr>
            <p:cNvCxnSpPr>
              <a:cxnSpLocks/>
            </p:cNvCxnSpPr>
            <p:nvPr/>
          </p:nvCxnSpPr>
          <p:spPr>
            <a:xfrm>
              <a:off x="3306092" y="3863790"/>
              <a:ext cx="1423442" cy="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9A0E667-B5A1-4D7A-A1AA-A72DF5910229}"/>
                </a:ext>
              </a:extLst>
            </p:cNvPr>
            <p:cNvSpPr/>
            <p:nvPr/>
          </p:nvSpPr>
          <p:spPr>
            <a:xfrm>
              <a:off x="3359145" y="3356396"/>
              <a:ext cx="180884" cy="43702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6F5C6A5-C6D6-4113-ACD2-2683D3F33F6A}"/>
                </a:ext>
              </a:extLst>
            </p:cNvPr>
            <p:cNvSpPr/>
            <p:nvPr/>
          </p:nvSpPr>
          <p:spPr>
            <a:xfrm>
              <a:off x="3927581" y="3351679"/>
              <a:ext cx="180884" cy="43702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8809BEC-58F5-4B2A-9057-686E2F15DF6D}"/>
                </a:ext>
              </a:extLst>
            </p:cNvPr>
            <p:cNvSpPr/>
            <p:nvPr/>
          </p:nvSpPr>
          <p:spPr>
            <a:xfrm>
              <a:off x="4208788" y="3351679"/>
              <a:ext cx="180884" cy="43702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F1B2270-2E9C-4551-9C5F-DCCE1F71DF8B}"/>
                </a:ext>
              </a:extLst>
            </p:cNvPr>
            <p:cNvSpPr/>
            <p:nvPr/>
          </p:nvSpPr>
          <p:spPr>
            <a:xfrm>
              <a:off x="4489995" y="3349728"/>
              <a:ext cx="180884" cy="43702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273692D-8C52-4D4C-BDB5-F6C59B94DC45}"/>
                </a:ext>
              </a:extLst>
            </p:cNvPr>
            <p:cNvCxnSpPr>
              <a:cxnSpLocks/>
            </p:cNvCxnSpPr>
            <p:nvPr/>
          </p:nvCxnSpPr>
          <p:spPr>
            <a:xfrm>
              <a:off x="3642360" y="3576686"/>
              <a:ext cx="15748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D2BFCA68-4D00-4797-8457-EA63008A3089}"/>
              </a:ext>
            </a:extLst>
          </p:cNvPr>
          <p:cNvCxnSpPr>
            <a:cxnSpLocks/>
          </p:cNvCxnSpPr>
          <p:nvPr/>
        </p:nvCxnSpPr>
        <p:spPr>
          <a:xfrm>
            <a:off x="1197589" y="4259336"/>
            <a:ext cx="232027" cy="193403"/>
          </a:xfrm>
          <a:prstGeom prst="curvedConnector3">
            <a:avLst>
              <a:gd name="adj1" fmla="val 739"/>
            </a:avLst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6A1D9833-6E2C-4EFA-BDB8-01337606B4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75159" y="4454983"/>
            <a:ext cx="207162" cy="193043"/>
          </a:xfrm>
          <a:prstGeom prst="curvedConnector3">
            <a:avLst>
              <a:gd name="adj1" fmla="val -270"/>
            </a:avLst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AC86601-DCEB-4243-9500-3218362D5882}"/>
              </a:ext>
            </a:extLst>
          </p:cNvPr>
          <p:cNvCxnSpPr>
            <a:cxnSpLocks/>
          </p:cNvCxnSpPr>
          <p:nvPr/>
        </p:nvCxnSpPr>
        <p:spPr>
          <a:xfrm flipV="1">
            <a:off x="2768644" y="4638896"/>
            <a:ext cx="0" cy="136710"/>
          </a:xfrm>
          <a:prstGeom prst="straightConnector1">
            <a:avLst/>
          </a:prstGeom>
          <a:ln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9A32136-310A-4342-903B-131DE27E87C3}"/>
              </a:ext>
            </a:extLst>
          </p:cNvPr>
          <p:cNvGrpSpPr/>
          <p:nvPr/>
        </p:nvGrpSpPr>
        <p:grpSpPr>
          <a:xfrm>
            <a:off x="1429616" y="3961975"/>
            <a:ext cx="413299" cy="303644"/>
            <a:chOff x="3254926" y="2949206"/>
            <a:chExt cx="413299" cy="303644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DF7DC6A-96DF-4454-AC96-5EBE4D4C0984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63" y="3102990"/>
              <a:ext cx="0" cy="14986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816F606-8A69-40EF-9B8E-1C041C440809}"/>
                </a:ext>
              </a:extLst>
            </p:cNvPr>
            <p:cNvSpPr txBox="1"/>
            <p:nvPr/>
          </p:nvSpPr>
          <p:spPr>
            <a:xfrm>
              <a:off x="3254926" y="2949206"/>
              <a:ext cx="413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rear</a:t>
              </a:r>
              <a:endParaRPr lang="zh-CN" altLang="en-US" sz="900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A346F676-85B9-47EC-B5AB-DE290EAE53EF}"/>
              </a:ext>
            </a:extLst>
          </p:cNvPr>
          <p:cNvSpPr txBox="1"/>
          <p:nvPr/>
        </p:nvSpPr>
        <p:spPr>
          <a:xfrm>
            <a:off x="2564362" y="4707251"/>
            <a:ext cx="462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front</a:t>
            </a:r>
            <a:endParaRPr lang="zh-CN" altLang="en-US" sz="9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C2A4A55-28A7-44F0-ABD2-D2D98957B4DB}"/>
              </a:ext>
            </a:extLst>
          </p:cNvPr>
          <p:cNvSpPr/>
          <p:nvPr/>
        </p:nvSpPr>
        <p:spPr>
          <a:xfrm rot="16200000">
            <a:off x="5928792" y="3642233"/>
            <a:ext cx="236675" cy="55711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2358CCE-E08E-46B4-AFE4-0AA7ABA20EDF}"/>
              </a:ext>
            </a:extLst>
          </p:cNvPr>
          <p:cNvCxnSpPr>
            <a:cxnSpLocks/>
          </p:cNvCxnSpPr>
          <p:nvPr/>
        </p:nvCxnSpPr>
        <p:spPr>
          <a:xfrm flipH="1">
            <a:off x="5712846" y="4082869"/>
            <a:ext cx="679371" cy="1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39E46817-0789-489D-8149-B1A710A696AA}"/>
              </a:ext>
            </a:extLst>
          </p:cNvPr>
          <p:cNvSpPr/>
          <p:nvPr/>
        </p:nvSpPr>
        <p:spPr>
          <a:xfrm rot="16200000">
            <a:off x="5929923" y="3063677"/>
            <a:ext cx="236675" cy="55711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9F6E3F9-D594-4A27-943D-DC487EE5DFEF}"/>
              </a:ext>
            </a:extLst>
          </p:cNvPr>
          <p:cNvCxnSpPr>
            <a:cxnSpLocks/>
          </p:cNvCxnSpPr>
          <p:nvPr/>
        </p:nvCxnSpPr>
        <p:spPr>
          <a:xfrm flipV="1">
            <a:off x="6381647" y="2819413"/>
            <a:ext cx="1" cy="1275165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6CBEB611-7AE6-4DD7-B879-BBE1415A24E6}"/>
              </a:ext>
            </a:extLst>
          </p:cNvPr>
          <p:cNvCxnSpPr>
            <a:cxnSpLocks/>
          </p:cNvCxnSpPr>
          <p:nvPr/>
        </p:nvCxnSpPr>
        <p:spPr>
          <a:xfrm>
            <a:off x="5575988" y="2691129"/>
            <a:ext cx="390718" cy="200118"/>
          </a:xfrm>
          <a:prstGeom prst="curvedConnector3">
            <a:avLst>
              <a:gd name="adj1" fmla="val 99406"/>
            </a:avLst>
          </a:prstGeom>
          <a:ln>
            <a:prstDash val="dash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4BCBBE2E-DB5A-4E73-9046-14C893E5C186}"/>
              </a:ext>
            </a:extLst>
          </p:cNvPr>
          <p:cNvCxnSpPr>
            <a:cxnSpLocks/>
          </p:cNvCxnSpPr>
          <p:nvPr/>
        </p:nvCxnSpPr>
        <p:spPr>
          <a:xfrm flipV="1">
            <a:off x="6129020" y="2696720"/>
            <a:ext cx="368300" cy="189704"/>
          </a:xfrm>
          <a:prstGeom prst="curvedConnector3">
            <a:avLst>
              <a:gd name="adj1" fmla="val -345"/>
            </a:avLst>
          </a:prstGeom>
          <a:ln>
            <a:prstDash val="dash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5749972-91A5-4D4B-8CA7-0106C5F10CDD}"/>
              </a:ext>
            </a:extLst>
          </p:cNvPr>
          <p:cNvCxnSpPr>
            <a:cxnSpLocks/>
          </p:cNvCxnSpPr>
          <p:nvPr/>
        </p:nvCxnSpPr>
        <p:spPr>
          <a:xfrm flipV="1">
            <a:off x="5716552" y="2819413"/>
            <a:ext cx="1" cy="1275165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67459EF6-13C9-4615-9293-916283DE7906}"/>
              </a:ext>
            </a:extLst>
          </p:cNvPr>
          <p:cNvSpPr/>
          <p:nvPr/>
        </p:nvSpPr>
        <p:spPr>
          <a:xfrm rot="16200000">
            <a:off x="5929924" y="2771835"/>
            <a:ext cx="236675" cy="55711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F136988-25F2-484B-A2DE-7F2F9E86EC17}"/>
              </a:ext>
            </a:extLst>
          </p:cNvPr>
          <p:cNvSpPr txBox="1"/>
          <p:nvPr/>
        </p:nvSpPr>
        <p:spPr>
          <a:xfrm>
            <a:off x="799060" y="4381620"/>
            <a:ext cx="59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enqueue</a:t>
            </a:r>
            <a:endParaRPr lang="zh-CN" altLang="en-US" sz="9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343DEDD-55A7-4903-8ABA-6E9206AC958B}"/>
              </a:ext>
            </a:extLst>
          </p:cNvPr>
          <p:cNvSpPr txBox="1"/>
          <p:nvPr/>
        </p:nvSpPr>
        <p:spPr>
          <a:xfrm>
            <a:off x="2949999" y="4259336"/>
            <a:ext cx="609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dequeue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13488CF-34E6-464B-8B13-3D65532811EF}"/>
              </a:ext>
            </a:extLst>
          </p:cNvPr>
          <p:cNvCxnSpPr>
            <a:cxnSpLocks/>
          </p:cNvCxnSpPr>
          <p:nvPr/>
        </p:nvCxnSpPr>
        <p:spPr>
          <a:xfrm>
            <a:off x="6047129" y="3536771"/>
            <a:ext cx="0" cy="219889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EC05B5F-A848-44D0-B71A-B7C6DEEF8A6D}"/>
              </a:ext>
            </a:extLst>
          </p:cNvPr>
          <p:cNvCxnSpPr>
            <a:cxnSpLocks/>
          </p:cNvCxnSpPr>
          <p:nvPr/>
        </p:nvCxnSpPr>
        <p:spPr>
          <a:xfrm>
            <a:off x="5464089" y="3050391"/>
            <a:ext cx="205191" cy="0"/>
          </a:xfrm>
          <a:prstGeom prst="straightConnector1">
            <a:avLst/>
          </a:prstGeom>
          <a:ln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E0E11C8-529E-47C3-95E5-E19DE8B7F4E2}"/>
              </a:ext>
            </a:extLst>
          </p:cNvPr>
          <p:cNvSpPr txBox="1"/>
          <p:nvPr/>
        </p:nvSpPr>
        <p:spPr>
          <a:xfrm>
            <a:off x="5172954" y="2855403"/>
            <a:ext cx="462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top</a:t>
            </a:r>
            <a:endParaRPr lang="zh-CN" altLang="en-US" sz="9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BD3593C-D32C-423F-9FFB-1318448A520E}"/>
              </a:ext>
            </a:extLst>
          </p:cNvPr>
          <p:cNvSpPr txBox="1"/>
          <p:nvPr/>
        </p:nvSpPr>
        <p:spPr>
          <a:xfrm>
            <a:off x="5232868" y="2572056"/>
            <a:ext cx="462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push</a:t>
            </a:r>
            <a:endParaRPr lang="zh-CN" altLang="en-US" sz="9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2D3524A-D8B6-4E0C-A816-3FAE3460663C}"/>
              </a:ext>
            </a:extLst>
          </p:cNvPr>
          <p:cNvSpPr txBox="1"/>
          <p:nvPr/>
        </p:nvSpPr>
        <p:spPr>
          <a:xfrm>
            <a:off x="6428413" y="2568128"/>
            <a:ext cx="462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pop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1182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9</Words>
  <Application>Microsoft Office PowerPoint</Application>
  <PresentationFormat>宽屏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wooden guo</dc:creator>
  <cp:lastModifiedBy>wooden guo</cp:lastModifiedBy>
  <cp:revision>4</cp:revision>
  <dcterms:created xsi:type="dcterms:W3CDTF">2021-09-01T09:29:47Z</dcterms:created>
  <dcterms:modified xsi:type="dcterms:W3CDTF">2021-09-02T15:19:18Z</dcterms:modified>
</cp:coreProperties>
</file>