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 snapToObjects="1">
      <p:cViewPr varScale="1">
        <p:scale>
          <a:sx n="95" d="100"/>
          <a:sy n="95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C6596-61A5-5A46-8C77-EC0AC13656F7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D4E00-5B58-2142-A4DD-E75EA7C9FA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753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D4E00-5B58-2142-A4DD-E75EA7C9FA8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13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B324-6089-1844-A04E-55FA1D9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81CC7-5165-1B4D-B300-D3E9B0054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1791-6811-5546-A759-CBA1DAF7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F480-9A23-9743-9996-06A544C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58D23-BD2C-AF4E-A39F-0DCB34F8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71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5D14-448F-AB48-BBDC-2AF32B3D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82E1-DA2D-3440-9EA7-173806EE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E3A7-3A13-FB40-81A2-6B30AB62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8120-455C-8E4C-9D91-BCDA61CC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2C40-B807-0B49-98AE-ABC57472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00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5A13A-D9A8-864B-ABC8-214A3CCC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6259-ED1F-5A44-8A56-C8AA9485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CBD5-0584-9E4B-8AEF-2553CF0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F129-5113-0640-A234-7FE261B8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9460-7904-C744-A08C-283D088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67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8EBE-103C-034A-94D4-1CC5A316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6750-97B9-5142-87E3-749659DD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E579-CF6F-FB47-A7D7-FF222AFE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4E48-1036-5F4B-B015-977F6DDE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12B0-B898-6546-9335-4B5D06B2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27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9768-1F8E-0A47-A384-C593308D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ABA9-6F4F-0345-BC03-759F9F21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DB44-4764-274E-ADC8-D036CEE0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20B5-0516-D747-BB70-9B7C11C2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E6D4-FC14-5A43-8F49-36A9680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623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6397-5A0A-F744-8AE0-44D62CD0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7E4C-FF37-244E-BD82-FAB39D16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8D3C-DB90-0644-A91A-B5CAC46A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DB0D-AD51-6647-ACE4-D1207DC4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DC9D4-20CC-F24B-841A-B25385F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92AA-B60D-194E-B7D3-4D8C9024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7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6435-E1B2-3348-BDB9-A833FCB3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54D7-10FC-9746-9D82-8BE8FA79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89E4-BEC8-7142-A9AD-7B1B0F0B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E6C5C-3BA2-334D-BC53-712C1D07F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32E34-E8F4-844B-855D-5BF277F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0EA4B-56A6-5645-9B53-1808284C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9F58C-E316-9140-A991-AEDD8827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357B5-C4C4-B848-AB69-4D48790F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0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CC4F-F6E2-9541-A351-817BCA54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90AB0-98E4-F242-8A8C-8D1E8564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3AB3F-F984-B44C-86BA-35F22423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5A957-5AC4-344A-BE64-0897EC7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45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9C85F-1F21-4244-B4AB-09D40D6B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31794-3B02-CA49-AAB8-A128E846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774E-8522-0B4B-B794-31B7EC9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819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5DAD-1B87-4E47-9FC0-9FB0D906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731A-5B49-ED4A-99F4-8764EB8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C6D62-44B8-2E40-9956-7BAE58A0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1226-6F2D-894A-8DC1-4582C3A5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3C2DF-C2C0-494D-9CB9-50CBBA16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E8E5-A44B-5C46-B629-29DBA4DE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04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7FC-DA03-4641-A49E-7615FF0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6BCF7-609F-5A44-9598-A712798E0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542A7-1162-BC4A-B807-00D0C084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D71D-CDE9-2F4E-AC48-4C25D243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BC10-F85B-CB4C-AA1B-FFE2932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F75D-A59C-5E40-A6D4-A36223BF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487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7950B-A2D1-F843-8CA0-D4C4C3E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4D0D3-1C1D-7248-9EAD-7FA53FE4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E228-3BDB-A744-B00B-A59EFAAAB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E675-94F4-AB45-A198-738FC2C026CA}" type="datetimeFigureOut">
              <a:rPr lang="en-CN" smtClean="0"/>
              <a:t>2021/9/1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F894-8403-E649-89E7-0BEE65B8A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CEB-66C4-5E4A-B2DE-78DE787B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564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15A1E-3936-FB40-AE14-85D9228B0E6C}"/>
              </a:ext>
            </a:extLst>
          </p:cNvPr>
          <p:cNvSpPr/>
          <p:nvPr/>
        </p:nvSpPr>
        <p:spPr>
          <a:xfrm>
            <a:off x="3099460" y="2375065"/>
            <a:ext cx="665018" cy="43938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D313F-B613-5844-AC8B-B1E69E04B7C2}"/>
              </a:ext>
            </a:extLst>
          </p:cNvPr>
          <p:cNvSpPr/>
          <p:nvPr/>
        </p:nvSpPr>
        <p:spPr>
          <a:xfrm>
            <a:off x="4064516" y="2375064"/>
            <a:ext cx="665018" cy="43938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146D18-ACF4-9044-9003-7547F367F7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64478" y="2594758"/>
            <a:ext cx="300038" cy="1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449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wooden guo</dc:creator>
  <cp:lastModifiedBy>wooden guo</cp:lastModifiedBy>
  <cp:revision>2</cp:revision>
  <dcterms:created xsi:type="dcterms:W3CDTF">2021-09-01T09:29:47Z</dcterms:created>
  <dcterms:modified xsi:type="dcterms:W3CDTF">2021-09-01T15:46:41Z</dcterms:modified>
</cp:coreProperties>
</file>