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0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1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4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4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1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7786-499C-4C47-AB08-EB89EB70DDD2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C84E-7FCC-46F4-BCBD-B5494D939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12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openxmlformats.org/officeDocument/2006/relationships/image" Target="../media/image3.jpeg"/><Relationship Id="rId9" Type="http://schemas.microsoft.com/office/2007/relationships/hdphoto" Target="../media/hdphoto2.wdp"/><Relationship Id="rId1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jpe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microsoft.com/office/2007/relationships/hdphoto" Target="../media/hdphoto1.wdp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파일럿 프로젝트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9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68" y="137786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파일롯</a:t>
            </a:r>
            <a:r>
              <a:rPr lang="ko-KR" altLang="en-US" dirty="0"/>
              <a:t> 프로젝트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(2017.3.6 ~ 2017.3.13)</a:t>
            </a:r>
          </a:p>
        </p:txBody>
      </p:sp>
      <p:pic>
        <p:nvPicPr>
          <p:cNvPr id="1044" name="Picture 20" descr="관련 이미지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85" y="760358"/>
            <a:ext cx="907841" cy="9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82085" y="507118"/>
            <a:ext cx="15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Piezo</a:t>
            </a:r>
            <a:r>
              <a:rPr lang="ko-KR" altLang="en-US" dirty="0"/>
              <a:t> </a:t>
            </a:r>
            <a:r>
              <a:rPr lang="en-US" altLang="ko-KR" dirty="0"/>
              <a:t>buzzer</a:t>
            </a:r>
            <a:endParaRPr lang="ko-KR" altLang="en-US" dirty="0"/>
          </a:p>
        </p:txBody>
      </p:sp>
      <p:pic>
        <p:nvPicPr>
          <p:cNvPr id="1046" name="Picture 22" descr="Tactile Switch Buttons에 대한 이미지 검색결과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8" r="74992" b="29588"/>
          <a:stretch/>
        </p:blipFill>
        <p:spPr bwMode="auto">
          <a:xfrm>
            <a:off x="1025459" y="1790952"/>
            <a:ext cx="484668" cy="42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35169" y="1415029"/>
            <a:ext cx="17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Buttons</a:t>
            </a:r>
            <a:endParaRPr lang="ko-KR" altLang="en-US" dirty="0"/>
          </a:p>
        </p:txBody>
      </p:sp>
      <p:pic>
        <p:nvPicPr>
          <p:cNvPr id="1048" name="Picture 24" descr="raspberrypi 3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42515">
            <a:off x="3499311" y="3002527"/>
            <a:ext cx="2689106" cy="17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alf size breadboard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0" y="1249887"/>
            <a:ext cx="3961823" cy="29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massive push button blue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2143" r="94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50" y="5108886"/>
            <a:ext cx="1240977" cy="12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6" descr="massive push button blue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2143" r="94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44" y="5142897"/>
            <a:ext cx="1240977" cy="12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772703" y="6178346"/>
            <a:ext cx="17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Push Button</a:t>
            </a:r>
            <a:endParaRPr lang="ko-KR" altLang="en-US" dirty="0"/>
          </a:p>
        </p:txBody>
      </p:sp>
      <p:pic>
        <p:nvPicPr>
          <p:cNvPr id="1064" name="Picture 40" descr="DHT 22에 대한 이미지 검색결과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56" y="3407153"/>
            <a:ext cx="634593" cy="6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55070" y="4115989"/>
            <a:ext cx="151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온습도센서</a:t>
            </a:r>
            <a:endParaRPr lang="en-US" altLang="ko-KR" dirty="0"/>
          </a:p>
          <a:p>
            <a:pPr algn="ctr"/>
            <a:r>
              <a:rPr lang="en-US" altLang="ko-KR" dirty="0"/>
              <a:t>DHT-22</a:t>
            </a:r>
            <a:endParaRPr lang="ko-KR" altLang="en-US" dirty="0"/>
          </a:p>
        </p:txBody>
      </p:sp>
      <p:pic>
        <p:nvPicPr>
          <p:cNvPr id="1072" name="Picture 48" descr="tsl2591에 대한 이미지 검색결과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92" y="828955"/>
            <a:ext cx="1313021" cy="9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336941" y="1471335"/>
            <a:ext cx="151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  <a:endParaRPr lang="en-US" altLang="ko-KR" dirty="0"/>
          </a:p>
          <a:p>
            <a:pPr algn="ctr"/>
            <a:r>
              <a:rPr lang="en-US" altLang="ko-KR" dirty="0"/>
              <a:t>TSL2591</a:t>
            </a:r>
            <a:endParaRPr lang="ko-KR" altLang="en-US" dirty="0"/>
          </a:p>
        </p:txBody>
      </p:sp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3884"/>
              </p:ext>
            </p:extLst>
          </p:nvPr>
        </p:nvGraphicFramePr>
        <p:xfrm>
          <a:off x="3363848" y="4115989"/>
          <a:ext cx="504092" cy="37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13" imgW="7059960" imgH="5307840" progId="Photoshop.Image.17">
                  <p:embed/>
                </p:oleObj>
              </mc:Choice>
              <mc:Fallback>
                <p:oleObj name="Image" r:id="rId13" imgW="7059960" imgH="5307840" progId="Photoshop.Image.17">
                  <p:embed/>
                  <p:pic>
                    <p:nvPicPr>
                      <p:cNvPr id="64" name="개체 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3848" y="4115989"/>
                        <a:ext cx="504092" cy="37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54574" y="507118"/>
            <a:ext cx="63698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하드웨어구성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및 제작</a:t>
            </a:r>
            <a:r>
              <a:rPr lang="en-US" altLang="ko-KR" sz="1400" dirty="0">
                <a:solidFill>
                  <a:srgbClr val="FF0000"/>
                </a:solidFill>
              </a:rPr>
              <a:t>(Wiring)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-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스위치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부저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조도센서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온습도센서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푸시버튼</a:t>
            </a:r>
            <a:r>
              <a:rPr lang="en-US" altLang="ko-KR" sz="1400" dirty="0">
                <a:solidFill>
                  <a:srgbClr val="FF0000"/>
                </a:solidFill>
              </a:rPr>
              <a:t>, LED, 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altLang="ko-KR" sz="1400" dirty="0">
                <a:solidFill>
                  <a:srgbClr val="FF0000"/>
                </a:solidFill>
              </a:rPr>
              <a:t> ( Breadboard )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라즈베리파이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2, NOOBS 2.3.0</a:t>
            </a:r>
            <a:r>
              <a:rPr lang="ko-KR" altLang="en-US" sz="1400" dirty="0">
                <a:solidFill>
                  <a:srgbClr val="FF0000"/>
                </a:solidFill>
              </a:rPr>
              <a:t> 다운로드 및 설치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</a:rPr>
              <a:t>제어프로그램 작성 및 테스트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스위치를 한번 누르면  초록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가 켜지면서 </a:t>
            </a:r>
            <a:r>
              <a:rPr lang="ko-KR" altLang="en-US" sz="1400" dirty="0" err="1">
                <a:solidFill>
                  <a:srgbClr val="FF0000"/>
                </a:solidFill>
              </a:rPr>
              <a:t>푸시버튼이</a:t>
            </a:r>
            <a:r>
              <a:rPr lang="ko-KR" altLang="en-US" sz="1400" dirty="0">
                <a:solidFill>
                  <a:srgbClr val="FF0000"/>
                </a:solidFill>
              </a:rPr>
              <a:t> 활성화 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(</a:t>
            </a:r>
            <a:r>
              <a:rPr lang="ko-KR" altLang="en-US" sz="1400" dirty="0">
                <a:solidFill>
                  <a:srgbClr val="FF0000"/>
                </a:solidFill>
              </a:rPr>
              <a:t>왼쪽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 err="1">
                <a:solidFill>
                  <a:srgbClr val="FF0000"/>
                </a:solidFill>
              </a:rPr>
              <a:t>푸시버튼을</a:t>
            </a:r>
            <a:r>
              <a:rPr lang="ko-KR" altLang="en-US" sz="1400" dirty="0">
                <a:solidFill>
                  <a:srgbClr val="FF0000"/>
                </a:solidFill>
              </a:rPr>
              <a:t> 클릭하면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 err="1">
                <a:solidFill>
                  <a:srgbClr val="FF0000"/>
                </a:solidFill>
              </a:rPr>
              <a:t>초동안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부저에서</a:t>
            </a:r>
            <a:r>
              <a:rPr lang="ko-KR" altLang="en-US" sz="1400" dirty="0">
                <a:solidFill>
                  <a:srgbClr val="FF0000"/>
                </a:solidFill>
              </a:rPr>
              <a:t> 소리가 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(</a:t>
            </a:r>
            <a:r>
              <a:rPr lang="ko-KR" altLang="en-US" sz="1400" dirty="0">
                <a:solidFill>
                  <a:srgbClr val="FF0000"/>
                </a:solidFill>
              </a:rPr>
              <a:t>오른쪽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 err="1">
                <a:solidFill>
                  <a:srgbClr val="FF0000"/>
                </a:solidFill>
              </a:rPr>
              <a:t>푸시버튼을</a:t>
            </a:r>
            <a:r>
              <a:rPr lang="ko-KR" altLang="en-US" sz="1400" dirty="0">
                <a:solidFill>
                  <a:srgbClr val="FF0000"/>
                </a:solidFill>
              </a:rPr>
              <a:t> 클릭하면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err="1">
                <a:solidFill>
                  <a:srgbClr val="FF0000"/>
                </a:solidFill>
              </a:rPr>
              <a:t>초동안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부저에서</a:t>
            </a:r>
            <a:r>
              <a:rPr lang="ko-KR" altLang="en-US" sz="1400" dirty="0">
                <a:solidFill>
                  <a:srgbClr val="FF0000"/>
                </a:solidFill>
              </a:rPr>
              <a:t> 소리가 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스위치를 한번 더 누르면 초록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가 꺼지면서 </a:t>
            </a:r>
            <a:r>
              <a:rPr lang="ko-KR" altLang="en-US" sz="1400" dirty="0" err="1">
                <a:solidFill>
                  <a:srgbClr val="FF0000"/>
                </a:solidFill>
              </a:rPr>
              <a:t>푸시버튼이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비활성화된다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조도센서에서 어두움이 </a:t>
            </a:r>
            <a:r>
              <a:rPr lang="ko-KR" altLang="en-US" sz="1400" dirty="0" err="1">
                <a:solidFill>
                  <a:srgbClr val="FF0000"/>
                </a:solidFill>
              </a:rPr>
              <a:t>센싱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센서를 손으로 가리면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되면 파랑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켠다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조도센서에서 </a:t>
            </a:r>
            <a:r>
              <a:rPr lang="ko-KR" altLang="en-US" sz="1400" dirty="0" err="1">
                <a:solidFill>
                  <a:srgbClr val="FF0000"/>
                </a:solidFill>
              </a:rPr>
              <a:t>밝아짐이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센싱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가린 손을 떼면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되면 파랑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를 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(LED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수면케어</a:t>
            </a:r>
            <a:r>
              <a:rPr lang="ko-KR" altLang="en-US" sz="1400" dirty="0">
                <a:solidFill>
                  <a:srgbClr val="FF0000"/>
                </a:solidFill>
              </a:rPr>
              <a:t> 프로젝트에서 사용된 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를 가져와 사용한다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(</a:t>
            </a:r>
            <a:r>
              <a:rPr lang="ko-KR" altLang="en-US" sz="1400" dirty="0">
                <a:solidFill>
                  <a:srgbClr val="FF0000"/>
                </a:solidFill>
              </a:rPr>
              <a:t>주호와 얘기해서 오픈개발플랫폼의 것을 가져와 사용한다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- 5</a:t>
            </a:r>
            <a:r>
              <a:rPr lang="ko-KR" altLang="en-US" sz="1400" dirty="0" err="1">
                <a:solidFill>
                  <a:srgbClr val="FF0000"/>
                </a:solidFill>
              </a:rPr>
              <a:t>초간격으로</a:t>
            </a:r>
            <a:r>
              <a:rPr lang="ko-KR" altLang="en-US" sz="1400" dirty="0">
                <a:solidFill>
                  <a:srgbClr val="FF0000"/>
                </a:solidFill>
              </a:rPr>
              <a:t> 현재의 온도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습도를 주기적으로 측정하여 출력한다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</a:rPr>
              <a:t>위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번을 </a:t>
            </a:r>
            <a:r>
              <a:rPr lang="en-US" altLang="ko-KR" sz="1400" dirty="0" err="1">
                <a:solidFill>
                  <a:srgbClr val="FF0000"/>
                </a:solidFill>
              </a:rPr>
              <a:t>WiringPi</a:t>
            </a:r>
            <a:r>
              <a:rPr lang="en-US" altLang="ko-KR" sz="1400" dirty="0">
                <a:solidFill>
                  <a:srgbClr val="FF0000"/>
                </a:solidFill>
              </a:rPr>
              <a:t> Library API </a:t>
            </a:r>
            <a:r>
              <a:rPr lang="ko-KR" altLang="en-US" sz="1400" dirty="0">
                <a:solidFill>
                  <a:srgbClr val="FF0000"/>
                </a:solidFill>
              </a:rPr>
              <a:t>를 이용해서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C</a:t>
            </a:r>
            <a:r>
              <a:rPr lang="ko-KR" altLang="en-US" sz="1400" dirty="0">
                <a:solidFill>
                  <a:srgbClr val="FF0000"/>
                </a:solidFill>
              </a:rPr>
              <a:t>로 제어 프로그램을 작성할 것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각 센서의 </a:t>
            </a:r>
            <a:r>
              <a:rPr lang="ko-KR" altLang="en-US" sz="1400" dirty="0" err="1">
                <a:solidFill>
                  <a:srgbClr val="FF0000"/>
                </a:solidFill>
              </a:rPr>
              <a:t>동작상황을</a:t>
            </a:r>
            <a:r>
              <a:rPr lang="ko-KR" altLang="en-US" sz="1400" dirty="0">
                <a:solidFill>
                  <a:srgbClr val="FF0000"/>
                </a:solidFill>
              </a:rPr>
              <a:t> 화면에 로그메시지로 출력한다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</a:rPr>
              <a:t>위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번을 </a:t>
            </a:r>
            <a:r>
              <a:rPr lang="en-US" altLang="ko-KR" sz="1400" dirty="0">
                <a:solidFill>
                  <a:srgbClr val="FF0000"/>
                </a:solidFill>
              </a:rPr>
              <a:t>Node.js </a:t>
            </a:r>
            <a:r>
              <a:rPr lang="ko-KR" altLang="en-US" sz="1400" dirty="0">
                <a:solidFill>
                  <a:srgbClr val="FF0000"/>
                </a:solidFill>
              </a:rPr>
              <a:t>프레임워크와 </a:t>
            </a:r>
            <a:r>
              <a:rPr lang="ko-KR" altLang="en-US" sz="1400" dirty="0" err="1">
                <a:solidFill>
                  <a:srgbClr val="FF0000"/>
                </a:solidFill>
              </a:rPr>
              <a:t>외부모듈을</a:t>
            </a:r>
            <a:r>
              <a:rPr lang="ko-KR" altLang="en-US" sz="1400" dirty="0">
                <a:solidFill>
                  <a:srgbClr val="FF0000"/>
                </a:solidFill>
              </a:rPr>
              <a:t> 이용해서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자바스크립트로 제어 프로그램을 작성할 것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각 센서의 </a:t>
            </a:r>
            <a:r>
              <a:rPr lang="ko-KR" altLang="en-US" sz="1400" dirty="0" err="1">
                <a:solidFill>
                  <a:srgbClr val="FF0000"/>
                </a:solidFill>
              </a:rPr>
              <a:t>동작상황을</a:t>
            </a:r>
            <a:r>
              <a:rPr lang="ko-KR" altLang="en-US" sz="1400" dirty="0">
                <a:solidFill>
                  <a:srgbClr val="FF0000"/>
                </a:solidFill>
              </a:rPr>
              <a:t> 화면에 로그메시지로 출력한다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23689" y="4506544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NOOBS 2.3.0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20995" y="49927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왼쪽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5152" y="50032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오른쪽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5615" y="24001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5088" y="6101402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위의 </a:t>
            </a:r>
            <a:r>
              <a:rPr lang="en-US" altLang="ko-KR" sz="1400" dirty="0"/>
              <a:t>4</a:t>
            </a:r>
            <a:r>
              <a:rPr lang="ko-KR" altLang="en-US" sz="1400" dirty="0"/>
              <a:t>번</a:t>
            </a:r>
            <a:r>
              <a:rPr lang="en-US" altLang="ko-KR" sz="1400" dirty="0"/>
              <a:t>, 5</a:t>
            </a:r>
            <a:r>
              <a:rPr lang="ko-KR" altLang="en-US" sz="1400" dirty="0"/>
              <a:t>번을 완성하는 과정에서 필요한 하드웨어부품</a:t>
            </a:r>
            <a:r>
              <a:rPr lang="en-US" altLang="ko-KR" sz="1400" dirty="0"/>
              <a:t>/</a:t>
            </a:r>
            <a:r>
              <a:rPr lang="ko-KR" altLang="en-US" sz="1400" dirty="0"/>
              <a:t>재료가</a:t>
            </a:r>
            <a:endParaRPr lang="en-US" altLang="ko-KR" sz="1400" dirty="0"/>
          </a:p>
          <a:p>
            <a:r>
              <a:rPr lang="ko-KR" altLang="en-US" sz="1400" dirty="0"/>
              <a:t>있는지 확인하여 리스트에 포함시킨다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9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103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파일롯</a:t>
            </a:r>
            <a:r>
              <a:rPr lang="ko-KR" altLang="en-US" dirty="0"/>
              <a:t> 프로젝트 </a:t>
            </a:r>
            <a:r>
              <a:rPr lang="en-US" altLang="ko-KR" dirty="0"/>
              <a:t>1 </a:t>
            </a:r>
            <a:r>
              <a:rPr lang="ko-KR" altLang="en-US" dirty="0"/>
              <a:t>구성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4"/>
          <a:stretch/>
        </p:blipFill>
        <p:spPr>
          <a:xfrm>
            <a:off x="1930574" y="1382666"/>
            <a:ext cx="8090248" cy="5348768"/>
          </a:xfrm>
        </p:spPr>
      </p:pic>
    </p:spTree>
    <p:extLst>
      <p:ext uri="{BB962C8B-B14F-4D97-AF65-F5344CB8AC3E}">
        <p14:creationId xmlns:p14="http://schemas.microsoft.com/office/powerpoint/2010/main" val="6889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0970" y="531907"/>
            <a:ext cx="649103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하드웨어구성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및 제작</a:t>
            </a:r>
            <a:r>
              <a:rPr lang="en-US" altLang="ko-KR" sz="1400" dirty="0">
                <a:solidFill>
                  <a:srgbClr val="FF0000"/>
                </a:solidFill>
              </a:rPr>
              <a:t>(Wiring)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-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스위치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가속도센서</a:t>
            </a:r>
            <a:r>
              <a:rPr lang="en-US" altLang="ko-KR" sz="1400" dirty="0">
                <a:solidFill>
                  <a:srgbClr val="FF0000"/>
                </a:solidFill>
              </a:rPr>
              <a:t>, LED, </a:t>
            </a:r>
            <a:r>
              <a:rPr lang="ko-KR" altLang="en-US" sz="1400" dirty="0">
                <a:solidFill>
                  <a:srgbClr val="FF0000"/>
                </a:solidFill>
              </a:rPr>
              <a:t>배터리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altLang="ko-KR" sz="1400" dirty="0">
                <a:solidFill>
                  <a:srgbClr val="FF0000"/>
                </a:solidFill>
              </a:rPr>
              <a:t> ( Breadboard )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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파이</a:t>
            </a:r>
            <a:r>
              <a:rPr lang="en-US" altLang="ko-KR" sz="1400" dirty="0">
                <a:solidFill>
                  <a:srgbClr val="FF0000"/>
                </a:solidFill>
              </a:rPr>
              <a:t> 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2, NOOBS 2.3.0</a:t>
            </a:r>
            <a:r>
              <a:rPr lang="ko-KR" altLang="en-US" sz="1400" dirty="0">
                <a:solidFill>
                  <a:srgbClr val="FF0000"/>
                </a:solidFill>
              </a:rPr>
              <a:t> 다운로드 및 설치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</a:rPr>
              <a:t>제어프로그램 작성 및 테스트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스위치를 한번 누르면 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가 켜지면서 가속도센서가 활성화 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가속도 센서에서 측정되는 </a:t>
            </a:r>
            <a:r>
              <a:rPr lang="en-US" altLang="ko-KR" sz="1400" dirty="0">
                <a:solidFill>
                  <a:srgbClr val="FF0000"/>
                </a:solidFill>
              </a:rPr>
              <a:t>x, y, z</a:t>
            </a:r>
            <a:r>
              <a:rPr lang="ko-KR" altLang="en-US" sz="1400" dirty="0">
                <a:solidFill>
                  <a:srgbClr val="FF0000"/>
                </a:solidFill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</a:rPr>
              <a:t>900ms </a:t>
            </a:r>
            <a:r>
              <a:rPr lang="ko-KR" altLang="en-US" sz="1400" dirty="0">
                <a:solidFill>
                  <a:srgbClr val="FF0000"/>
                </a:solidFill>
              </a:rPr>
              <a:t>마다 주기적으로 측정하여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</a:rPr>
              <a:t>x,y,z</a:t>
            </a:r>
            <a:r>
              <a:rPr lang="ko-KR" altLang="en-US" sz="1400" dirty="0">
                <a:solidFill>
                  <a:srgbClr val="FF0000"/>
                </a:solidFill>
              </a:rPr>
              <a:t> 값을 화면에 출력한다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- </a:t>
            </a:r>
            <a:r>
              <a:rPr lang="ko-KR" altLang="en-US" sz="1400" dirty="0">
                <a:solidFill>
                  <a:srgbClr val="FF0000"/>
                </a:solidFill>
              </a:rPr>
              <a:t>스위치를 한번 더 누르면 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가  꺼지면서 가속도센서가 </a:t>
            </a:r>
            <a:r>
              <a:rPr lang="ko-KR" altLang="en-US" sz="1400" dirty="0" err="1">
                <a:solidFill>
                  <a:srgbClr val="FF0000"/>
                </a:solidFill>
              </a:rPr>
              <a:t>비활성화된다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(LED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수면케어</a:t>
            </a:r>
            <a:r>
              <a:rPr lang="ko-KR" altLang="en-US" sz="1400" dirty="0">
                <a:solidFill>
                  <a:srgbClr val="FF0000"/>
                </a:solidFill>
              </a:rPr>
              <a:t> 프로젝트에서 사용된 </a:t>
            </a:r>
            <a:r>
              <a:rPr lang="en-US" altLang="ko-KR" sz="1400" dirty="0">
                <a:solidFill>
                  <a:srgbClr val="FF0000"/>
                </a:solidFill>
              </a:rPr>
              <a:t>LED</a:t>
            </a:r>
            <a:r>
              <a:rPr lang="ko-KR" altLang="en-US" sz="1400" dirty="0">
                <a:solidFill>
                  <a:srgbClr val="FF0000"/>
                </a:solidFill>
              </a:rPr>
              <a:t>를 가져와 사용한다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(</a:t>
            </a:r>
            <a:r>
              <a:rPr lang="ko-KR" altLang="en-US" sz="1400" dirty="0">
                <a:solidFill>
                  <a:srgbClr val="FF0000"/>
                </a:solidFill>
              </a:rPr>
              <a:t>주호와 얘기해서 오픈개발플랫폼의 것을 가져와 사용한다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</a:rPr>
              <a:t>위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번을 </a:t>
            </a:r>
            <a:r>
              <a:rPr lang="en-US" altLang="ko-KR" sz="1400" dirty="0" err="1">
                <a:solidFill>
                  <a:srgbClr val="FF0000"/>
                </a:solidFill>
              </a:rPr>
              <a:t>WiringPi</a:t>
            </a:r>
            <a:r>
              <a:rPr lang="en-US" altLang="ko-KR" sz="1400" dirty="0">
                <a:solidFill>
                  <a:srgbClr val="FF0000"/>
                </a:solidFill>
              </a:rPr>
              <a:t> Library API </a:t>
            </a:r>
            <a:r>
              <a:rPr lang="ko-KR" altLang="en-US" sz="1400" dirty="0">
                <a:solidFill>
                  <a:srgbClr val="FF0000"/>
                </a:solidFill>
              </a:rPr>
              <a:t>를 이용해서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C</a:t>
            </a:r>
            <a:r>
              <a:rPr lang="ko-KR" altLang="en-US" sz="1400" dirty="0">
                <a:solidFill>
                  <a:srgbClr val="FF0000"/>
                </a:solidFill>
              </a:rPr>
              <a:t>로 제어 프로그램을 작성할 것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각 센서의 </a:t>
            </a:r>
            <a:r>
              <a:rPr lang="ko-KR" altLang="en-US" sz="1400" dirty="0" err="1">
                <a:solidFill>
                  <a:srgbClr val="FF0000"/>
                </a:solidFill>
              </a:rPr>
              <a:t>동작상황을</a:t>
            </a:r>
            <a:r>
              <a:rPr lang="ko-KR" altLang="en-US" sz="1400" dirty="0">
                <a:solidFill>
                  <a:srgbClr val="FF0000"/>
                </a:solidFill>
              </a:rPr>
              <a:t> 화면에 로그메시지로 출력한다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</a:rPr>
              <a:t>위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번을 </a:t>
            </a:r>
            <a:r>
              <a:rPr lang="en-US" altLang="ko-KR" sz="1400" dirty="0">
                <a:solidFill>
                  <a:srgbClr val="FF0000"/>
                </a:solidFill>
              </a:rPr>
              <a:t>Node.js </a:t>
            </a:r>
            <a:r>
              <a:rPr lang="ko-KR" altLang="en-US" sz="1400" dirty="0">
                <a:solidFill>
                  <a:srgbClr val="FF0000"/>
                </a:solidFill>
              </a:rPr>
              <a:t>프레임워크와 </a:t>
            </a:r>
            <a:r>
              <a:rPr lang="ko-KR" altLang="en-US" sz="1400" dirty="0" err="1">
                <a:solidFill>
                  <a:srgbClr val="FF0000"/>
                </a:solidFill>
              </a:rPr>
              <a:t>외부모듈을</a:t>
            </a:r>
            <a:r>
              <a:rPr lang="ko-KR" altLang="en-US" sz="1400" dirty="0">
                <a:solidFill>
                  <a:srgbClr val="FF0000"/>
                </a:solidFill>
              </a:rPr>
              <a:t> 이용해서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자바스크립트로 제어 프로그램을 작성할 것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각 센서의 </a:t>
            </a:r>
            <a:r>
              <a:rPr lang="ko-KR" altLang="en-US" sz="1400" dirty="0" err="1">
                <a:solidFill>
                  <a:srgbClr val="FF0000"/>
                </a:solidFill>
              </a:rPr>
              <a:t>동작상황을</a:t>
            </a:r>
            <a:r>
              <a:rPr lang="ko-KR" altLang="en-US" sz="1400" dirty="0">
                <a:solidFill>
                  <a:srgbClr val="FF0000"/>
                </a:solidFill>
              </a:rPr>
              <a:t> 화면에 로그메시지로 출력한다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0970" y="5494315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위의 </a:t>
            </a:r>
            <a:r>
              <a:rPr lang="en-US" altLang="ko-KR" sz="1400" dirty="0"/>
              <a:t>4</a:t>
            </a:r>
            <a:r>
              <a:rPr lang="ko-KR" altLang="en-US" sz="1400" dirty="0"/>
              <a:t>번</a:t>
            </a:r>
            <a:r>
              <a:rPr lang="en-US" altLang="ko-KR" sz="1400" dirty="0"/>
              <a:t>, 5</a:t>
            </a:r>
            <a:r>
              <a:rPr lang="ko-KR" altLang="en-US" sz="1400" dirty="0"/>
              <a:t>번을 완성하는 과정에서 필요한 하드웨어부품</a:t>
            </a:r>
            <a:r>
              <a:rPr lang="en-US" altLang="ko-KR" sz="1400" dirty="0"/>
              <a:t>/</a:t>
            </a:r>
            <a:r>
              <a:rPr lang="ko-KR" altLang="en-US" sz="1400" dirty="0"/>
              <a:t>재료가</a:t>
            </a:r>
            <a:endParaRPr lang="en-US" altLang="ko-KR" sz="1400" dirty="0"/>
          </a:p>
          <a:p>
            <a:r>
              <a:rPr lang="ko-KR" altLang="en-US" sz="1400" dirty="0"/>
              <a:t>있는지 확인하여 리스트에 포함시킨다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23" name="Picture 2" descr="raspberry pi zero에 대한 이미지 검색결과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27" y="3213889"/>
            <a:ext cx="1595202" cy="15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IS3dh에 대한 이미지 검색결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5" y="2072450"/>
            <a:ext cx="904968" cy="6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94044"/>
              </p:ext>
            </p:extLst>
          </p:nvPr>
        </p:nvGraphicFramePr>
        <p:xfrm>
          <a:off x="1197112" y="3591712"/>
          <a:ext cx="504092" cy="37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6" imgW="7059960" imgH="5307840" progId="Photoshop.Image.17">
                  <p:embed/>
                </p:oleObj>
              </mc:Choice>
              <mc:Fallback>
                <p:oleObj name="Image" r:id="rId6" imgW="7059960" imgH="5307840" progId="Photoshop.Image.17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7112" y="3591712"/>
                        <a:ext cx="504092" cy="37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6" descr="battery 2000mah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13167" r="42030" b="9179"/>
          <a:stretch/>
        </p:blipFill>
        <p:spPr bwMode="auto">
          <a:xfrm flipH="1">
            <a:off x="3595524" y="3383195"/>
            <a:ext cx="1619688" cy="8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85762" y="1412675"/>
            <a:ext cx="151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가속도센서</a:t>
            </a:r>
            <a:endParaRPr lang="en-US" altLang="ko-KR" dirty="0"/>
          </a:p>
          <a:p>
            <a:pPr algn="ctr"/>
            <a:r>
              <a:rPr lang="en-US" altLang="ko-KR" dirty="0"/>
              <a:t>LIS3DH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6953" y="3933428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NOOBS 2.3.0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3769" y="17358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3" name="Picture 22" descr="Tactile Switch Buttons에 대한 이미지 검색결과"/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8" r="74992" b="29588"/>
          <a:stretch/>
        </p:blipFill>
        <p:spPr bwMode="auto">
          <a:xfrm>
            <a:off x="2591494" y="1473822"/>
            <a:ext cx="484668" cy="42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701204" y="1097899"/>
            <a:ext cx="17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스위치</a:t>
            </a:r>
          </a:p>
        </p:txBody>
      </p:sp>
      <p:pic>
        <p:nvPicPr>
          <p:cNvPr id="35" name="Picture 32" descr="half size breadboard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59" y="1865900"/>
            <a:ext cx="2256485" cy="16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25468" y="137786"/>
            <a:ext cx="45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파일롯</a:t>
            </a:r>
            <a:r>
              <a:rPr lang="ko-KR" altLang="en-US" dirty="0"/>
              <a:t> 프로젝트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(2017.3.13 ~ 2017.3.16)</a:t>
            </a:r>
          </a:p>
        </p:txBody>
      </p:sp>
    </p:spTree>
    <p:extLst>
      <p:ext uri="{BB962C8B-B14F-4D97-AF65-F5344CB8AC3E}">
        <p14:creationId xmlns:p14="http://schemas.microsoft.com/office/powerpoint/2010/main" val="31502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87" y="1382666"/>
            <a:ext cx="7237012" cy="500303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57103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파일롯</a:t>
            </a:r>
            <a:r>
              <a:rPr lang="ko-KR" altLang="en-US" dirty="0"/>
              <a:t> 프로젝트 </a:t>
            </a:r>
            <a:r>
              <a:rPr lang="en-US" altLang="ko-KR" dirty="0"/>
              <a:t>2 </a:t>
            </a:r>
            <a:r>
              <a:rPr lang="ko-KR" altLang="en-US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02031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453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Image</vt:lpstr>
      <vt:lpstr>파일럿 프로젝트</vt:lpstr>
      <vt:lpstr>PowerPoint 프레젠테이션</vt:lpstr>
      <vt:lpstr>파일롯 프로젝트 1 구성</vt:lpstr>
      <vt:lpstr>PowerPoint 프레젠테이션</vt:lpstr>
      <vt:lpstr>파일롯 프로젝트 2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안정욱</dc:creator>
  <cp:lastModifiedBy>안정욱</cp:lastModifiedBy>
  <cp:revision>18</cp:revision>
  <dcterms:created xsi:type="dcterms:W3CDTF">2017-03-05T12:01:41Z</dcterms:created>
  <dcterms:modified xsi:type="dcterms:W3CDTF">2017-03-19T13:25:30Z</dcterms:modified>
</cp:coreProperties>
</file>