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4C8"/>
    <a:srgbClr val="548123"/>
    <a:srgbClr val="00E600"/>
    <a:srgbClr val="800000"/>
    <a:srgbClr val="CC0000"/>
    <a:srgbClr val="7030A0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2" autoAdjust="0"/>
    <p:restoredTop sz="94627" autoAdjust="0"/>
  </p:normalViewPr>
  <p:slideViewPr>
    <p:cSldViewPr snapToGrid="0">
      <p:cViewPr>
        <p:scale>
          <a:sx n="100" d="100"/>
          <a:sy n="100" d="100"/>
        </p:scale>
        <p:origin x="61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92752D-5264-435E-803C-F4E2DDFEA2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1082586-125B-4EB2-91FD-F6442726E2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F2D564-DD82-4636-8BFF-373BF202F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CD4B-B853-4909-923A-D24A41B5DE02}" type="datetimeFigureOut">
              <a:rPr lang="ko-KR" altLang="en-US" smtClean="0"/>
              <a:t>2017-11-12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2E0488-E5FA-4B80-87FD-5FABC8947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2632DE-A939-4167-95A2-E01F06EF2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D77B4-5026-48DC-A746-E0E97529AC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4553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1DEA96-9B7E-4EB2-B5F3-4F3F1274B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B7B29FF-91BF-4210-B52D-91EC6FA00D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5C278C-695E-4F17-B487-7C82F9E75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CD4B-B853-4909-923A-D24A41B5DE02}" type="datetimeFigureOut">
              <a:rPr lang="ko-KR" altLang="en-US" smtClean="0"/>
              <a:t>2017-11-12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AB4000-60D7-47D8-A31B-45EF0CC46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9939BE-6833-4D1A-888E-E56F5177E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D77B4-5026-48DC-A746-E0E97529AC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168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5388189-7EE2-4EBB-8E30-76F5A5841A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E6EB47D-7B60-4BAF-88A0-5A68D47042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B57BCB-A7B6-432B-AB51-88FA2EE4F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CD4B-B853-4909-923A-D24A41B5DE02}" type="datetimeFigureOut">
              <a:rPr lang="ko-KR" altLang="en-US" smtClean="0"/>
              <a:t>2017-11-12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548438-49B2-4949-AB56-450B4E1C9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1BA9EE-3282-4EF1-B0DB-BB42F7E88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D77B4-5026-48DC-A746-E0E97529AC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025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DB6C47-4840-4B76-B1B9-B1FD132C4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AD9F62-7C8D-4DCB-9B0B-1A5373FB2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3397E0-146A-42C8-98D3-8D2467A53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CD4B-B853-4909-923A-D24A41B5DE02}" type="datetimeFigureOut">
              <a:rPr lang="ko-KR" altLang="en-US" smtClean="0"/>
              <a:t>2017-11-12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D913BB-471E-4E48-A089-BDA3FD15A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DC3447-8478-441F-A983-1E17AF329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D77B4-5026-48DC-A746-E0E97529AC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159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8CA79D-1CE7-46C6-ABB0-5246CE8B9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FE2AA3-D378-45FB-A257-E30F0E9111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F78159-4FD8-40CE-BAB3-B14A7E4AF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CD4B-B853-4909-923A-D24A41B5DE02}" type="datetimeFigureOut">
              <a:rPr lang="ko-KR" altLang="en-US" smtClean="0"/>
              <a:t>2017-11-12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E89168-14A2-4B81-8D45-D66FB0326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DB885C-C8DE-4354-B2EB-D9AF1EDF4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D77B4-5026-48DC-A746-E0E97529AC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951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9B431B-0004-4482-9009-43F43082D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F2622C-5474-4B5B-B0EB-0FAA026156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61B8730-9F9A-43A5-BF42-85A58AFECC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DD3164-7F5C-4813-84E3-C9D95BF0D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CD4B-B853-4909-923A-D24A41B5DE02}" type="datetimeFigureOut">
              <a:rPr lang="ko-KR" altLang="en-US" smtClean="0"/>
              <a:t>2017-11-12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181C10-CD9F-4213-8763-418D264EC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9EAF7A-85C5-472F-88B8-300C44419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D77B4-5026-48DC-A746-E0E97529AC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3707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7AD8DE-1DD7-4FC5-8FFD-30A8D62B3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3D016B-EE1A-4D61-82FA-3B762A142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6F885F9-3E6C-4E85-A793-BA268429DD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B61585A-420B-4FB7-860A-79ACEAC859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0B85D7B-349E-4FB8-B202-F4CC041612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A99CC2B-DE8F-403B-8740-1B7E5E6CB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CD4B-B853-4909-923A-D24A41B5DE02}" type="datetimeFigureOut">
              <a:rPr lang="ko-KR" altLang="en-US" smtClean="0"/>
              <a:t>2017-11-12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1C43C4C-9C09-4729-A598-560301D8D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8FF0314-1C35-4E60-915B-74DC25EC1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D77B4-5026-48DC-A746-E0E97529AC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05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3A3B4C-A6C6-4189-9298-4D5FFAFFE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4AD03F-1E79-4D2F-B2B2-ECEC0A23E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CD4B-B853-4909-923A-D24A41B5DE02}" type="datetimeFigureOut">
              <a:rPr lang="ko-KR" altLang="en-US" smtClean="0"/>
              <a:t>2017-11-12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A3D0538-A10D-4D9E-8C12-0F983F654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2B1A66F-7E61-409E-ABA0-C6DAA480D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D77B4-5026-48DC-A746-E0E97529AC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137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E93D213-654C-40DA-877E-9A2927DB1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CD4B-B853-4909-923A-D24A41B5DE02}" type="datetimeFigureOut">
              <a:rPr lang="ko-KR" altLang="en-US" smtClean="0"/>
              <a:t>2017-11-12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FA294ED-B462-4EE8-88BA-DB84CF18B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EFCA865-5923-4BFB-8886-C4A7A3A5F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D77B4-5026-48DC-A746-E0E97529AC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1827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707640-F494-42BB-B8C7-B05F104D9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D0858D-D89A-4408-B79C-5FDAB2773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C2109E3-285D-4271-805B-8C5A66878C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F2AAE3-7D44-48A2-8ADC-5AE5DB85C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CD4B-B853-4909-923A-D24A41B5DE02}" type="datetimeFigureOut">
              <a:rPr lang="ko-KR" altLang="en-US" smtClean="0"/>
              <a:t>2017-11-12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1A3A2E-08DF-4E2B-9977-5B143DD76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5BC56D-C523-475C-800C-B85160D80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D77B4-5026-48DC-A746-E0E97529AC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342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0D867C-906D-467C-B177-D636BCD32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06631CB-238F-4130-B609-E815E1A1A5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71F6649-0099-45D7-8F2B-282F306495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1C928D-7928-4B1E-84BA-EA09B12B4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CD4B-B853-4909-923A-D24A41B5DE02}" type="datetimeFigureOut">
              <a:rPr lang="ko-KR" altLang="en-US" smtClean="0"/>
              <a:t>2017-11-12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E962C4-F9AC-4555-8EB5-E4CA02AF8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C2FD57-983C-4479-B002-581E54AC1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D77B4-5026-48DC-A746-E0E97529AC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3108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2598644-564F-49BC-825B-A690EEFA1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57857D-1993-4323-946E-B2EE3F50EF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E7FC9B-92B5-43E9-94FC-2C46C8DFF3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7CD4B-B853-4909-923A-D24A41B5DE02}" type="datetimeFigureOut">
              <a:rPr lang="ko-KR" altLang="en-US" smtClean="0"/>
              <a:t>2017-11-12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E8BCBC-213E-40A0-AB80-F1F5C3CB7B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31850B-CA5F-4082-8F21-AEB774FD86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3D77B4-5026-48DC-A746-E0E97529AC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1355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12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0" Type="http://schemas.openxmlformats.org/officeDocument/2006/relationships/image" Target="../media/image7.jpeg"/><Relationship Id="rId4" Type="http://schemas.openxmlformats.org/officeDocument/2006/relationships/image" Target="../media/image2.jpeg"/><Relationship Id="rId9" Type="http://schemas.microsoft.com/office/2007/relationships/hdphoto" Target="../media/hdphoto2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8.png"/><Relationship Id="rId7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3.wdp"/><Relationship Id="rId9" Type="http://schemas.microsoft.com/office/2007/relationships/hdphoto" Target="../media/hdphoto2.wdp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7" Type="http://schemas.openxmlformats.org/officeDocument/2006/relationships/image" Target="../media/image7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F0D98BD-7CFB-4E25-AF81-711F58885BCD}"/>
              </a:ext>
            </a:extLst>
          </p:cNvPr>
          <p:cNvSpPr/>
          <p:nvPr/>
        </p:nvSpPr>
        <p:spPr>
          <a:xfrm>
            <a:off x="4252939" y="875211"/>
            <a:ext cx="2924121" cy="5009606"/>
          </a:xfrm>
          <a:prstGeom prst="roundRect">
            <a:avLst>
              <a:gd name="adj" fmla="val 693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880DCB9-6C36-42EF-A798-D76F704375DD}"/>
              </a:ext>
            </a:extLst>
          </p:cNvPr>
          <p:cNvSpPr/>
          <p:nvPr/>
        </p:nvSpPr>
        <p:spPr>
          <a:xfrm>
            <a:off x="4506685" y="875211"/>
            <a:ext cx="2416629" cy="542109"/>
          </a:xfrm>
          <a:prstGeom prst="roundRect">
            <a:avLst>
              <a:gd name="adj" fmla="val 21486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>
                <a:solidFill>
                  <a:schemeClr val="tx1"/>
                </a:solidFill>
              </a:rPr>
              <a:t>통합 관리 서버</a:t>
            </a:r>
          </a:p>
        </p:txBody>
      </p:sp>
      <p:sp>
        <p:nvSpPr>
          <p:cNvPr id="6" name="원통 17">
            <a:extLst>
              <a:ext uri="{FF2B5EF4-FFF2-40B4-BE49-F238E27FC236}">
                <a16:creationId xmlns:a16="http://schemas.microsoft.com/office/drawing/2014/main" id="{777637CF-9AA0-47BA-8610-AF1B0B2B2D03}"/>
              </a:ext>
            </a:extLst>
          </p:cNvPr>
          <p:cNvSpPr/>
          <p:nvPr/>
        </p:nvSpPr>
        <p:spPr bwMode="auto">
          <a:xfrm>
            <a:off x="4638066" y="4008093"/>
            <a:ext cx="982615" cy="496387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D0F784-F2A9-4D71-ADDA-6849C9735B79}"/>
              </a:ext>
            </a:extLst>
          </p:cNvPr>
          <p:cNvSpPr txBox="1"/>
          <p:nvPr/>
        </p:nvSpPr>
        <p:spPr>
          <a:xfrm>
            <a:off x="5620681" y="4159494"/>
            <a:ext cx="1410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환자정보</a:t>
            </a:r>
            <a:endParaRPr lang="en-US" altLang="ko-KR" dirty="0"/>
          </a:p>
        </p:txBody>
      </p:sp>
      <p:sp>
        <p:nvSpPr>
          <p:cNvPr id="8" name="원통 17">
            <a:extLst>
              <a:ext uri="{FF2B5EF4-FFF2-40B4-BE49-F238E27FC236}">
                <a16:creationId xmlns:a16="http://schemas.microsoft.com/office/drawing/2014/main" id="{209C9127-0B60-4D3B-AF0C-9039C9F402B0}"/>
              </a:ext>
            </a:extLst>
          </p:cNvPr>
          <p:cNvSpPr/>
          <p:nvPr/>
        </p:nvSpPr>
        <p:spPr bwMode="auto">
          <a:xfrm>
            <a:off x="4638066" y="3696906"/>
            <a:ext cx="982615" cy="496387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06166E-71B3-4FA0-92B9-099A79C1C4AF}"/>
              </a:ext>
            </a:extLst>
          </p:cNvPr>
          <p:cNvSpPr txBox="1"/>
          <p:nvPr/>
        </p:nvSpPr>
        <p:spPr>
          <a:xfrm>
            <a:off x="5620681" y="3780515"/>
            <a:ext cx="1410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의료진정보</a:t>
            </a:r>
            <a:endParaRPr lang="en-US" altLang="ko-KR" dirty="0"/>
          </a:p>
        </p:txBody>
      </p:sp>
      <p:sp>
        <p:nvSpPr>
          <p:cNvPr id="10" name="원통 17">
            <a:extLst>
              <a:ext uri="{FF2B5EF4-FFF2-40B4-BE49-F238E27FC236}">
                <a16:creationId xmlns:a16="http://schemas.microsoft.com/office/drawing/2014/main" id="{536DAAD7-4097-48F9-9616-1F2EF011755F}"/>
              </a:ext>
            </a:extLst>
          </p:cNvPr>
          <p:cNvSpPr/>
          <p:nvPr/>
        </p:nvSpPr>
        <p:spPr bwMode="auto">
          <a:xfrm>
            <a:off x="4638066" y="3385720"/>
            <a:ext cx="982615" cy="496387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333082-0C31-4F34-9DA5-125EBB7ACAF7}"/>
              </a:ext>
            </a:extLst>
          </p:cNvPr>
          <p:cNvSpPr txBox="1"/>
          <p:nvPr/>
        </p:nvSpPr>
        <p:spPr>
          <a:xfrm>
            <a:off x="5620681" y="3406491"/>
            <a:ext cx="1410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기기정보</a:t>
            </a:r>
            <a:endParaRPr lang="en-US" altLang="ko-KR" dirty="0"/>
          </a:p>
        </p:txBody>
      </p:sp>
      <p:pic>
        <p:nvPicPr>
          <p:cNvPr id="14" name="Picture 18" descr="관련 이미지">
            <a:extLst>
              <a:ext uri="{FF2B5EF4-FFF2-40B4-BE49-F238E27FC236}">
                <a16:creationId xmlns:a16="http://schemas.microsoft.com/office/drawing/2014/main" id="{715F416C-2051-406B-B1EA-CCA1F4604A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13" b="97934" l="5000" r="94667">
                        <a14:foregroundMark x1="6333" y1="4545" x2="6000" y2="26033"/>
                        <a14:foregroundMark x1="6000" y1="26033" x2="29333" y2="8678"/>
                        <a14:foregroundMark x1="29333" y1="8678" x2="21000" y2="28099"/>
                        <a14:foregroundMark x1="21000" y1="28099" x2="39333" y2="30165"/>
                        <a14:foregroundMark x1="39333" y1="30165" x2="28333" y2="64050"/>
                        <a14:foregroundMark x1="28333" y1="64050" x2="49333" y2="38430"/>
                        <a14:foregroundMark x1="49333" y1="38430" x2="71333" y2="27686"/>
                        <a14:foregroundMark x1="71333" y1="27686" x2="58333" y2="52066"/>
                        <a14:foregroundMark x1="58333" y1="52066" x2="77333" y2="33058"/>
                        <a14:foregroundMark x1="77333" y1="33058" x2="62333" y2="60744"/>
                        <a14:foregroundMark x1="62333" y1="60744" x2="81333" y2="40083"/>
                        <a14:foregroundMark x1="81333" y1="40083" x2="75667" y2="52479"/>
                        <a14:foregroundMark x1="45000" y1="70248" x2="45000" y2="85950"/>
                        <a14:foregroundMark x1="57000" y1="66529" x2="51000" y2="88017"/>
                        <a14:foregroundMark x1="51000" y1="88017" x2="50333" y2="89256"/>
                        <a14:foregroundMark x1="18667" y1="6198" x2="77333" y2="11570"/>
                        <a14:foregroundMark x1="77333" y1="11570" x2="92667" y2="21074"/>
                        <a14:foregroundMark x1="92667" y1="21074" x2="90333" y2="36777"/>
                        <a14:foregroundMark x1="13333" y1="7851" x2="8000" y2="52893"/>
                        <a14:foregroundMark x1="5667" y1="30579" x2="5333" y2="42562"/>
                        <a14:foregroundMark x1="6333" y1="44628" x2="6667" y2="66942"/>
                        <a14:foregroundMark x1="6667" y1="66942" x2="21333" y2="76446"/>
                        <a14:foregroundMark x1="21333" y1="76446" x2="39667" y2="76860"/>
                        <a14:foregroundMark x1="39667" y1="76860" x2="41667" y2="92562"/>
                        <a14:foregroundMark x1="57459" y1="82855" x2="51333" y2="98347"/>
                        <a14:foregroundMark x1="59667" y1="77273" x2="58480" y2="80274"/>
                        <a14:foregroundMark x1="62000" y1="64876" x2="77620" y2="72621"/>
                        <a14:foregroundMark x1="79408" y1="72681" x2="82000" y2="71074"/>
                        <a14:foregroundMark x1="92607" y1="7581" x2="82966" y2="72800"/>
                        <a14:backgroundMark x1="80667" y1="89256" x2="80667" y2="89256"/>
                        <a14:backgroundMark x1="74333" y1="87603" x2="74333" y2="87603"/>
                        <a14:backgroundMark x1="68667" y1="82645" x2="68667" y2="82645"/>
                        <a14:backgroundMark x1="65333" y1="78099" x2="65333" y2="78099"/>
                        <a14:backgroundMark x1="82000" y1="80579" x2="82000" y2="80579"/>
                        <a14:backgroundMark x1="82000" y1="78099" x2="82000" y2="78099"/>
                        <a14:backgroundMark x1="62000" y1="78099" x2="86667" y2="78926"/>
                        <a14:backgroundMark x1="88667" y1="78099" x2="95333" y2="78099"/>
                        <a14:backgroundMark x1="90000" y1="76860" x2="87667" y2="76860"/>
                        <a14:backgroundMark x1="61000" y1="76860" x2="61000" y2="76860"/>
                        <a14:backgroundMark x1="60667" y1="77273" x2="62000" y2="78099"/>
                        <a14:backgroundMark x1="91333" y1="1653" x2="99333" y2="165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769" t="5685" r="8082" b="25522"/>
          <a:stretch/>
        </p:blipFill>
        <p:spPr bwMode="auto">
          <a:xfrm>
            <a:off x="4772620" y="1902426"/>
            <a:ext cx="1017247" cy="662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모바일 페이지에 대한 이미지 검색결과">
            <a:extLst>
              <a:ext uri="{FF2B5EF4-FFF2-40B4-BE49-F238E27FC236}">
                <a16:creationId xmlns:a16="http://schemas.microsoft.com/office/drawing/2014/main" id="{44562F74-D1C7-494B-AD81-2637A4FC10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47" t="5196" r="3350" b="11590"/>
          <a:stretch/>
        </p:blipFill>
        <p:spPr bwMode="auto">
          <a:xfrm>
            <a:off x="6110732" y="1902426"/>
            <a:ext cx="345214" cy="662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B3BA761-5252-4B28-9879-C41539275646}"/>
              </a:ext>
            </a:extLst>
          </p:cNvPr>
          <p:cNvSpPr txBox="1"/>
          <p:nvPr/>
        </p:nvSpPr>
        <p:spPr>
          <a:xfrm>
            <a:off x="4506685" y="1515290"/>
            <a:ext cx="2404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관리 웹 페이지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6BCDCA-5ECF-4FC6-B9DF-6EC85EE39A82}"/>
              </a:ext>
            </a:extLst>
          </p:cNvPr>
          <p:cNvSpPr txBox="1"/>
          <p:nvPr/>
        </p:nvSpPr>
        <p:spPr>
          <a:xfrm>
            <a:off x="4506685" y="3055176"/>
            <a:ext cx="2404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데이터베이스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62C1B83-CB73-43CD-8EB3-FA9A67F9EED8}"/>
              </a:ext>
            </a:extLst>
          </p:cNvPr>
          <p:cNvSpPr txBox="1"/>
          <p:nvPr/>
        </p:nvSpPr>
        <p:spPr>
          <a:xfrm>
            <a:off x="4202749" y="4660986"/>
            <a:ext cx="3012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서비스 제공 어플리케이션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2E972A00-1964-49D2-BDE7-E1376F7D5CF7}"/>
              </a:ext>
            </a:extLst>
          </p:cNvPr>
          <p:cNvSpPr/>
          <p:nvPr/>
        </p:nvSpPr>
        <p:spPr>
          <a:xfrm>
            <a:off x="4706549" y="5007560"/>
            <a:ext cx="1942445" cy="36655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날씨 및 시간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AB005755-932B-47AC-999F-397E561886A6}"/>
              </a:ext>
            </a:extLst>
          </p:cNvPr>
          <p:cNvSpPr/>
          <p:nvPr/>
        </p:nvSpPr>
        <p:spPr>
          <a:xfrm>
            <a:off x="4706549" y="5374117"/>
            <a:ext cx="1942445" cy="36655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환자운동 정보</a:t>
            </a:r>
          </a:p>
        </p:txBody>
      </p:sp>
      <p:pic>
        <p:nvPicPr>
          <p:cNvPr id="27" name="Picture 2" descr="관리자에 대한 이미지 검색결과">
            <a:extLst>
              <a:ext uri="{FF2B5EF4-FFF2-40B4-BE49-F238E27FC236}">
                <a16:creationId xmlns:a16="http://schemas.microsoft.com/office/drawing/2014/main" id="{031AFF47-1F1A-4D6F-B936-7BF94101A2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420998" y="3651216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관련 이미지">
            <a:extLst>
              <a:ext uri="{FF2B5EF4-FFF2-40B4-BE49-F238E27FC236}">
                <a16:creationId xmlns:a16="http://schemas.microsoft.com/office/drawing/2014/main" id="{788423C8-EF8B-4D8D-B837-F2A9F5E1F2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0998" y="2250893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환자 아이콘에 대한 이미지 검색결과">
            <a:extLst>
              <a:ext uri="{FF2B5EF4-FFF2-40B4-BE49-F238E27FC236}">
                <a16:creationId xmlns:a16="http://schemas.microsoft.com/office/drawing/2014/main" id="{1D3831E2-49B9-400D-82F3-FCA45D076F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826816" y="1393240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77734D03-FB03-447C-89DA-6C086822FDB5}"/>
              </a:ext>
            </a:extLst>
          </p:cNvPr>
          <p:cNvCxnSpPr>
            <a:stCxn id="27" idx="3"/>
          </p:cNvCxnSpPr>
          <p:nvPr/>
        </p:nvCxnSpPr>
        <p:spPr>
          <a:xfrm rot="10800000">
            <a:off x="7158448" y="2142310"/>
            <a:ext cx="2262550" cy="2048907"/>
          </a:xfrm>
          <a:prstGeom prst="bentConnector3">
            <a:avLst/>
          </a:prstGeom>
          <a:ln w="57150">
            <a:solidFill>
              <a:srgbClr val="0070C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1591AEBF-14B6-4AB4-94CD-9D805ADF7971}"/>
              </a:ext>
            </a:extLst>
          </p:cNvPr>
          <p:cNvCxnSpPr>
            <a:cxnSpLocks/>
            <a:stCxn id="28" idx="1"/>
          </p:cNvCxnSpPr>
          <p:nvPr/>
        </p:nvCxnSpPr>
        <p:spPr>
          <a:xfrm rot="10800000">
            <a:off x="7170524" y="2142313"/>
            <a:ext cx="2250474" cy="648581"/>
          </a:xfrm>
          <a:prstGeom prst="bentConnector3">
            <a:avLst/>
          </a:prstGeom>
          <a:ln w="57150">
            <a:solidFill>
              <a:srgbClr val="00B05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BE1A0F4-AFB9-4537-BAD1-FF1730D005D8}"/>
              </a:ext>
            </a:extLst>
          </p:cNvPr>
          <p:cNvSpPr txBox="1"/>
          <p:nvPr/>
        </p:nvSpPr>
        <p:spPr>
          <a:xfrm>
            <a:off x="8289723" y="2366338"/>
            <a:ext cx="1285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환자 관리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08415CF-E918-464B-BC55-14654A2ADD7D}"/>
              </a:ext>
            </a:extLst>
          </p:cNvPr>
          <p:cNvSpPr txBox="1"/>
          <p:nvPr/>
        </p:nvSpPr>
        <p:spPr>
          <a:xfrm>
            <a:off x="8289723" y="3429000"/>
            <a:ext cx="1285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기기 관리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045FC96-5747-4E8B-975E-DAD66F84339D}"/>
              </a:ext>
            </a:extLst>
          </p:cNvPr>
          <p:cNvSpPr txBox="1"/>
          <p:nvPr/>
        </p:nvSpPr>
        <p:spPr>
          <a:xfrm>
            <a:off x="8289723" y="3782930"/>
            <a:ext cx="1285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계정 관리</a:t>
            </a:r>
          </a:p>
        </p:txBody>
      </p: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F9116757-AB54-48A4-965A-C9CAE3E15208}"/>
              </a:ext>
            </a:extLst>
          </p:cNvPr>
          <p:cNvCxnSpPr>
            <a:cxnSpLocks/>
            <a:endCxn id="29" idx="1"/>
          </p:cNvCxnSpPr>
          <p:nvPr/>
        </p:nvCxnSpPr>
        <p:spPr>
          <a:xfrm rot="10800000">
            <a:off x="2906817" y="1933241"/>
            <a:ext cx="1364735" cy="3579543"/>
          </a:xfrm>
          <a:prstGeom prst="bentConnector3">
            <a:avLst>
              <a:gd name="adj1" fmla="val 50000"/>
            </a:avLst>
          </a:prstGeom>
          <a:ln w="57150">
            <a:solidFill>
              <a:srgbClr val="7030A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83BB85D-3D88-4B2E-8B3A-64400F91BB5E}"/>
              </a:ext>
            </a:extLst>
          </p:cNvPr>
          <p:cNvSpPr txBox="1"/>
          <p:nvPr/>
        </p:nvSpPr>
        <p:spPr>
          <a:xfrm>
            <a:off x="2906816" y="1528353"/>
            <a:ext cx="1624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서비스 제공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A8D8318-810E-4856-9986-385E0E02045A}"/>
              </a:ext>
            </a:extLst>
          </p:cNvPr>
          <p:cNvSpPr txBox="1"/>
          <p:nvPr/>
        </p:nvSpPr>
        <p:spPr>
          <a:xfrm>
            <a:off x="1903799" y="5232873"/>
            <a:ext cx="1742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반응형 포스터 기기</a:t>
            </a:r>
            <a:endParaRPr lang="en-US" altLang="ko-KR" dirty="0"/>
          </a:p>
        </p:txBody>
      </p:sp>
      <p:pic>
        <p:nvPicPr>
          <p:cNvPr id="40" name="Picture 2" descr="라즈베리파이 3에 대한 이미지 검색결과">
            <a:extLst>
              <a:ext uri="{FF2B5EF4-FFF2-40B4-BE49-F238E27FC236}">
                <a16:creationId xmlns:a16="http://schemas.microsoft.com/office/drawing/2014/main" id="{E6AABFAD-0083-4944-B0FC-78F7534F9B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3288" y="3269223"/>
            <a:ext cx="981499" cy="51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D2025C9B-9860-4289-93E9-F869B56B927D}"/>
              </a:ext>
            </a:extLst>
          </p:cNvPr>
          <p:cNvSpPr txBox="1"/>
          <p:nvPr/>
        </p:nvSpPr>
        <p:spPr>
          <a:xfrm>
            <a:off x="1933706" y="3752713"/>
            <a:ext cx="1742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환자 </a:t>
            </a:r>
            <a:endParaRPr lang="en-US" altLang="ko-KR"/>
          </a:p>
          <a:p>
            <a:pPr algn="ctr"/>
            <a:r>
              <a:rPr lang="ko-KR" altLang="en-US"/>
              <a:t>식별기기</a:t>
            </a:r>
            <a:endParaRPr lang="en-US" altLang="ko-KR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B3CC880-F8B7-49B2-9DBD-BF76A7D538F3}"/>
              </a:ext>
            </a:extLst>
          </p:cNvPr>
          <p:cNvSpPr txBox="1"/>
          <p:nvPr/>
        </p:nvSpPr>
        <p:spPr>
          <a:xfrm>
            <a:off x="1922773" y="2473240"/>
            <a:ext cx="990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환자</a:t>
            </a:r>
            <a:endParaRPr lang="en-US" altLang="ko-KR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543E9F5-C44D-449A-86D0-69FD0E9E86A6}"/>
              </a:ext>
            </a:extLst>
          </p:cNvPr>
          <p:cNvSpPr txBox="1"/>
          <p:nvPr/>
        </p:nvSpPr>
        <p:spPr>
          <a:xfrm>
            <a:off x="9467747" y="3298195"/>
            <a:ext cx="1079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의료진</a:t>
            </a:r>
            <a:endParaRPr lang="en-US" altLang="ko-KR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C6C19C9-0F2B-4644-985A-AC7666BCEFEB}"/>
              </a:ext>
            </a:extLst>
          </p:cNvPr>
          <p:cNvSpPr txBox="1"/>
          <p:nvPr/>
        </p:nvSpPr>
        <p:spPr>
          <a:xfrm>
            <a:off x="9541573" y="4822627"/>
            <a:ext cx="1079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관리자</a:t>
            </a:r>
            <a:endParaRPr lang="en-US" altLang="ko-KR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2CDCCD2-D374-435B-AC58-513081897397}"/>
              </a:ext>
            </a:extLst>
          </p:cNvPr>
          <p:cNvSpPr txBox="1"/>
          <p:nvPr/>
        </p:nvSpPr>
        <p:spPr>
          <a:xfrm>
            <a:off x="4626092" y="2609514"/>
            <a:ext cx="2250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웹 </a:t>
            </a:r>
            <a:r>
              <a:rPr lang="en-US" altLang="ko-KR"/>
              <a:t>/ </a:t>
            </a:r>
            <a:r>
              <a:rPr lang="ko-KR" altLang="en-US"/>
              <a:t>모바일 페이지</a:t>
            </a:r>
            <a:endParaRPr lang="en-US" altLang="ko-KR" dirty="0"/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50086E55-92E1-4458-951D-336306C1ACBB}"/>
              </a:ext>
            </a:extLst>
          </p:cNvPr>
          <p:cNvCxnSpPr/>
          <p:nvPr/>
        </p:nvCxnSpPr>
        <p:spPr>
          <a:xfrm>
            <a:off x="4506685" y="2952720"/>
            <a:ext cx="2428705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67897551-EFA7-4302-B9D3-6365514D2005}"/>
              </a:ext>
            </a:extLst>
          </p:cNvPr>
          <p:cNvCxnSpPr/>
          <p:nvPr/>
        </p:nvCxnSpPr>
        <p:spPr>
          <a:xfrm>
            <a:off x="4506685" y="4620781"/>
            <a:ext cx="2428705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2" descr="관련 이미지">
            <a:extLst>
              <a:ext uri="{FF2B5EF4-FFF2-40B4-BE49-F238E27FC236}">
                <a16:creationId xmlns:a16="http://schemas.microsoft.com/office/drawing/2014/main" id="{1FBC1CF7-0324-4FD9-A7FD-254248673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4574" y="4417134"/>
            <a:ext cx="810986" cy="810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관련 이미지">
            <a:extLst>
              <a:ext uri="{FF2B5EF4-FFF2-40B4-BE49-F238E27FC236}">
                <a16:creationId xmlns:a16="http://schemas.microsoft.com/office/drawing/2014/main" id="{97E96DB9-A71B-4CCC-A4E3-C605B8EA52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10000" r="90000">
                        <a14:foregroundMark x1="27000" y1="23659" x2="45000" y2="54634"/>
                        <a14:foregroundMark x1="28800" y1="14878" x2="45000" y2="48049"/>
                        <a14:foregroundMark x1="74000" y1="39268" x2="75800" y2="6122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0429" y="845446"/>
            <a:ext cx="753406" cy="617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37363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6D56159-F366-4EF3-8F9E-260AF5E91A35}"/>
              </a:ext>
            </a:extLst>
          </p:cNvPr>
          <p:cNvSpPr/>
          <p:nvPr/>
        </p:nvSpPr>
        <p:spPr>
          <a:xfrm>
            <a:off x="2241805" y="4898638"/>
            <a:ext cx="8345508" cy="425002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Network</a:t>
            </a:r>
            <a:endParaRPr lang="ko-KR" altLang="en-US" sz="140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42195FB-BD59-4997-996F-7E3822F72993}"/>
              </a:ext>
            </a:extLst>
          </p:cNvPr>
          <p:cNvSpPr/>
          <p:nvPr/>
        </p:nvSpPr>
        <p:spPr>
          <a:xfrm>
            <a:off x="2241804" y="4370604"/>
            <a:ext cx="8345509" cy="425002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Linux (Cent OS 7.3 LTS)</a:t>
            </a:r>
            <a:endParaRPr lang="ko-KR" altLang="en-US" sz="140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635F1FF-8A6D-4C10-8506-265DD505265A}"/>
              </a:ext>
            </a:extLst>
          </p:cNvPr>
          <p:cNvSpPr/>
          <p:nvPr/>
        </p:nvSpPr>
        <p:spPr>
          <a:xfrm>
            <a:off x="2241804" y="3945602"/>
            <a:ext cx="6330164" cy="32197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Node.js(6.10.3 LTS)</a:t>
            </a:r>
            <a:endParaRPr lang="ko-KR" altLang="en-US" sz="140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8AD7F94-D566-4EC7-9C13-B2273B98C657}"/>
              </a:ext>
            </a:extLst>
          </p:cNvPr>
          <p:cNvSpPr/>
          <p:nvPr/>
        </p:nvSpPr>
        <p:spPr>
          <a:xfrm>
            <a:off x="8678007" y="1581684"/>
            <a:ext cx="1909305" cy="2680886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MariaDB </a:t>
            </a:r>
          </a:p>
          <a:p>
            <a:pPr algn="ctr"/>
            <a:r>
              <a:rPr lang="en-US" altLang="ko-KR" sz="1400"/>
              <a:t>(10.2.9 stable)</a:t>
            </a:r>
            <a:endParaRPr lang="ko-KR" altLang="en-US" sz="140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DFD1FC9-310B-4AE8-9B10-D37EBA9C1D17}"/>
              </a:ext>
            </a:extLst>
          </p:cNvPr>
          <p:cNvSpPr/>
          <p:nvPr/>
        </p:nvSpPr>
        <p:spPr>
          <a:xfrm>
            <a:off x="8813974" y="2909312"/>
            <a:ext cx="1667301" cy="525674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환자 정보</a:t>
            </a:r>
            <a:endParaRPr lang="en-US" altLang="ko-KR" sz="1400" b="1" dirty="0"/>
          </a:p>
          <a:p>
            <a:pPr algn="ctr"/>
            <a:r>
              <a:rPr lang="en-US" altLang="ko-KR" sz="1400" b="1" dirty="0"/>
              <a:t>DB</a:t>
            </a:r>
            <a:endParaRPr lang="ko-KR" altLang="en-US" sz="1400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93ED2E0-A5E7-4974-9FEE-7FD2DD4DEED1}"/>
              </a:ext>
            </a:extLst>
          </p:cNvPr>
          <p:cNvSpPr/>
          <p:nvPr/>
        </p:nvSpPr>
        <p:spPr>
          <a:xfrm>
            <a:off x="8795016" y="3646924"/>
            <a:ext cx="1667301" cy="525674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기기 정보</a:t>
            </a:r>
            <a:endParaRPr lang="en-US" altLang="ko-KR" sz="1400" b="1" dirty="0"/>
          </a:p>
          <a:p>
            <a:pPr algn="ctr"/>
            <a:r>
              <a:rPr lang="en-US" altLang="ko-KR" sz="1400" b="1" dirty="0"/>
              <a:t>DB</a:t>
            </a:r>
            <a:endParaRPr lang="ko-KR" altLang="en-US" sz="14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F035AFA-43A9-4980-ABFD-47962ED74F6D}"/>
              </a:ext>
            </a:extLst>
          </p:cNvPr>
          <p:cNvSpPr/>
          <p:nvPr/>
        </p:nvSpPr>
        <p:spPr>
          <a:xfrm>
            <a:off x="2241804" y="949950"/>
            <a:ext cx="8345507" cy="540913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User Interface</a:t>
            </a:r>
            <a:endParaRPr lang="ko-KR" altLang="en-US" sz="1400" b="1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0302BF8-6623-4F85-B3F5-EED2363D986A}"/>
              </a:ext>
            </a:extLst>
          </p:cNvPr>
          <p:cNvCxnSpPr>
            <a:stCxn id="5" idx="0"/>
            <a:endCxn id="6" idx="2"/>
          </p:cNvCxnSpPr>
          <p:nvPr/>
        </p:nvCxnSpPr>
        <p:spPr>
          <a:xfrm flipV="1">
            <a:off x="6414559" y="4795606"/>
            <a:ext cx="0" cy="1030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F459A2C-3865-4363-9E37-410CFE870F14}"/>
              </a:ext>
            </a:extLst>
          </p:cNvPr>
          <p:cNvCxnSpPr>
            <a:cxnSpLocks/>
          </p:cNvCxnSpPr>
          <p:nvPr/>
        </p:nvCxnSpPr>
        <p:spPr>
          <a:xfrm>
            <a:off x="5431294" y="4253802"/>
            <a:ext cx="0" cy="1030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6B25738-C4BD-4909-99B4-50BC8990A2DC}"/>
              </a:ext>
            </a:extLst>
          </p:cNvPr>
          <p:cNvCxnSpPr/>
          <p:nvPr/>
        </p:nvCxnSpPr>
        <p:spPr>
          <a:xfrm>
            <a:off x="9648816" y="4265071"/>
            <a:ext cx="0" cy="1030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B9A621C-C8FC-4408-A9E7-E7E56011DEE7}"/>
              </a:ext>
            </a:extLst>
          </p:cNvPr>
          <p:cNvSpPr/>
          <p:nvPr/>
        </p:nvSpPr>
        <p:spPr>
          <a:xfrm>
            <a:off x="8795016" y="2171700"/>
            <a:ext cx="1667301" cy="525674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/>
              <a:t>의료진 계정 </a:t>
            </a:r>
            <a:r>
              <a:rPr lang="en-US" altLang="ko-KR" sz="1400" b="1" dirty="0"/>
              <a:t>DB</a:t>
            </a:r>
            <a:endParaRPr lang="ko-KR" altLang="en-US" sz="1400" b="1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AAB6FC4-B7E8-4157-B757-199BFF707716}"/>
              </a:ext>
            </a:extLst>
          </p:cNvPr>
          <p:cNvSpPr/>
          <p:nvPr/>
        </p:nvSpPr>
        <p:spPr>
          <a:xfrm>
            <a:off x="4799854" y="1581684"/>
            <a:ext cx="1188000" cy="1880785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환자 정보</a:t>
            </a:r>
            <a:endParaRPr lang="en-US" altLang="ko-KR" sz="1400" b="1" dirty="0"/>
          </a:p>
          <a:p>
            <a:pPr algn="ctr"/>
            <a:r>
              <a:rPr lang="ko-KR" altLang="en-US" sz="1400" b="1" dirty="0"/>
              <a:t>관리 모듈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D5608D4-3B9A-49A4-B1B0-C77F2F47C191}"/>
              </a:ext>
            </a:extLst>
          </p:cNvPr>
          <p:cNvSpPr/>
          <p:nvPr/>
        </p:nvSpPr>
        <p:spPr>
          <a:xfrm>
            <a:off x="6082433" y="1581684"/>
            <a:ext cx="1188000" cy="1880785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/>
              <a:t>의료진 계정</a:t>
            </a:r>
            <a:endParaRPr lang="en-US" altLang="ko-KR" sz="1400" b="1"/>
          </a:p>
          <a:p>
            <a:pPr algn="ctr"/>
            <a:r>
              <a:rPr lang="ko-KR" altLang="en-US" sz="1400" b="1"/>
              <a:t>관리 </a:t>
            </a:r>
            <a:r>
              <a:rPr lang="ko-KR" altLang="en-US" sz="1400" b="1" dirty="0"/>
              <a:t>모듈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60700A5-AB39-4542-B082-084D552DF1FE}"/>
              </a:ext>
            </a:extLst>
          </p:cNvPr>
          <p:cNvSpPr/>
          <p:nvPr/>
        </p:nvSpPr>
        <p:spPr>
          <a:xfrm>
            <a:off x="7365012" y="1581684"/>
            <a:ext cx="1188000" cy="1880785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기기 정보</a:t>
            </a:r>
            <a:endParaRPr lang="en-US" altLang="ko-KR" sz="1400" b="1" dirty="0"/>
          </a:p>
          <a:p>
            <a:pPr algn="ctr"/>
            <a:r>
              <a:rPr lang="ko-KR" altLang="en-US" sz="1400" b="1" dirty="0"/>
              <a:t>관리 모듈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6524D0C-D794-4A93-BBCD-02C4E0B490B8}"/>
              </a:ext>
            </a:extLst>
          </p:cNvPr>
          <p:cNvSpPr/>
          <p:nvPr/>
        </p:nvSpPr>
        <p:spPr>
          <a:xfrm>
            <a:off x="3517276" y="1581684"/>
            <a:ext cx="1188000" cy="1880785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/>
              <a:t>기기</a:t>
            </a:r>
            <a:endParaRPr lang="en-US" altLang="ko-KR" sz="1400" b="1"/>
          </a:p>
          <a:p>
            <a:pPr algn="ctr"/>
            <a:r>
              <a:rPr lang="ko-KR" altLang="en-US" sz="1400" b="1"/>
              <a:t> </a:t>
            </a:r>
            <a:r>
              <a:rPr lang="ko-KR" altLang="en-US" sz="1400" b="1" dirty="0"/>
              <a:t>개통 모듈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843B952-7B96-40DF-97EF-C7637CE87BED}"/>
              </a:ext>
            </a:extLst>
          </p:cNvPr>
          <p:cNvSpPr/>
          <p:nvPr/>
        </p:nvSpPr>
        <p:spPr>
          <a:xfrm>
            <a:off x="2250596" y="3546001"/>
            <a:ext cx="6311208" cy="312447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/>
              <a:t>데이터 송수신 모듈</a:t>
            </a:r>
            <a:endParaRPr lang="ko-KR" altLang="en-US" sz="1400" b="1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F70A6F8-3505-4E53-B4AC-6F0E32581741}"/>
              </a:ext>
            </a:extLst>
          </p:cNvPr>
          <p:cNvSpPr/>
          <p:nvPr/>
        </p:nvSpPr>
        <p:spPr>
          <a:xfrm>
            <a:off x="2234698" y="1581684"/>
            <a:ext cx="1188000" cy="1880785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/>
              <a:t>환자 운동 서비스 제공 모듈</a:t>
            </a:r>
            <a:endParaRPr lang="ko-KR" altLang="en-US" sz="1400" b="1" dirty="0"/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BDBCA231-5A0D-4622-81FC-0745073F5C01}"/>
              </a:ext>
            </a:extLst>
          </p:cNvPr>
          <p:cNvCxnSpPr>
            <a:cxnSpLocks/>
            <a:stCxn id="46" idx="2"/>
            <a:endCxn id="7" idx="0"/>
          </p:cNvCxnSpPr>
          <p:nvPr/>
        </p:nvCxnSpPr>
        <p:spPr>
          <a:xfrm>
            <a:off x="5406200" y="3858448"/>
            <a:ext cx="686" cy="871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7A50230E-EA6C-4432-AC9D-C621B7108BA1}"/>
              </a:ext>
            </a:extLst>
          </p:cNvPr>
          <p:cNvCxnSpPr>
            <a:stCxn id="47" idx="2"/>
          </p:cNvCxnSpPr>
          <p:nvPr/>
        </p:nvCxnSpPr>
        <p:spPr>
          <a:xfrm>
            <a:off x="2828698" y="3462469"/>
            <a:ext cx="2425" cy="835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29DF1EC1-593E-47AB-9297-483F61706F3C}"/>
              </a:ext>
            </a:extLst>
          </p:cNvPr>
          <p:cNvCxnSpPr/>
          <p:nvPr/>
        </p:nvCxnSpPr>
        <p:spPr>
          <a:xfrm>
            <a:off x="4060598" y="3456119"/>
            <a:ext cx="2425" cy="835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8C972E9A-C3B9-4676-A87A-262FD61A7884}"/>
              </a:ext>
            </a:extLst>
          </p:cNvPr>
          <p:cNvCxnSpPr/>
          <p:nvPr/>
        </p:nvCxnSpPr>
        <p:spPr>
          <a:xfrm>
            <a:off x="5362348" y="3462469"/>
            <a:ext cx="2425" cy="835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C07B4491-816A-474A-A10B-174ADA726F4E}"/>
              </a:ext>
            </a:extLst>
          </p:cNvPr>
          <p:cNvCxnSpPr/>
          <p:nvPr/>
        </p:nvCxnSpPr>
        <p:spPr>
          <a:xfrm>
            <a:off x="6632348" y="3462469"/>
            <a:ext cx="2425" cy="835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8DC581CB-CAA9-405D-AE6F-330CB43F8A5E}"/>
              </a:ext>
            </a:extLst>
          </p:cNvPr>
          <p:cNvCxnSpPr/>
          <p:nvPr/>
        </p:nvCxnSpPr>
        <p:spPr>
          <a:xfrm>
            <a:off x="7946798" y="3462469"/>
            <a:ext cx="2425" cy="835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86484FED-7912-42AA-8959-DF5AFFDE4A4C}"/>
              </a:ext>
            </a:extLst>
          </p:cNvPr>
          <p:cNvCxnSpPr/>
          <p:nvPr/>
        </p:nvCxnSpPr>
        <p:spPr>
          <a:xfrm>
            <a:off x="2866797" y="1504714"/>
            <a:ext cx="2425" cy="835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397CEE73-95F4-4919-82B5-662CF7A9AB3D}"/>
              </a:ext>
            </a:extLst>
          </p:cNvPr>
          <p:cNvCxnSpPr/>
          <p:nvPr/>
        </p:nvCxnSpPr>
        <p:spPr>
          <a:xfrm>
            <a:off x="4098697" y="1498364"/>
            <a:ext cx="2425" cy="835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8560CC61-ABC1-4622-AEB7-1C8593C4DEA1}"/>
              </a:ext>
            </a:extLst>
          </p:cNvPr>
          <p:cNvCxnSpPr/>
          <p:nvPr/>
        </p:nvCxnSpPr>
        <p:spPr>
          <a:xfrm>
            <a:off x="5400447" y="1504714"/>
            <a:ext cx="2425" cy="835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C9D0B22-E8FB-47FA-9E37-BD492B3C36B4}"/>
              </a:ext>
            </a:extLst>
          </p:cNvPr>
          <p:cNvCxnSpPr/>
          <p:nvPr/>
        </p:nvCxnSpPr>
        <p:spPr>
          <a:xfrm>
            <a:off x="6670447" y="1504714"/>
            <a:ext cx="2425" cy="835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FE3FE1C6-C819-4041-BE10-A103537C3CD5}"/>
              </a:ext>
            </a:extLst>
          </p:cNvPr>
          <p:cNvCxnSpPr/>
          <p:nvPr/>
        </p:nvCxnSpPr>
        <p:spPr>
          <a:xfrm>
            <a:off x="7984897" y="1504714"/>
            <a:ext cx="2425" cy="835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7CEA707B-FE2D-4F9A-8BC2-0C9A5C2CBA9C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9632660" y="1490863"/>
            <a:ext cx="0" cy="908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5969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2BA6B3D-7973-42B2-A0D5-0A24EBA33AB6}"/>
              </a:ext>
            </a:extLst>
          </p:cNvPr>
          <p:cNvCxnSpPr/>
          <p:nvPr/>
        </p:nvCxnSpPr>
        <p:spPr>
          <a:xfrm flipH="1" flipV="1">
            <a:off x="5887661" y="3925073"/>
            <a:ext cx="2" cy="1213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394BF06A-485C-41F5-A55B-6EA0E1369B56}"/>
              </a:ext>
            </a:extLst>
          </p:cNvPr>
          <p:cNvCxnSpPr/>
          <p:nvPr/>
        </p:nvCxnSpPr>
        <p:spPr>
          <a:xfrm flipH="1" flipV="1">
            <a:off x="5916142" y="4364922"/>
            <a:ext cx="2" cy="1213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6FF4E57-E7D9-44A6-A267-10A0ACF15EDB}"/>
              </a:ext>
            </a:extLst>
          </p:cNvPr>
          <p:cNvCxnSpPr/>
          <p:nvPr/>
        </p:nvCxnSpPr>
        <p:spPr>
          <a:xfrm>
            <a:off x="8001296" y="3566798"/>
            <a:ext cx="0" cy="1021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BD02E39-FE25-48A0-8E45-18230DDD3784}"/>
              </a:ext>
            </a:extLst>
          </p:cNvPr>
          <p:cNvCxnSpPr>
            <a:cxnSpLocks/>
            <a:stCxn id="20" idx="2"/>
            <a:endCxn id="17" idx="0"/>
          </p:cNvCxnSpPr>
          <p:nvPr/>
        </p:nvCxnSpPr>
        <p:spPr>
          <a:xfrm flipH="1">
            <a:off x="7832775" y="2600227"/>
            <a:ext cx="258" cy="789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21A428C-811D-4EBB-B542-E5584197D39C}"/>
              </a:ext>
            </a:extLst>
          </p:cNvPr>
          <p:cNvCxnSpPr>
            <a:cxnSpLocks/>
          </p:cNvCxnSpPr>
          <p:nvPr/>
        </p:nvCxnSpPr>
        <p:spPr>
          <a:xfrm>
            <a:off x="5880329" y="2590475"/>
            <a:ext cx="0" cy="1097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3E31F15-7DA1-40E2-9455-AFC297B753DA}"/>
              </a:ext>
            </a:extLst>
          </p:cNvPr>
          <p:cNvCxnSpPr>
            <a:cxnSpLocks/>
          </p:cNvCxnSpPr>
          <p:nvPr/>
        </p:nvCxnSpPr>
        <p:spPr>
          <a:xfrm>
            <a:off x="5880329" y="3171662"/>
            <a:ext cx="0" cy="1097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05F9D35-F847-417B-B207-BDE77AF2A792}"/>
              </a:ext>
            </a:extLst>
          </p:cNvPr>
          <p:cNvCxnSpPr>
            <a:cxnSpLocks/>
          </p:cNvCxnSpPr>
          <p:nvPr/>
        </p:nvCxnSpPr>
        <p:spPr>
          <a:xfrm>
            <a:off x="3920290" y="3559154"/>
            <a:ext cx="0" cy="1097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B0DFE9A4-B0DC-44C6-9A7E-C1C6B10E4F85}"/>
              </a:ext>
            </a:extLst>
          </p:cNvPr>
          <p:cNvCxnSpPr>
            <a:cxnSpLocks/>
          </p:cNvCxnSpPr>
          <p:nvPr/>
        </p:nvCxnSpPr>
        <p:spPr>
          <a:xfrm>
            <a:off x="3920290" y="2574073"/>
            <a:ext cx="0" cy="1097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071FB09-A05B-4687-AC35-2C0F97D476E5}"/>
              </a:ext>
            </a:extLst>
          </p:cNvPr>
          <p:cNvCxnSpPr>
            <a:cxnSpLocks/>
          </p:cNvCxnSpPr>
          <p:nvPr/>
        </p:nvCxnSpPr>
        <p:spPr>
          <a:xfrm>
            <a:off x="3920290" y="1803768"/>
            <a:ext cx="0" cy="1097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EACA483-EA23-4B44-AE3E-3FE9800C8C60}"/>
              </a:ext>
            </a:extLst>
          </p:cNvPr>
          <p:cNvSpPr/>
          <p:nvPr/>
        </p:nvSpPr>
        <p:spPr>
          <a:xfrm>
            <a:off x="2950206" y="1921992"/>
            <a:ext cx="1918481" cy="689554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상태 유지 모듈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211541E-3EC1-433B-8E58-BB8F25A63EF6}"/>
              </a:ext>
            </a:extLst>
          </p:cNvPr>
          <p:cNvSpPr/>
          <p:nvPr/>
        </p:nvSpPr>
        <p:spPr>
          <a:xfrm>
            <a:off x="6899640" y="2679195"/>
            <a:ext cx="1866270" cy="492465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데이터 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송수신모듈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  <a:p>
            <a:pPr algn="ctr"/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(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RestAPI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)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28CB5AE-1F5E-4CDA-BCDF-4787618961B9}"/>
              </a:ext>
            </a:extLst>
          </p:cNvPr>
          <p:cNvSpPr/>
          <p:nvPr/>
        </p:nvSpPr>
        <p:spPr>
          <a:xfrm>
            <a:off x="2950204" y="2679196"/>
            <a:ext cx="1897669" cy="909775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기기 전원관리 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FA67528-7FC0-4919-8577-01A057579322}"/>
              </a:ext>
            </a:extLst>
          </p:cNvPr>
          <p:cNvSpPr/>
          <p:nvPr/>
        </p:nvSpPr>
        <p:spPr>
          <a:xfrm>
            <a:off x="4955124" y="1915396"/>
            <a:ext cx="1858078" cy="702747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환자 운동량</a:t>
            </a:r>
            <a:endParaRPr lang="en-US" altLang="ko-KR" sz="1400" b="1"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  <a:p>
            <a:pPr algn="ctr"/>
            <a:r>
              <a: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측정 모듈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9294E2E-9CFE-4C40-BF1C-F45CD3C66661}"/>
              </a:ext>
            </a:extLst>
          </p:cNvPr>
          <p:cNvSpPr/>
          <p:nvPr/>
        </p:nvSpPr>
        <p:spPr>
          <a:xfrm>
            <a:off x="6903994" y="1937694"/>
            <a:ext cx="1858078" cy="662533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환자 식별 모듈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B2FC39A-102C-4814-A3FB-755424DA3C18}"/>
              </a:ext>
            </a:extLst>
          </p:cNvPr>
          <p:cNvSpPr/>
          <p:nvPr/>
        </p:nvSpPr>
        <p:spPr>
          <a:xfrm>
            <a:off x="2950202" y="1483414"/>
            <a:ext cx="5811845" cy="34390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Main controller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865944A-9934-4722-AEBB-B548ABF3AEC8}"/>
              </a:ext>
            </a:extLst>
          </p:cNvPr>
          <p:cNvSpPr/>
          <p:nvPr/>
        </p:nvSpPr>
        <p:spPr>
          <a:xfrm>
            <a:off x="2950204" y="3653550"/>
            <a:ext cx="5811844" cy="31638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OS  (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Raspbian</a:t>
            </a:r>
            <a:r>
              <a:rPr lang="en-US" altLang="ko-KR" sz="1400" dirty="0">
                <a:latin typeface="맑은 고딕" panose="020B0503020000020004" pitchFamily="50" charset="-127"/>
                <a:cs typeface="함초롬바탕" panose="02030604000101010101" pitchFamily="18" charset="-127"/>
              </a:rPr>
              <a:t> </a:t>
            </a:r>
            <a:r>
              <a:rPr lang="en-US" altLang="ko-KR" sz="1400">
                <a:latin typeface="맑은 고딕" panose="020B0503020000020004" pitchFamily="50" charset="-127"/>
                <a:cs typeface="함초롬바탕" panose="02030604000101010101" pitchFamily="18" charset="-127"/>
              </a:rPr>
              <a:t>JESSIE LITE (</a:t>
            </a:r>
            <a:r>
              <a:rPr lang="en-US" altLang="ko-KR" sz="1400" dirty="0">
                <a:latin typeface="맑은 고딕" panose="020B0503020000020004" pitchFamily="50" charset="-127"/>
                <a:cs typeface="함초롬바탕" panose="02030604000101010101" pitchFamily="18" charset="-127"/>
              </a:rPr>
              <a:t>v4.4))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47D928F-070F-4710-A7F5-15F62AFBA924}"/>
              </a:ext>
            </a:extLst>
          </p:cNvPr>
          <p:cNvSpPr/>
          <p:nvPr/>
        </p:nvSpPr>
        <p:spPr>
          <a:xfrm>
            <a:off x="4955124" y="2679196"/>
            <a:ext cx="1850747" cy="5082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latin typeface="맑은 고딕" panose="020B0503020000020004" pitchFamily="50" charset="-127"/>
                <a:cs typeface="함초롬바탕" panose="02030604000101010101" pitchFamily="18" charset="-127"/>
              </a:rPr>
              <a:t>WiringPi</a:t>
            </a:r>
            <a:endParaRPr lang="en-US" altLang="ko-KR" sz="1400" dirty="0">
              <a:latin typeface="맑은 고딕" panose="020B0503020000020004" pitchFamily="50" charset="-127"/>
              <a:cs typeface="함초롬바탕" panose="02030604000101010101" pitchFamily="18" charset="-127"/>
            </a:endParaRPr>
          </a:p>
          <a:p>
            <a:pPr algn="ctr"/>
            <a:r>
              <a:rPr lang="en-US" altLang="ko-KR" sz="1400" dirty="0">
                <a:latin typeface="맑은 고딕" panose="020B0503020000020004" pitchFamily="50" charset="-127"/>
                <a:cs typeface="함초롬바탕" panose="02030604000101010101" pitchFamily="18" charset="-127"/>
              </a:rPr>
              <a:t>(v2.3.6)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52F3B09-B82A-4F03-BC81-F71258497B4B}"/>
              </a:ext>
            </a:extLst>
          </p:cNvPr>
          <p:cNvSpPr/>
          <p:nvPr/>
        </p:nvSpPr>
        <p:spPr>
          <a:xfrm>
            <a:off x="4959240" y="3251973"/>
            <a:ext cx="3802816" cy="336999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Node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js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Platform (v 6.10.3 LTS)</a:t>
            </a:r>
          </a:p>
        </p:txBody>
      </p: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5B777A83-0112-4BA3-8F0B-31B8984187C3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 bwMode="auto">
          <a:xfrm>
            <a:off x="6813202" y="2266770"/>
            <a:ext cx="90792" cy="2191"/>
          </a:xfrm>
          <a:prstGeom prst="bentConnector3">
            <a:avLst>
              <a:gd name="adj1" fmla="val 50000"/>
            </a:avLst>
          </a:prstGeom>
          <a:solidFill>
            <a:schemeClr val="tx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4283FC79-0F85-4008-B3B2-B0453B48AFEA}"/>
              </a:ext>
            </a:extLst>
          </p:cNvPr>
          <p:cNvCxnSpPr>
            <a:cxnSpLocks/>
          </p:cNvCxnSpPr>
          <p:nvPr/>
        </p:nvCxnSpPr>
        <p:spPr>
          <a:xfrm>
            <a:off x="5866320" y="1815491"/>
            <a:ext cx="0" cy="1097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E2A5D305-5BC2-421C-B572-AD9403880346}"/>
              </a:ext>
            </a:extLst>
          </p:cNvPr>
          <p:cNvCxnSpPr>
            <a:cxnSpLocks/>
          </p:cNvCxnSpPr>
          <p:nvPr/>
        </p:nvCxnSpPr>
        <p:spPr>
          <a:xfrm>
            <a:off x="7777182" y="1809629"/>
            <a:ext cx="0" cy="1097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3B78BAFA-D49B-4AF0-85B5-4D9B961035CC}"/>
              </a:ext>
            </a:extLst>
          </p:cNvPr>
          <p:cNvSpPr/>
          <p:nvPr/>
        </p:nvSpPr>
        <p:spPr>
          <a:xfrm>
            <a:off x="5129851" y="4464278"/>
            <a:ext cx="1676020" cy="31638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Accel Sensor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BD3A26D6-5D60-4563-BE94-16FA1B55D463}"/>
              </a:ext>
            </a:extLst>
          </p:cNvPr>
          <p:cNvSpPr/>
          <p:nvPr/>
        </p:nvSpPr>
        <p:spPr>
          <a:xfrm>
            <a:off x="6984413" y="4464278"/>
            <a:ext cx="1777633" cy="31638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Wi-Fi(802.11 b/g/n)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C43B2F3C-A112-42FF-B145-6C4322853516}"/>
              </a:ext>
            </a:extLst>
          </p:cNvPr>
          <p:cNvCxnSpPr/>
          <p:nvPr/>
        </p:nvCxnSpPr>
        <p:spPr>
          <a:xfrm flipH="1" flipV="1">
            <a:off x="3909446" y="4375427"/>
            <a:ext cx="2" cy="1213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84BE4888-9BED-4069-8D9C-B85B1B29C25F}"/>
              </a:ext>
            </a:extLst>
          </p:cNvPr>
          <p:cNvSpPr/>
          <p:nvPr/>
        </p:nvSpPr>
        <p:spPr>
          <a:xfrm>
            <a:off x="2950201" y="4464278"/>
            <a:ext cx="2001107" cy="31638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Battery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3F13471E-5F5F-44E6-BFA0-8845583011C1}"/>
              </a:ext>
            </a:extLst>
          </p:cNvPr>
          <p:cNvCxnSpPr/>
          <p:nvPr/>
        </p:nvCxnSpPr>
        <p:spPr>
          <a:xfrm flipH="1" flipV="1">
            <a:off x="7862173" y="4350268"/>
            <a:ext cx="2" cy="1213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8D5F8C1-7D55-44C4-978C-7CD991C7FAF7}"/>
              </a:ext>
            </a:extLst>
          </p:cNvPr>
          <p:cNvSpPr/>
          <p:nvPr/>
        </p:nvSpPr>
        <p:spPr>
          <a:xfrm>
            <a:off x="2950204" y="4064609"/>
            <a:ext cx="5811844" cy="31638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Raspberry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Pi </a:t>
            </a:r>
            <a:r>
              <a:rPr lang="en-US" altLang="ko-KR" sz="1400">
                <a:latin typeface="맑은 고딕" panose="020B0503020000020004" pitchFamily="50" charset="-127"/>
                <a:cs typeface="함초롬바탕" panose="02030604000101010101" pitchFamily="18" charset="-127"/>
              </a:rPr>
              <a:t>Zero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8581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2F6D72E4-1DF8-4D92-B8C0-6051659E01A4}"/>
              </a:ext>
            </a:extLst>
          </p:cNvPr>
          <p:cNvCxnSpPr/>
          <p:nvPr/>
        </p:nvCxnSpPr>
        <p:spPr>
          <a:xfrm flipH="1" flipV="1">
            <a:off x="5887661" y="3925073"/>
            <a:ext cx="2" cy="1213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8B56A73B-4694-4D35-A07D-26419FD4CBD4}"/>
              </a:ext>
            </a:extLst>
          </p:cNvPr>
          <p:cNvCxnSpPr/>
          <p:nvPr/>
        </p:nvCxnSpPr>
        <p:spPr>
          <a:xfrm flipH="1" flipV="1">
            <a:off x="3954331" y="4364922"/>
            <a:ext cx="2" cy="1213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2830DEAD-FB89-4209-AE0B-656E8FD870B9}"/>
              </a:ext>
            </a:extLst>
          </p:cNvPr>
          <p:cNvCxnSpPr/>
          <p:nvPr/>
        </p:nvCxnSpPr>
        <p:spPr>
          <a:xfrm>
            <a:off x="8001296" y="3566798"/>
            <a:ext cx="0" cy="1021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C2D1B622-A5D9-433D-9EBE-DE351020C8F2}"/>
              </a:ext>
            </a:extLst>
          </p:cNvPr>
          <p:cNvCxnSpPr>
            <a:cxnSpLocks/>
            <a:stCxn id="64" idx="2"/>
          </p:cNvCxnSpPr>
          <p:nvPr/>
        </p:nvCxnSpPr>
        <p:spPr>
          <a:xfrm>
            <a:off x="5884163" y="2618143"/>
            <a:ext cx="3498" cy="610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3F70FC66-9171-458D-980C-CC7D2E62C019}"/>
              </a:ext>
            </a:extLst>
          </p:cNvPr>
          <p:cNvCxnSpPr>
            <a:cxnSpLocks/>
          </p:cNvCxnSpPr>
          <p:nvPr/>
        </p:nvCxnSpPr>
        <p:spPr>
          <a:xfrm>
            <a:off x="3920290" y="1803768"/>
            <a:ext cx="0" cy="1097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9F068BA2-5B41-4158-8CD3-E4148309D393}"/>
              </a:ext>
            </a:extLst>
          </p:cNvPr>
          <p:cNvSpPr/>
          <p:nvPr/>
        </p:nvSpPr>
        <p:spPr>
          <a:xfrm>
            <a:off x="2950206" y="1921991"/>
            <a:ext cx="1918481" cy="1636887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상태 유지 모듈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286373E7-6FDE-4930-ABFC-ACA7A4191897}"/>
              </a:ext>
            </a:extLst>
          </p:cNvPr>
          <p:cNvSpPr/>
          <p:nvPr/>
        </p:nvSpPr>
        <p:spPr>
          <a:xfrm>
            <a:off x="4955124" y="1915396"/>
            <a:ext cx="1858078" cy="702747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latin typeface="맑은 고딕" panose="020B0503020000020004" pitchFamily="50" charset="-127"/>
                <a:cs typeface="함초롬바탕" panose="02030604000101010101" pitchFamily="18" charset="-127"/>
              </a:rPr>
              <a:t>환자 운동 서비스 </a:t>
            </a:r>
            <a:endParaRPr lang="en-US" altLang="ko-KR" sz="1400" b="1">
              <a:latin typeface="맑은 고딕" panose="020B0503020000020004" pitchFamily="50" charset="-127"/>
              <a:cs typeface="함초롬바탕" panose="02030604000101010101" pitchFamily="18" charset="-127"/>
            </a:endParaRPr>
          </a:p>
          <a:p>
            <a:pPr algn="ctr"/>
            <a:r>
              <a:rPr lang="ko-KR" altLang="en-US" sz="1400" b="1">
                <a:latin typeface="맑은 고딕" panose="020B0503020000020004" pitchFamily="50" charset="-127"/>
                <a:cs typeface="함초롬바탕" panose="02030604000101010101" pitchFamily="18" charset="-127"/>
              </a:rPr>
              <a:t>제공 모듈</a:t>
            </a:r>
            <a:endParaRPr lang="en-US" altLang="ko-KR" sz="1400" b="1" dirty="0">
              <a:latin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1EB43FA-D4F7-4CC7-90BB-CB05AE670C18}"/>
              </a:ext>
            </a:extLst>
          </p:cNvPr>
          <p:cNvSpPr/>
          <p:nvPr/>
        </p:nvSpPr>
        <p:spPr>
          <a:xfrm>
            <a:off x="2950204" y="3653550"/>
            <a:ext cx="5811844" cy="31638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OS  (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Raspbian</a:t>
            </a:r>
            <a:r>
              <a:rPr lang="en-US" altLang="ko-KR" sz="1400" dirty="0">
                <a:latin typeface="맑은 고딕" panose="020B0503020000020004" pitchFamily="50" charset="-127"/>
                <a:cs typeface="함초롬바탕" panose="02030604000101010101" pitchFamily="18" charset="-127"/>
              </a:rPr>
              <a:t> JESSIE (v4.4))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2E8EE1ED-68E7-424E-928A-098986370013}"/>
              </a:ext>
            </a:extLst>
          </p:cNvPr>
          <p:cNvSpPr/>
          <p:nvPr/>
        </p:nvSpPr>
        <p:spPr>
          <a:xfrm>
            <a:off x="4959240" y="3251973"/>
            <a:ext cx="3802816" cy="336999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Node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js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Platform (v 6.10.3 LTS)</a:t>
            </a: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4B46D84F-A37A-4AF1-8283-2AEBF3674C40}"/>
              </a:ext>
            </a:extLst>
          </p:cNvPr>
          <p:cNvCxnSpPr>
            <a:cxnSpLocks/>
          </p:cNvCxnSpPr>
          <p:nvPr/>
        </p:nvCxnSpPr>
        <p:spPr>
          <a:xfrm>
            <a:off x="5866320" y="1815491"/>
            <a:ext cx="0" cy="1097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B205DFB6-AC14-48BE-BC70-3A881B8FE5A0}"/>
              </a:ext>
            </a:extLst>
          </p:cNvPr>
          <p:cNvSpPr/>
          <p:nvPr/>
        </p:nvSpPr>
        <p:spPr>
          <a:xfrm>
            <a:off x="2965816" y="4464278"/>
            <a:ext cx="1862407" cy="31638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Temp Sensor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AF5C4144-BB0B-4202-A29C-6619BB4792A4}"/>
              </a:ext>
            </a:extLst>
          </p:cNvPr>
          <p:cNvCxnSpPr/>
          <p:nvPr/>
        </p:nvCxnSpPr>
        <p:spPr>
          <a:xfrm flipH="1" flipV="1">
            <a:off x="8014839" y="4375427"/>
            <a:ext cx="2" cy="1213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C648C48C-34D8-4788-A51B-B726517FF5DC}"/>
              </a:ext>
            </a:extLst>
          </p:cNvPr>
          <p:cNvCxnSpPr>
            <a:cxnSpLocks/>
          </p:cNvCxnSpPr>
          <p:nvPr/>
        </p:nvCxnSpPr>
        <p:spPr>
          <a:xfrm>
            <a:off x="3923220" y="3556368"/>
            <a:ext cx="0" cy="1097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6D8B963B-4685-4BC4-8839-18791C7A56D6}"/>
              </a:ext>
            </a:extLst>
          </p:cNvPr>
          <p:cNvCxnSpPr>
            <a:cxnSpLocks/>
          </p:cNvCxnSpPr>
          <p:nvPr/>
        </p:nvCxnSpPr>
        <p:spPr>
          <a:xfrm>
            <a:off x="7824075" y="3148991"/>
            <a:ext cx="0" cy="1097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AC80F165-0654-4830-A25A-043DA8C640F9}"/>
              </a:ext>
            </a:extLst>
          </p:cNvPr>
          <p:cNvCxnSpPr>
            <a:cxnSpLocks/>
          </p:cNvCxnSpPr>
          <p:nvPr/>
        </p:nvCxnSpPr>
        <p:spPr>
          <a:xfrm>
            <a:off x="5866322" y="3151922"/>
            <a:ext cx="0" cy="1097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1B81DBE0-9B17-4423-894C-D28D38ABD857}"/>
              </a:ext>
            </a:extLst>
          </p:cNvPr>
          <p:cNvCxnSpPr/>
          <p:nvPr/>
        </p:nvCxnSpPr>
        <p:spPr>
          <a:xfrm flipH="1" flipV="1">
            <a:off x="5889975" y="4364922"/>
            <a:ext cx="2" cy="1213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01BC2EA3-158B-4846-97EF-CA5DBD86CE14}"/>
              </a:ext>
            </a:extLst>
          </p:cNvPr>
          <p:cNvSpPr/>
          <p:nvPr/>
        </p:nvSpPr>
        <p:spPr>
          <a:xfrm>
            <a:off x="6903994" y="1915397"/>
            <a:ext cx="1858078" cy="679824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환자 식별 모듈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59FB0B86-E770-47CF-81E5-36A360E3CC9C}"/>
              </a:ext>
            </a:extLst>
          </p:cNvPr>
          <p:cNvSpPr/>
          <p:nvPr/>
        </p:nvSpPr>
        <p:spPr>
          <a:xfrm>
            <a:off x="2950202" y="1483414"/>
            <a:ext cx="5811845" cy="34390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Main controller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E84E290F-BE82-4548-B7D4-2371EBCDCB18}"/>
              </a:ext>
            </a:extLst>
          </p:cNvPr>
          <p:cNvSpPr/>
          <p:nvPr/>
        </p:nvSpPr>
        <p:spPr>
          <a:xfrm>
            <a:off x="6899640" y="4464278"/>
            <a:ext cx="1862407" cy="31638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latin typeface="맑은 고딕" panose="020B0503020000020004" pitchFamily="50" charset="-127"/>
                <a:cs typeface="함초롬바탕" panose="02030604000101010101" pitchFamily="18" charset="-127"/>
              </a:rPr>
              <a:t>Wi-Fi(802.11 b/g/n)</a:t>
            </a:r>
            <a:endParaRPr lang="en-US" altLang="ko-KR" sz="1400" dirty="0">
              <a:latin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F00BB7D0-1D84-4F4A-AE2B-FA0A2999D7B0}"/>
              </a:ext>
            </a:extLst>
          </p:cNvPr>
          <p:cNvSpPr/>
          <p:nvPr/>
        </p:nvSpPr>
        <p:spPr>
          <a:xfrm>
            <a:off x="4950795" y="4464278"/>
            <a:ext cx="1862407" cy="31638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Network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6878EFEC-C65A-4AA1-9453-80C07F5A49FB}"/>
              </a:ext>
            </a:extLst>
          </p:cNvPr>
          <p:cNvSpPr/>
          <p:nvPr/>
        </p:nvSpPr>
        <p:spPr>
          <a:xfrm>
            <a:off x="2950204" y="4064609"/>
            <a:ext cx="5811844" cy="31638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Raspberry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Pi </a:t>
            </a:r>
            <a:r>
              <a:rPr lang="en-US" altLang="ko-KR" sz="1400">
                <a:latin typeface="맑은 고딕" panose="020B0503020000020004" pitchFamily="50" charset="-127"/>
                <a:cs typeface="함초롬바탕" panose="02030604000101010101" pitchFamily="18" charset="-127"/>
              </a:rPr>
              <a:t>3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9E6F6603-1E45-4C91-BE0B-C64572EEEBC9}"/>
              </a:ext>
            </a:extLst>
          </p:cNvPr>
          <p:cNvCxnSpPr>
            <a:cxnSpLocks/>
          </p:cNvCxnSpPr>
          <p:nvPr/>
        </p:nvCxnSpPr>
        <p:spPr>
          <a:xfrm flipH="1">
            <a:off x="6813202" y="2195665"/>
            <a:ext cx="8643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D589B3EB-505D-46A5-868B-626A599886E7}"/>
              </a:ext>
            </a:extLst>
          </p:cNvPr>
          <p:cNvCxnSpPr>
            <a:cxnSpLocks/>
            <a:stCxn id="65" idx="2"/>
          </p:cNvCxnSpPr>
          <p:nvPr/>
        </p:nvCxnSpPr>
        <p:spPr>
          <a:xfrm>
            <a:off x="7833033" y="2595221"/>
            <a:ext cx="659" cy="781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D599DAD1-69A3-4016-B1A3-C06AB4E71FD9}"/>
              </a:ext>
            </a:extLst>
          </p:cNvPr>
          <p:cNvSpPr/>
          <p:nvPr/>
        </p:nvSpPr>
        <p:spPr>
          <a:xfrm>
            <a:off x="4955124" y="2679195"/>
            <a:ext cx="3802816" cy="492465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데이터 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송수신모듈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  <a:p>
            <a:pPr algn="ctr"/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(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RestAPI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14411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직사각형 75">
            <a:extLst>
              <a:ext uri="{FF2B5EF4-FFF2-40B4-BE49-F238E27FC236}">
                <a16:creationId xmlns:a16="http://schemas.microsoft.com/office/drawing/2014/main" id="{4E88F29D-014E-4370-A432-57E03068486F}"/>
              </a:ext>
            </a:extLst>
          </p:cNvPr>
          <p:cNvSpPr/>
          <p:nvPr/>
        </p:nvSpPr>
        <p:spPr>
          <a:xfrm>
            <a:off x="4509982" y="970219"/>
            <a:ext cx="3172036" cy="6253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41AF108F-BDF4-4F95-9E91-CE208EF97AC5}"/>
              </a:ext>
            </a:extLst>
          </p:cNvPr>
          <p:cNvCxnSpPr/>
          <p:nvPr/>
        </p:nvCxnSpPr>
        <p:spPr>
          <a:xfrm>
            <a:off x="3307490" y="1594128"/>
            <a:ext cx="0" cy="4371757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61C8E3DC-EC0F-4B52-8492-8BF89C5B6D26}"/>
              </a:ext>
            </a:extLst>
          </p:cNvPr>
          <p:cNvCxnSpPr/>
          <p:nvPr/>
        </p:nvCxnSpPr>
        <p:spPr>
          <a:xfrm>
            <a:off x="5159699" y="1488203"/>
            <a:ext cx="19787" cy="4477682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59FCE950-17DD-4883-BD9D-78E83714C831}"/>
              </a:ext>
            </a:extLst>
          </p:cNvPr>
          <p:cNvCxnSpPr/>
          <p:nvPr/>
        </p:nvCxnSpPr>
        <p:spPr>
          <a:xfrm>
            <a:off x="7018159" y="1583321"/>
            <a:ext cx="11964" cy="4382564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8A5043AA-3B0F-4ADE-914B-460913E3D976}"/>
              </a:ext>
            </a:extLst>
          </p:cNvPr>
          <p:cNvSpPr/>
          <p:nvPr/>
        </p:nvSpPr>
        <p:spPr>
          <a:xfrm>
            <a:off x="3285437" y="2513808"/>
            <a:ext cx="56874" cy="31352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B41C0D3D-6176-4AEE-B441-3FDA8CAEA56B}"/>
              </a:ext>
            </a:extLst>
          </p:cNvPr>
          <p:cNvCxnSpPr/>
          <p:nvPr/>
        </p:nvCxnSpPr>
        <p:spPr>
          <a:xfrm>
            <a:off x="3351775" y="2781405"/>
            <a:ext cx="1747441" cy="105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B98FFFDA-C7CD-4C72-8447-B0CBA6E655C9}"/>
              </a:ext>
            </a:extLst>
          </p:cNvPr>
          <p:cNvCxnSpPr/>
          <p:nvPr/>
        </p:nvCxnSpPr>
        <p:spPr>
          <a:xfrm>
            <a:off x="7115678" y="3903071"/>
            <a:ext cx="1727914" cy="102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04AD1E4D-8BAD-4C49-85A9-0603628D3F62}"/>
              </a:ext>
            </a:extLst>
          </p:cNvPr>
          <p:cNvGrpSpPr/>
          <p:nvPr/>
        </p:nvGrpSpPr>
        <p:grpSpPr>
          <a:xfrm>
            <a:off x="2802556" y="1990254"/>
            <a:ext cx="4780917" cy="3866990"/>
            <a:chOff x="1755438" y="1925448"/>
            <a:chExt cx="6584229" cy="2305713"/>
          </a:xfrm>
        </p:grpSpPr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DBAA3DF7-ADBE-4E8D-A0FD-4DEC702D21BB}"/>
                </a:ext>
              </a:extLst>
            </p:cNvPr>
            <p:cNvGrpSpPr/>
            <p:nvPr/>
          </p:nvGrpSpPr>
          <p:grpSpPr>
            <a:xfrm>
              <a:off x="1756119" y="1952131"/>
              <a:ext cx="713077" cy="216465"/>
              <a:chOff x="1797898" y="4125592"/>
              <a:chExt cx="713077" cy="216465"/>
            </a:xfrm>
          </p:grpSpPr>
          <p:cxnSp>
            <p:nvCxnSpPr>
              <p:cNvPr id="87" name="직선 연결선 86">
                <a:extLst>
                  <a:ext uri="{FF2B5EF4-FFF2-40B4-BE49-F238E27FC236}">
                    <a16:creationId xmlns:a16="http://schemas.microsoft.com/office/drawing/2014/main" id="{F570A354-558D-4AA3-B5E0-5D20C2733AFE}"/>
                  </a:ext>
                </a:extLst>
              </p:cNvPr>
              <p:cNvCxnSpPr/>
              <p:nvPr/>
            </p:nvCxnSpPr>
            <p:spPr>
              <a:xfrm>
                <a:off x="1797898" y="4341499"/>
                <a:ext cx="548724" cy="5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직선 연결선 87">
                <a:extLst>
                  <a:ext uri="{FF2B5EF4-FFF2-40B4-BE49-F238E27FC236}">
                    <a16:creationId xmlns:a16="http://schemas.microsoft.com/office/drawing/2014/main" id="{A201D092-0431-4CFE-8A31-D17CB5840713}"/>
                  </a:ext>
                </a:extLst>
              </p:cNvPr>
              <p:cNvCxnSpPr/>
              <p:nvPr/>
            </p:nvCxnSpPr>
            <p:spPr>
              <a:xfrm>
                <a:off x="2510559" y="4125592"/>
                <a:ext cx="416" cy="11029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직선 연결선 88">
                <a:extLst>
                  <a:ext uri="{FF2B5EF4-FFF2-40B4-BE49-F238E27FC236}">
                    <a16:creationId xmlns:a16="http://schemas.microsoft.com/office/drawing/2014/main" id="{1F385573-87E0-40E8-ABD5-DC142D6CEB51}"/>
                  </a:ext>
                </a:extLst>
              </p:cNvPr>
              <p:cNvCxnSpPr/>
              <p:nvPr/>
            </p:nvCxnSpPr>
            <p:spPr>
              <a:xfrm flipV="1">
                <a:off x="2346622" y="4236249"/>
                <a:ext cx="163392" cy="10525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2DA7BBF5-3EF2-4BEB-BDE0-D2D985E3BF21}"/>
                </a:ext>
              </a:extLst>
            </p:cNvPr>
            <p:cNvSpPr txBox="1"/>
            <p:nvPr/>
          </p:nvSpPr>
          <p:spPr>
            <a:xfrm>
              <a:off x="1755438" y="1925448"/>
              <a:ext cx="4764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opt</a:t>
              </a:r>
              <a:endParaRPr lang="ko-KR" altLang="en-US" sz="1400" dirty="0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CA0042ED-91B8-4666-ACBC-052DBEF7D082}"/>
                </a:ext>
              </a:extLst>
            </p:cNvPr>
            <p:cNvSpPr/>
            <p:nvPr/>
          </p:nvSpPr>
          <p:spPr>
            <a:xfrm>
              <a:off x="1756118" y="1948582"/>
              <a:ext cx="6583549" cy="2282579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0" name="타원 89">
            <a:extLst>
              <a:ext uri="{FF2B5EF4-FFF2-40B4-BE49-F238E27FC236}">
                <a16:creationId xmlns:a16="http://schemas.microsoft.com/office/drawing/2014/main" id="{42744397-319F-45B1-B888-EBEDB330BC25}"/>
              </a:ext>
            </a:extLst>
          </p:cNvPr>
          <p:cNvSpPr/>
          <p:nvPr/>
        </p:nvSpPr>
        <p:spPr>
          <a:xfrm>
            <a:off x="3192702" y="880395"/>
            <a:ext cx="148722" cy="16499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68EDA31B-EB91-4E31-B479-72CB816AECEB}"/>
              </a:ext>
            </a:extLst>
          </p:cNvPr>
          <p:cNvCxnSpPr/>
          <p:nvPr/>
        </p:nvCxnSpPr>
        <p:spPr>
          <a:xfrm flipV="1">
            <a:off x="3146890" y="1118821"/>
            <a:ext cx="266700" cy="95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BEC559F2-050A-461A-9DFA-04F7748C1326}"/>
              </a:ext>
            </a:extLst>
          </p:cNvPr>
          <p:cNvCxnSpPr/>
          <p:nvPr/>
        </p:nvCxnSpPr>
        <p:spPr>
          <a:xfrm flipH="1">
            <a:off x="3280240" y="1045586"/>
            <a:ext cx="3175" cy="1655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23E8B655-FB32-4654-87CA-1520253A7060}"/>
              </a:ext>
            </a:extLst>
          </p:cNvPr>
          <p:cNvCxnSpPr/>
          <p:nvPr/>
        </p:nvCxnSpPr>
        <p:spPr>
          <a:xfrm flipV="1">
            <a:off x="3192702" y="1211107"/>
            <a:ext cx="87538" cy="1341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F1D335D5-5ECA-43E5-BD02-EA9A6E5BB7EC}"/>
              </a:ext>
            </a:extLst>
          </p:cNvPr>
          <p:cNvCxnSpPr/>
          <p:nvPr/>
        </p:nvCxnSpPr>
        <p:spPr>
          <a:xfrm>
            <a:off x="3280240" y="1221087"/>
            <a:ext cx="133350" cy="1241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2FFAC16F-CA77-45C3-BC71-70E98C3AC32A}"/>
              </a:ext>
            </a:extLst>
          </p:cNvPr>
          <p:cNvSpPr txBox="1"/>
          <p:nvPr/>
        </p:nvSpPr>
        <p:spPr>
          <a:xfrm>
            <a:off x="2783504" y="1340627"/>
            <a:ext cx="11176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>
                <a:latin typeface="+mn-ea"/>
              </a:rPr>
              <a:t>관리자</a:t>
            </a:r>
            <a:r>
              <a:rPr lang="en-US" altLang="ko-KR" sz="1100" b="1">
                <a:latin typeface="+mn-ea"/>
              </a:rPr>
              <a:t>, </a:t>
            </a:r>
            <a:r>
              <a:rPr lang="ko-KR" altLang="en-US" sz="1100" b="1">
                <a:latin typeface="+mn-ea"/>
              </a:rPr>
              <a:t>의료진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10ED0EA-B15A-4C89-BD5C-F5D56C879424}"/>
              </a:ext>
            </a:extLst>
          </p:cNvPr>
          <p:cNvSpPr txBox="1"/>
          <p:nvPr/>
        </p:nvSpPr>
        <p:spPr>
          <a:xfrm>
            <a:off x="3564162" y="2571972"/>
            <a:ext cx="135806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latin typeface="+mn-ea"/>
              </a:rPr>
              <a:t>       로그인</a:t>
            </a:r>
            <a:endParaRPr lang="en-US" altLang="ko-KR" sz="1100" b="1" dirty="0">
              <a:latin typeface="+mn-ea"/>
            </a:endParaRPr>
          </a:p>
          <a:p>
            <a:r>
              <a:rPr lang="en-US" altLang="ko-KR" sz="1100" b="1" dirty="0">
                <a:latin typeface="+mn-ea"/>
              </a:rPr>
              <a:t>(</a:t>
            </a:r>
            <a:r>
              <a:rPr lang="ko-KR" altLang="en-US" sz="1100" b="1" dirty="0">
                <a:latin typeface="+mn-ea"/>
              </a:rPr>
              <a:t>아이디</a:t>
            </a:r>
            <a:r>
              <a:rPr lang="en-US" altLang="ko-KR" sz="1100" b="1" dirty="0">
                <a:latin typeface="+mn-ea"/>
              </a:rPr>
              <a:t>, </a:t>
            </a:r>
            <a:r>
              <a:rPr lang="ko-KR" altLang="en-US" sz="1100" b="1" dirty="0">
                <a:latin typeface="+mn-ea"/>
              </a:rPr>
              <a:t>패스워드</a:t>
            </a:r>
            <a:r>
              <a:rPr lang="en-US" altLang="ko-KR" sz="1100" b="1" dirty="0">
                <a:latin typeface="+mn-ea"/>
              </a:rPr>
              <a:t>)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973A7F5-E967-4D1C-A879-FCBE5D95DD99}"/>
              </a:ext>
            </a:extLst>
          </p:cNvPr>
          <p:cNvSpPr txBox="1"/>
          <p:nvPr/>
        </p:nvSpPr>
        <p:spPr>
          <a:xfrm>
            <a:off x="3385311" y="2214356"/>
            <a:ext cx="1712328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0000CC"/>
                </a:solidFill>
                <a:latin typeface="+mn-ea"/>
              </a:rPr>
              <a:t>[</a:t>
            </a:r>
            <a:r>
              <a:rPr lang="ko-KR" altLang="en-US" sz="1100" b="1" dirty="0">
                <a:solidFill>
                  <a:srgbClr val="0000CC"/>
                </a:solidFill>
                <a:latin typeface="+mn-ea"/>
              </a:rPr>
              <a:t>서비스가입상태 </a:t>
            </a:r>
            <a:r>
              <a:rPr lang="en-US" altLang="ko-KR" sz="1100" b="1" dirty="0">
                <a:solidFill>
                  <a:srgbClr val="0000CC"/>
                </a:solidFill>
                <a:latin typeface="+mn-ea"/>
              </a:rPr>
              <a:t>= YES]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3273A83-CC19-448D-A4BF-F9DF7D333127}"/>
              </a:ext>
            </a:extLst>
          </p:cNvPr>
          <p:cNvSpPr txBox="1"/>
          <p:nvPr/>
        </p:nvSpPr>
        <p:spPr>
          <a:xfrm>
            <a:off x="5382330" y="2768469"/>
            <a:ext cx="1358064" cy="4821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ko-KR" altLang="en-US" sz="1100" b="1" dirty="0">
                <a:latin typeface="+mn-ea"/>
              </a:rPr>
              <a:t>로그인 요청</a:t>
            </a:r>
            <a:endParaRPr lang="en-US" altLang="ko-KR" sz="1100" b="1" dirty="0">
              <a:latin typeface="+mn-ea"/>
            </a:endParaRPr>
          </a:p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en-US" altLang="ko-KR" sz="1100" b="1" dirty="0">
                <a:latin typeface="+mn-ea"/>
              </a:rPr>
              <a:t>(</a:t>
            </a:r>
            <a:r>
              <a:rPr lang="ko-KR" altLang="en-US" sz="1100" b="1" dirty="0">
                <a:latin typeface="+mn-ea"/>
              </a:rPr>
              <a:t>아이디</a:t>
            </a:r>
            <a:r>
              <a:rPr lang="en-US" altLang="ko-KR" sz="1100" b="1" dirty="0">
                <a:latin typeface="+mn-ea"/>
              </a:rPr>
              <a:t>, </a:t>
            </a:r>
            <a:r>
              <a:rPr lang="ko-KR" altLang="en-US" sz="1100" b="1" dirty="0">
                <a:latin typeface="+mn-ea"/>
              </a:rPr>
              <a:t>패스워드</a:t>
            </a:r>
            <a:r>
              <a:rPr lang="en-US" altLang="ko-KR" sz="1100" b="1" dirty="0">
                <a:latin typeface="+mn-ea"/>
              </a:rPr>
              <a:t>)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C91965E6-5C81-4E0F-AF89-B0042A8DD23A}"/>
              </a:ext>
            </a:extLst>
          </p:cNvPr>
          <p:cNvSpPr/>
          <p:nvPr/>
        </p:nvSpPr>
        <p:spPr>
          <a:xfrm>
            <a:off x="4625053" y="1107937"/>
            <a:ext cx="1092880" cy="34765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886EB9F-2DB4-430F-89C9-CCCBD312AF49}"/>
              </a:ext>
            </a:extLst>
          </p:cNvPr>
          <p:cNvSpPr txBox="1"/>
          <p:nvPr/>
        </p:nvSpPr>
        <p:spPr>
          <a:xfrm>
            <a:off x="4748960" y="1148032"/>
            <a:ext cx="8851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로그인</a:t>
            </a: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00DD51CC-EF22-4A8E-A893-91671D424054}"/>
              </a:ext>
            </a:extLst>
          </p:cNvPr>
          <p:cNvSpPr/>
          <p:nvPr/>
        </p:nvSpPr>
        <p:spPr>
          <a:xfrm>
            <a:off x="6447733" y="1122779"/>
            <a:ext cx="1068234" cy="34765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29672D9-B129-4F73-8E63-79B55224A6D1}"/>
              </a:ext>
            </a:extLst>
          </p:cNvPr>
          <p:cNvSpPr txBox="1"/>
          <p:nvPr/>
        </p:nvSpPr>
        <p:spPr>
          <a:xfrm>
            <a:off x="6394206" y="1173232"/>
            <a:ext cx="1172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서버인터페이스</a:t>
            </a: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7BED9581-5869-4904-9C4C-22CA8F47CB28}"/>
              </a:ext>
            </a:extLst>
          </p:cNvPr>
          <p:cNvSpPr/>
          <p:nvPr/>
        </p:nvSpPr>
        <p:spPr>
          <a:xfrm>
            <a:off x="5140356" y="2691561"/>
            <a:ext cx="59883" cy="2957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26BF3551-C101-4E07-BC6F-F28FB2E20AD9}"/>
              </a:ext>
            </a:extLst>
          </p:cNvPr>
          <p:cNvSpPr/>
          <p:nvPr/>
        </p:nvSpPr>
        <p:spPr>
          <a:xfrm>
            <a:off x="7005938" y="2999020"/>
            <a:ext cx="45719" cy="26140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ECB87275-D037-4EE7-AD8A-4E5906B32730}"/>
              </a:ext>
            </a:extLst>
          </p:cNvPr>
          <p:cNvCxnSpPr/>
          <p:nvPr/>
        </p:nvCxnSpPr>
        <p:spPr>
          <a:xfrm>
            <a:off x="5197872" y="2999020"/>
            <a:ext cx="1747441" cy="105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09B6FC2C-112A-431F-BD6B-B4E587F68F4F}"/>
              </a:ext>
            </a:extLst>
          </p:cNvPr>
          <p:cNvCxnSpPr/>
          <p:nvPr/>
        </p:nvCxnSpPr>
        <p:spPr>
          <a:xfrm>
            <a:off x="7108504" y="3240511"/>
            <a:ext cx="1747441" cy="105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4483DF3E-4E18-40DD-94DA-D400B6AE6534}"/>
              </a:ext>
            </a:extLst>
          </p:cNvPr>
          <p:cNvGrpSpPr/>
          <p:nvPr/>
        </p:nvGrpSpPr>
        <p:grpSpPr>
          <a:xfrm>
            <a:off x="8705526" y="925281"/>
            <a:ext cx="266700" cy="464818"/>
            <a:chOff x="7994278" y="476165"/>
            <a:chExt cx="266700" cy="464818"/>
          </a:xfrm>
        </p:grpSpPr>
        <p:sp>
          <p:nvSpPr>
            <p:cNvPr id="108" name="타원 107">
              <a:extLst>
                <a:ext uri="{FF2B5EF4-FFF2-40B4-BE49-F238E27FC236}">
                  <a16:creationId xmlns:a16="http://schemas.microsoft.com/office/drawing/2014/main" id="{921AAF83-E5AF-4E34-B3AC-7BF8D97D85AD}"/>
                </a:ext>
              </a:extLst>
            </p:cNvPr>
            <p:cNvSpPr/>
            <p:nvPr/>
          </p:nvSpPr>
          <p:spPr>
            <a:xfrm>
              <a:off x="8040090" y="476165"/>
              <a:ext cx="148722" cy="16499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id="{9A13C80C-3B1D-4EDB-B8B7-A0F68CA6A668}"/>
                </a:ext>
              </a:extLst>
            </p:cNvPr>
            <p:cNvCxnSpPr/>
            <p:nvPr/>
          </p:nvCxnSpPr>
          <p:spPr>
            <a:xfrm flipV="1">
              <a:off x="7994278" y="714591"/>
              <a:ext cx="266700" cy="95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>
              <a:extLst>
                <a:ext uri="{FF2B5EF4-FFF2-40B4-BE49-F238E27FC236}">
                  <a16:creationId xmlns:a16="http://schemas.microsoft.com/office/drawing/2014/main" id="{4FE2E653-0B3D-40D0-B594-B001F5A8F750}"/>
                </a:ext>
              </a:extLst>
            </p:cNvPr>
            <p:cNvCxnSpPr/>
            <p:nvPr/>
          </p:nvCxnSpPr>
          <p:spPr>
            <a:xfrm flipH="1">
              <a:off x="8127628" y="641356"/>
              <a:ext cx="3175" cy="1655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id="{19EA9773-C328-4C02-A5C4-6959504E8963}"/>
                </a:ext>
              </a:extLst>
            </p:cNvPr>
            <p:cNvCxnSpPr/>
            <p:nvPr/>
          </p:nvCxnSpPr>
          <p:spPr>
            <a:xfrm flipV="1">
              <a:off x="8040090" y="806877"/>
              <a:ext cx="87538" cy="1341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>
              <a:extLst>
                <a:ext uri="{FF2B5EF4-FFF2-40B4-BE49-F238E27FC236}">
                  <a16:creationId xmlns:a16="http://schemas.microsoft.com/office/drawing/2014/main" id="{108C3E66-DB5C-4F76-9642-4E116E9D5382}"/>
                </a:ext>
              </a:extLst>
            </p:cNvPr>
            <p:cNvCxnSpPr/>
            <p:nvPr/>
          </p:nvCxnSpPr>
          <p:spPr>
            <a:xfrm>
              <a:off x="8127628" y="816857"/>
              <a:ext cx="133350" cy="1241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864C9001-C16C-4054-82F6-8470AE384708}"/>
              </a:ext>
            </a:extLst>
          </p:cNvPr>
          <p:cNvSpPr txBox="1"/>
          <p:nvPr/>
        </p:nvSpPr>
        <p:spPr>
          <a:xfrm>
            <a:off x="8490982" y="1393245"/>
            <a:ext cx="11304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>
                <a:latin typeface="+mn-ea"/>
              </a:rPr>
              <a:t>통합 관리 서버</a:t>
            </a:r>
            <a:endParaRPr lang="ko-KR" altLang="en-US" sz="1100" b="1" dirty="0">
              <a:latin typeface="+mn-ea"/>
            </a:endParaRPr>
          </a:p>
        </p:txBody>
      </p: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5CF38A81-A7C8-4F87-A814-B16157679438}"/>
              </a:ext>
            </a:extLst>
          </p:cNvPr>
          <p:cNvCxnSpPr/>
          <p:nvPr/>
        </p:nvCxnSpPr>
        <p:spPr>
          <a:xfrm>
            <a:off x="8894578" y="1619295"/>
            <a:ext cx="17182" cy="3629445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13EF93FE-033C-4A1E-9154-A10449F9F548}"/>
              </a:ext>
            </a:extLst>
          </p:cNvPr>
          <p:cNvSpPr/>
          <p:nvPr/>
        </p:nvSpPr>
        <p:spPr>
          <a:xfrm>
            <a:off x="8883501" y="3188311"/>
            <a:ext cx="61017" cy="771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DE5D206-BCF7-448E-944D-59E40F7B1FA2}"/>
              </a:ext>
            </a:extLst>
          </p:cNvPr>
          <p:cNvSpPr txBox="1"/>
          <p:nvPr/>
        </p:nvSpPr>
        <p:spPr>
          <a:xfrm>
            <a:off x="7633125" y="3021629"/>
            <a:ext cx="8338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>
                <a:latin typeface="+mn-ea"/>
              </a:rPr>
              <a:t>DB Query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05C841B-6767-4B69-A033-F08696A72420}"/>
              </a:ext>
            </a:extLst>
          </p:cNvPr>
          <p:cNvSpPr txBox="1"/>
          <p:nvPr/>
        </p:nvSpPr>
        <p:spPr>
          <a:xfrm>
            <a:off x="7654310" y="3889119"/>
            <a:ext cx="9845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Return data</a:t>
            </a:r>
            <a:endParaRPr lang="ko-KR" altLang="en-US" sz="1100" b="1" dirty="0">
              <a:latin typeface="+mn-ea"/>
            </a:endParaRPr>
          </a:p>
        </p:txBody>
      </p: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98176EDF-5DBE-407A-A565-E8C8396039B2}"/>
              </a:ext>
            </a:extLst>
          </p:cNvPr>
          <p:cNvGrpSpPr/>
          <p:nvPr/>
        </p:nvGrpSpPr>
        <p:grpSpPr>
          <a:xfrm>
            <a:off x="3058529" y="3371061"/>
            <a:ext cx="4230287" cy="2379219"/>
            <a:chOff x="1699205" y="1864005"/>
            <a:chExt cx="6640462" cy="2367156"/>
          </a:xfrm>
        </p:grpSpPr>
        <p:grpSp>
          <p:nvGrpSpPr>
            <p:cNvPr id="119" name="그룹 118">
              <a:extLst>
                <a:ext uri="{FF2B5EF4-FFF2-40B4-BE49-F238E27FC236}">
                  <a16:creationId xmlns:a16="http://schemas.microsoft.com/office/drawing/2014/main" id="{67EBB389-A504-439E-9BF1-3EAC53A495F6}"/>
                </a:ext>
              </a:extLst>
            </p:cNvPr>
            <p:cNvGrpSpPr/>
            <p:nvPr/>
          </p:nvGrpSpPr>
          <p:grpSpPr>
            <a:xfrm>
              <a:off x="1756119" y="1965003"/>
              <a:ext cx="782059" cy="315725"/>
              <a:chOff x="1797898" y="4138464"/>
              <a:chExt cx="782059" cy="315725"/>
            </a:xfrm>
          </p:grpSpPr>
          <p:cxnSp>
            <p:nvCxnSpPr>
              <p:cNvPr id="122" name="직선 연결선 121">
                <a:extLst>
                  <a:ext uri="{FF2B5EF4-FFF2-40B4-BE49-F238E27FC236}">
                    <a16:creationId xmlns:a16="http://schemas.microsoft.com/office/drawing/2014/main" id="{A568E1A9-0F30-49AC-B928-900B1F33E081}"/>
                  </a:ext>
                </a:extLst>
              </p:cNvPr>
              <p:cNvCxnSpPr/>
              <p:nvPr/>
            </p:nvCxnSpPr>
            <p:spPr>
              <a:xfrm>
                <a:off x="1797898" y="4454189"/>
                <a:ext cx="630420" cy="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>
                <a:extLst>
                  <a:ext uri="{FF2B5EF4-FFF2-40B4-BE49-F238E27FC236}">
                    <a16:creationId xmlns:a16="http://schemas.microsoft.com/office/drawing/2014/main" id="{4AD054FB-53A4-4185-AF2A-79A3EC0D101F}"/>
                  </a:ext>
                </a:extLst>
              </p:cNvPr>
              <p:cNvCxnSpPr/>
              <p:nvPr/>
            </p:nvCxnSpPr>
            <p:spPr>
              <a:xfrm flipH="1">
                <a:off x="2575144" y="4138464"/>
                <a:ext cx="2589" cy="210474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>
                <a:extLst>
                  <a:ext uri="{FF2B5EF4-FFF2-40B4-BE49-F238E27FC236}">
                    <a16:creationId xmlns:a16="http://schemas.microsoft.com/office/drawing/2014/main" id="{9943D93C-16A7-4038-8C90-A20F7D8B3BEE}"/>
                  </a:ext>
                </a:extLst>
              </p:cNvPr>
              <p:cNvCxnSpPr/>
              <p:nvPr/>
            </p:nvCxnSpPr>
            <p:spPr>
              <a:xfrm flipV="1">
                <a:off x="2416564" y="4348938"/>
                <a:ext cx="163393" cy="105251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7C1D1DCE-5E9B-4CBF-8C20-5F1BF2A3A9B0}"/>
                </a:ext>
              </a:extLst>
            </p:cNvPr>
            <p:cNvSpPr txBox="1"/>
            <p:nvPr/>
          </p:nvSpPr>
          <p:spPr>
            <a:xfrm>
              <a:off x="1699205" y="1864005"/>
              <a:ext cx="882076" cy="50229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alt</a:t>
              </a:r>
              <a:endParaRPr lang="ko-KR" altLang="en-US" sz="1400" dirty="0"/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EB46AC6F-B348-405C-8328-5C9E8E562BED}"/>
                </a:ext>
              </a:extLst>
            </p:cNvPr>
            <p:cNvSpPr/>
            <p:nvPr/>
          </p:nvSpPr>
          <p:spPr>
            <a:xfrm>
              <a:off x="1756118" y="1948582"/>
              <a:ext cx="6583549" cy="2282579"/>
            </a:xfrm>
            <a:prstGeom prst="rect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0D56AABD-4EE5-4C59-9139-750A8721F11F}"/>
              </a:ext>
            </a:extLst>
          </p:cNvPr>
          <p:cNvCxnSpPr/>
          <p:nvPr/>
        </p:nvCxnSpPr>
        <p:spPr>
          <a:xfrm>
            <a:off x="5219408" y="4038034"/>
            <a:ext cx="1727914" cy="102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BEECE00B-236E-4F41-88CB-2C9E07E6D9FE}"/>
              </a:ext>
            </a:extLst>
          </p:cNvPr>
          <p:cNvSpPr txBox="1"/>
          <p:nvPr/>
        </p:nvSpPr>
        <p:spPr>
          <a:xfrm>
            <a:off x="5495071" y="3819979"/>
            <a:ext cx="135806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    Reply data</a:t>
            </a:r>
          </a:p>
          <a:p>
            <a:r>
              <a:rPr lang="en-US" altLang="ko-KR" sz="1100" b="1" dirty="0">
                <a:latin typeface="+mn-ea"/>
              </a:rPr>
              <a:t>(</a:t>
            </a:r>
            <a:r>
              <a:rPr lang="ko-KR" altLang="en-US" sz="1100" b="1" dirty="0">
                <a:latin typeface="+mn-ea"/>
              </a:rPr>
              <a:t>아이디</a:t>
            </a:r>
            <a:r>
              <a:rPr lang="en-US" altLang="ko-KR" sz="1100" b="1" dirty="0">
                <a:latin typeface="+mn-ea"/>
              </a:rPr>
              <a:t>. </a:t>
            </a:r>
            <a:r>
              <a:rPr lang="ko-KR" altLang="en-US" sz="1100" b="1" dirty="0">
                <a:latin typeface="+mn-ea"/>
              </a:rPr>
              <a:t>패스워드</a:t>
            </a:r>
            <a:r>
              <a:rPr lang="en-US" altLang="ko-KR" sz="1100" b="1" dirty="0">
                <a:latin typeface="+mn-ea"/>
              </a:rPr>
              <a:t>)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A18B563B-A80E-4407-A877-144D0FA8D1E4}"/>
              </a:ext>
            </a:extLst>
          </p:cNvPr>
          <p:cNvSpPr txBox="1"/>
          <p:nvPr/>
        </p:nvSpPr>
        <p:spPr>
          <a:xfrm>
            <a:off x="3622960" y="3518593"/>
            <a:ext cx="1189749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0000CC"/>
                </a:solidFill>
                <a:latin typeface="+mn-ea"/>
              </a:rPr>
              <a:t>[</a:t>
            </a:r>
            <a:r>
              <a:rPr lang="ko-KR" altLang="en-US" sz="1100" b="1" dirty="0">
                <a:solidFill>
                  <a:srgbClr val="0000CC"/>
                </a:solidFill>
                <a:latin typeface="+mn-ea"/>
              </a:rPr>
              <a:t>로그인 </a:t>
            </a:r>
            <a:r>
              <a:rPr lang="en-US" altLang="ko-KR" sz="1100" b="1" dirty="0">
                <a:solidFill>
                  <a:srgbClr val="0000CC"/>
                </a:solidFill>
                <a:latin typeface="+mn-ea"/>
              </a:rPr>
              <a:t>= </a:t>
            </a:r>
            <a:r>
              <a:rPr lang="ko-KR" altLang="en-US" sz="1100" b="1" dirty="0">
                <a:solidFill>
                  <a:srgbClr val="0000CC"/>
                </a:solidFill>
                <a:latin typeface="+mn-ea"/>
              </a:rPr>
              <a:t>승인</a:t>
            </a:r>
            <a:r>
              <a:rPr lang="en-US" altLang="ko-KR" sz="1100" b="1" dirty="0">
                <a:solidFill>
                  <a:srgbClr val="0000CC"/>
                </a:solidFill>
                <a:latin typeface="+mn-ea"/>
              </a:rPr>
              <a:t>]</a:t>
            </a:r>
          </a:p>
        </p:txBody>
      </p: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8B006E6C-7F82-4841-BC4E-87CF18F271E9}"/>
              </a:ext>
            </a:extLst>
          </p:cNvPr>
          <p:cNvCxnSpPr/>
          <p:nvPr/>
        </p:nvCxnSpPr>
        <p:spPr>
          <a:xfrm>
            <a:off x="3028252" y="4170956"/>
            <a:ext cx="4375499" cy="4847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2C90D9D0-F026-44DA-981B-5A534429BAA9}"/>
              </a:ext>
            </a:extLst>
          </p:cNvPr>
          <p:cNvCxnSpPr/>
          <p:nvPr/>
        </p:nvCxnSpPr>
        <p:spPr>
          <a:xfrm>
            <a:off x="3368519" y="4076709"/>
            <a:ext cx="1727914" cy="102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0B074161-A1E5-4C99-99CF-54413442D5E4}"/>
              </a:ext>
            </a:extLst>
          </p:cNvPr>
          <p:cNvSpPr txBox="1"/>
          <p:nvPr/>
        </p:nvSpPr>
        <p:spPr>
          <a:xfrm>
            <a:off x="3743748" y="3834395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latin typeface="+mn-ea"/>
              </a:rPr>
              <a:t>로그인 완료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D7272057-73D6-4F02-9688-79CF05B49848}"/>
              </a:ext>
            </a:extLst>
          </p:cNvPr>
          <p:cNvSpPr txBox="1"/>
          <p:nvPr/>
        </p:nvSpPr>
        <p:spPr>
          <a:xfrm>
            <a:off x="3471645" y="4597502"/>
            <a:ext cx="164019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latin typeface="+mn-ea"/>
              </a:rPr>
              <a:t>       로그인 실패</a:t>
            </a:r>
            <a:endParaRPr lang="en-US" altLang="ko-KR" sz="1100" b="1" dirty="0">
              <a:latin typeface="+mn-ea"/>
            </a:endParaRPr>
          </a:p>
          <a:p>
            <a:r>
              <a:rPr lang="en-US" altLang="ko-KR" sz="1100" b="1" dirty="0">
                <a:latin typeface="+mn-ea"/>
              </a:rPr>
              <a:t>(</a:t>
            </a:r>
            <a:r>
              <a:rPr lang="ko-KR" altLang="en-US" sz="1100" b="1" dirty="0">
                <a:latin typeface="+mn-ea"/>
              </a:rPr>
              <a:t>비밀번호가 틀립니다</a:t>
            </a:r>
            <a:r>
              <a:rPr lang="en-US" altLang="ko-KR" sz="1100" b="1" dirty="0">
                <a:latin typeface="+mn-ea"/>
              </a:rPr>
              <a:t>.)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48945BBC-B44E-47FC-B054-F20E4A90AC6A}"/>
              </a:ext>
            </a:extLst>
          </p:cNvPr>
          <p:cNvSpPr txBox="1"/>
          <p:nvPr/>
        </p:nvSpPr>
        <p:spPr>
          <a:xfrm>
            <a:off x="3624422" y="4349089"/>
            <a:ext cx="1189749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0000CC"/>
                </a:solidFill>
                <a:latin typeface="+mn-ea"/>
              </a:rPr>
              <a:t>[</a:t>
            </a:r>
            <a:r>
              <a:rPr lang="ko-KR" altLang="en-US" sz="1100" b="1" dirty="0">
                <a:solidFill>
                  <a:srgbClr val="0000CC"/>
                </a:solidFill>
                <a:latin typeface="+mn-ea"/>
              </a:rPr>
              <a:t>로그인 </a:t>
            </a:r>
            <a:r>
              <a:rPr lang="en-US" altLang="ko-KR" sz="1100" b="1" dirty="0">
                <a:solidFill>
                  <a:srgbClr val="0000CC"/>
                </a:solidFill>
                <a:latin typeface="+mn-ea"/>
              </a:rPr>
              <a:t>= </a:t>
            </a:r>
            <a:r>
              <a:rPr lang="ko-KR" altLang="en-US" sz="1100" b="1" dirty="0">
                <a:solidFill>
                  <a:srgbClr val="0000CC"/>
                </a:solidFill>
                <a:latin typeface="+mn-ea"/>
              </a:rPr>
              <a:t>거부</a:t>
            </a:r>
            <a:r>
              <a:rPr lang="en-US" altLang="ko-KR" sz="1100" b="1" dirty="0">
                <a:solidFill>
                  <a:srgbClr val="0000CC"/>
                </a:solidFill>
                <a:latin typeface="+mn-ea"/>
              </a:rPr>
              <a:t>]</a:t>
            </a:r>
          </a:p>
        </p:txBody>
      </p: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3FAC7726-C1CD-4803-AFE7-F462B92E88A3}"/>
              </a:ext>
            </a:extLst>
          </p:cNvPr>
          <p:cNvCxnSpPr/>
          <p:nvPr/>
        </p:nvCxnSpPr>
        <p:spPr>
          <a:xfrm>
            <a:off x="5237830" y="4722108"/>
            <a:ext cx="1727914" cy="102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0840D7A4-A9F3-411A-97FE-F2BD88DB6ECA}"/>
              </a:ext>
            </a:extLst>
          </p:cNvPr>
          <p:cNvCxnSpPr/>
          <p:nvPr/>
        </p:nvCxnSpPr>
        <p:spPr>
          <a:xfrm>
            <a:off x="3385150" y="4805798"/>
            <a:ext cx="1727914" cy="102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원통 169">
            <a:extLst>
              <a:ext uri="{FF2B5EF4-FFF2-40B4-BE49-F238E27FC236}">
                <a16:creationId xmlns:a16="http://schemas.microsoft.com/office/drawing/2014/main" id="{E297D445-2686-4011-BE20-A1860EBD4D5C}"/>
              </a:ext>
            </a:extLst>
          </p:cNvPr>
          <p:cNvSpPr/>
          <p:nvPr/>
        </p:nvSpPr>
        <p:spPr>
          <a:xfrm>
            <a:off x="9059764" y="1153819"/>
            <a:ext cx="276620" cy="212773"/>
          </a:xfrm>
          <a:prstGeom prst="can">
            <a:avLst>
              <a:gd name="adj" fmla="val 18489"/>
            </a:avLst>
          </a:prstGeom>
          <a:solidFill>
            <a:schemeClr val="bg1">
              <a:lumMod val="75000"/>
            </a:schemeClr>
          </a:solidFill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3667A35C-0D11-4263-BE1F-DC00FE4E2687}"/>
              </a:ext>
            </a:extLst>
          </p:cNvPr>
          <p:cNvSpPr txBox="1"/>
          <p:nvPr/>
        </p:nvSpPr>
        <p:spPr>
          <a:xfrm>
            <a:off x="3668128" y="5036252"/>
            <a:ext cx="1189749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0000CC"/>
                </a:solidFill>
                <a:latin typeface="+mn-ea"/>
              </a:rPr>
              <a:t>[</a:t>
            </a:r>
            <a:r>
              <a:rPr lang="ko-KR" altLang="en-US" sz="1100" b="1" dirty="0">
                <a:solidFill>
                  <a:srgbClr val="0000CC"/>
                </a:solidFill>
                <a:latin typeface="+mn-ea"/>
              </a:rPr>
              <a:t>로그인 </a:t>
            </a:r>
            <a:r>
              <a:rPr lang="en-US" altLang="ko-KR" sz="1100" b="1" dirty="0">
                <a:solidFill>
                  <a:srgbClr val="0000CC"/>
                </a:solidFill>
                <a:latin typeface="+mn-ea"/>
              </a:rPr>
              <a:t>= </a:t>
            </a:r>
            <a:r>
              <a:rPr lang="ko-KR" altLang="en-US" sz="1100" b="1" dirty="0">
                <a:solidFill>
                  <a:srgbClr val="0000CC"/>
                </a:solidFill>
                <a:latin typeface="+mn-ea"/>
              </a:rPr>
              <a:t>거부</a:t>
            </a:r>
            <a:r>
              <a:rPr lang="en-US" altLang="ko-KR" sz="1100" b="1" dirty="0">
                <a:solidFill>
                  <a:srgbClr val="0000CC"/>
                </a:solidFill>
                <a:latin typeface="+mn-ea"/>
              </a:rPr>
              <a:t>]</a:t>
            </a:r>
          </a:p>
        </p:txBody>
      </p: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8F015F99-FDE8-444D-B6E6-B4D7CC613A6A}"/>
              </a:ext>
            </a:extLst>
          </p:cNvPr>
          <p:cNvCxnSpPr/>
          <p:nvPr/>
        </p:nvCxnSpPr>
        <p:spPr>
          <a:xfrm>
            <a:off x="3385311" y="5545215"/>
            <a:ext cx="1727914" cy="102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64431D84-E8A7-42B8-96C3-5E3FA831E59B}"/>
              </a:ext>
            </a:extLst>
          </p:cNvPr>
          <p:cNvCxnSpPr/>
          <p:nvPr/>
        </p:nvCxnSpPr>
        <p:spPr>
          <a:xfrm>
            <a:off x="5235717" y="5397619"/>
            <a:ext cx="1727914" cy="102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07BC9C18-600B-460B-8E95-F5EEF047B803}"/>
              </a:ext>
            </a:extLst>
          </p:cNvPr>
          <p:cNvCxnSpPr/>
          <p:nvPr/>
        </p:nvCxnSpPr>
        <p:spPr>
          <a:xfrm>
            <a:off x="3012489" y="5002803"/>
            <a:ext cx="4375499" cy="4847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C2BC1A10-18BA-408A-A55E-C8A860C22BAA}"/>
              </a:ext>
            </a:extLst>
          </p:cNvPr>
          <p:cNvSpPr txBox="1"/>
          <p:nvPr/>
        </p:nvSpPr>
        <p:spPr>
          <a:xfrm>
            <a:off x="3457446" y="5332903"/>
            <a:ext cx="15488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latin typeface="+mn-ea"/>
              </a:rPr>
              <a:t>       로그인 실패</a:t>
            </a:r>
            <a:endParaRPr lang="en-US" altLang="ko-KR" sz="1100" b="1" dirty="0">
              <a:latin typeface="+mn-ea"/>
            </a:endParaRPr>
          </a:p>
          <a:p>
            <a:r>
              <a:rPr lang="en-US" altLang="ko-KR" sz="1100" b="1" dirty="0">
                <a:latin typeface="+mn-ea"/>
              </a:rPr>
              <a:t> (</a:t>
            </a:r>
            <a:r>
              <a:rPr lang="ko-KR" altLang="en-US" sz="1100" b="1" dirty="0">
                <a:latin typeface="+mn-ea"/>
              </a:rPr>
              <a:t>아이디가 틀립니다</a:t>
            </a:r>
            <a:r>
              <a:rPr lang="en-US" altLang="ko-KR" sz="1100" b="1" dirty="0">
                <a:latin typeface="+mn-ea"/>
              </a:rPr>
              <a:t>.)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A59C0C0A-AC24-45B8-82A2-F0EACC16142A}"/>
              </a:ext>
            </a:extLst>
          </p:cNvPr>
          <p:cNvSpPr txBox="1"/>
          <p:nvPr/>
        </p:nvSpPr>
        <p:spPr>
          <a:xfrm>
            <a:off x="5403236" y="4520579"/>
            <a:ext cx="145745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      Reply data</a:t>
            </a:r>
          </a:p>
          <a:p>
            <a:r>
              <a:rPr lang="en-US" altLang="ko-KR" sz="1100" b="1" dirty="0">
                <a:latin typeface="+mn-ea"/>
              </a:rPr>
              <a:t>  (</a:t>
            </a:r>
            <a:r>
              <a:rPr lang="ko-KR" altLang="en-US" sz="1100" b="1" dirty="0">
                <a:latin typeface="+mn-ea"/>
              </a:rPr>
              <a:t>아이디</a:t>
            </a:r>
            <a:r>
              <a:rPr lang="en-US" altLang="ko-KR" sz="1100" b="1" dirty="0">
                <a:latin typeface="+mn-ea"/>
              </a:rPr>
              <a:t>, </a:t>
            </a:r>
            <a:r>
              <a:rPr lang="ko-KR" altLang="en-US" sz="1100" b="1" dirty="0">
                <a:latin typeface="+mn-ea"/>
              </a:rPr>
              <a:t>패스워드</a:t>
            </a:r>
            <a:r>
              <a:rPr lang="en-US" altLang="ko-KR" sz="1100" b="1" dirty="0">
                <a:latin typeface="+mn-ea"/>
              </a:rPr>
              <a:t>)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6AAA00A4-2EC5-4A17-BD17-219509A3E6CE}"/>
              </a:ext>
            </a:extLst>
          </p:cNvPr>
          <p:cNvSpPr txBox="1"/>
          <p:nvPr/>
        </p:nvSpPr>
        <p:spPr>
          <a:xfrm>
            <a:off x="5416959" y="5178893"/>
            <a:ext cx="12009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      Reply data</a:t>
            </a:r>
          </a:p>
          <a:p>
            <a:r>
              <a:rPr lang="en-US" altLang="ko-KR" sz="1100" b="1" dirty="0">
                <a:latin typeface="+mn-ea"/>
              </a:rPr>
              <a:t>       (Null </a:t>
            </a:r>
            <a:r>
              <a:rPr lang="ko-KR" altLang="en-US" sz="1100" b="1" dirty="0">
                <a:latin typeface="+mn-ea"/>
              </a:rPr>
              <a:t>값</a:t>
            </a:r>
            <a:r>
              <a:rPr lang="en-US" altLang="ko-KR" sz="1100" b="1" dirty="0">
                <a:latin typeface="+mn-ea"/>
              </a:rPr>
              <a:t>)</a:t>
            </a:r>
            <a:endParaRPr lang="ko-KR" altLang="en-US" sz="11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16471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50414F0-39F3-486F-A5F3-D47D914EDB1C}"/>
              </a:ext>
            </a:extLst>
          </p:cNvPr>
          <p:cNvSpPr txBox="1"/>
          <p:nvPr/>
        </p:nvSpPr>
        <p:spPr>
          <a:xfrm>
            <a:off x="3614016" y="3916721"/>
            <a:ext cx="1130439" cy="515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>
                <a:latin typeface="+mn-ea"/>
              </a:rPr>
              <a:t>정보 등록 </a:t>
            </a:r>
            <a:r>
              <a:rPr lang="ko-KR" altLang="en-US" sz="1100" b="1" dirty="0">
                <a:latin typeface="+mn-ea"/>
              </a:rPr>
              <a:t>성공</a:t>
            </a:r>
          </a:p>
          <a:p>
            <a:pPr algn="ctr"/>
            <a:endParaRPr lang="ko-KR" altLang="en-US" sz="1100" b="1" dirty="0">
              <a:latin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9FA46D9-B78F-45D1-83E2-36C10191C570}"/>
              </a:ext>
            </a:extLst>
          </p:cNvPr>
          <p:cNvSpPr/>
          <p:nvPr/>
        </p:nvSpPr>
        <p:spPr>
          <a:xfrm>
            <a:off x="4406374" y="1277950"/>
            <a:ext cx="3172036" cy="6253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52D47A2-9574-4369-BC1A-6C4F18D43F2E}"/>
              </a:ext>
            </a:extLst>
          </p:cNvPr>
          <p:cNvCxnSpPr/>
          <p:nvPr/>
        </p:nvCxnSpPr>
        <p:spPr>
          <a:xfrm>
            <a:off x="3203882" y="1901859"/>
            <a:ext cx="2736" cy="3608432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463A6F9-9ED8-4EEB-BF9C-00DC799392D5}"/>
              </a:ext>
            </a:extLst>
          </p:cNvPr>
          <p:cNvCxnSpPr/>
          <p:nvPr/>
        </p:nvCxnSpPr>
        <p:spPr>
          <a:xfrm>
            <a:off x="5088747" y="1795934"/>
            <a:ext cx="16414" cy="3714357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08A25BB-6616-49AA-921E-D964C1522489}"/>
              </a:ext>
            </a:extLst>
          </p:cNvPr>
          <p:cNvCxnSpPr/>
          <p:nvPr/>
        </p:nvCxnSpPr>
        <p:spPr>
          <a:xfrm>
            <a:off x="6914551" y="1891052"/>
            <a:ext cx="9880" cy="3619239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2267BED-726F-4EB9-A7AD-5BFF7CF8BE08}"/>
              </a:ext>
            </a:extLst>
          </p:cNvPr>
          <p:cNvSpPr/>
          <p:nvPr/>
        </p:nvSpPr>
        <p:spPr>
          <a:xfrm>
            <a:off x="3181829" y="2821538"/>
            <a:ext cx="66338" cy="24726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96AE3D8-041C-48BC-9E5F-2D1016E0318F}"/>
              </a:ext>
            </a:extLst>
          </p:cNvPr>
          <p:cNvCxnSpPr/>
          <p:nvPr/>
        </p:nvCxnSpPr>
        <p:spPr>
          <a:xfrm>
            <a:off x="3248167" y="3089136"/>
            <a:ext cx="1747441" cy="105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38">
            <a:extLst>
              <a:ext uri="{FF2B5EF4-FFF2-40B4-BE49-F238E27FC236}">
                <a16:creationId xmlns:a16="http://schemas.microsoft.com/office/drawing/2014/main" id="{F43CF0F7-B442-4314-99BB-3150BD82D59D}"/>
              </a:ext>
            </a:extLst>
          </p:cNvPr>
          <p:cNvGrpSpPr/>
          <p:nvPr/>
        </p:nvGrpSpPr>
        <p:grpSpPr>
          <a:xfrm>
            <a:off x="2698948" y="2297985"/>
            <a:ext cx="4780917" cy="3098801"/>
            <a:chOff x="1755438" y="1925448"/>
            <a:chExt cx="6584229" cy="2305713"/>
          </a:xfrm>
        </p:grpSpPr>
        <p:grpSp>
          <p:nvGrpSpPr>
            <p:cNvPr id="12" name="그룹 39">
              <a:extLst>
                <a:ext uri="{FF2B5EF4-FFF2-40B4-BE49-F238E27FC236}">
                  <a16:creationId xmlns:a16="http://schemas.microsoft.com/office/drawing/2014/main" id="{D314BD45-96B3-4321-8A31-C7AA2B5C5D44}"/>
                </a:ext>
              </a:extLst>
            </p:cNvPr>
            <p:cNvGrpSpPr/>
            <p:nvPr/>
          </p:nvGrpSpPr>
          <p:grpSpPr>
            <a:xfrm>
              <a:off x="1756119" y="1952131"/>
              <a:ext cx="713077" cy="216465"/>
              <a:chOff x="1797898" y="4125592"/>
              <a:chExt cx="713077" cy="216465"/>
            </a:xfrm>
          </p:grpSpPr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40962750-2E36-44C0-B048-DF809466C9B7}"/>
                  </a:ext>
                </a:extLst>
              </p:cNvPr>
              <p:cNvCxnSpPr/>
              <p:nvPr/>
            </p:nvCxnSpPr>
            <p:spPr>
              <a:xfrm>
                <a:off x="1797898" y="4341499"/>
                <a:ext cx="548724" cy="5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91447AB9-DF13-482E-8AE0-4D1BBC11F113}"/>
                  </a:ext>
                </a:extLst>
              </p:cNvPr>
              <p:cNvCxnSpPr/>
              <p:nvPr/>
            </p:nvCxnSpPr>
            <p:spPr>
              <a:xfrm>
                <a:off x="2510559" y="4125592"/>
                <a:ext cx="416" cy="11029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E1D09BA8-72B6-4AAB-9565-04603C29B119}"/>
                  </a:ext>
                </a:extLst>
              </p:cNvPr>
              <p:cNvCxnSpPr/>
              <p:nvPr/>
            </p:nvCxnSpPr>
            <p:spPr>
              <a:xfrm flipV="1">
                <a:off x="2346622" y="4236249"/>
                <a:ext cx="163392" cy="10525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BBCCE84-8D52-401C-9BC2-1D1E9DD9A64B}"/>
                </a:ext>
              </a:extLst>
            </p:cNvPr>
            <p:cNvSpPr txBox="1"/>
            <p:nvPr/>
          </p:nvSpPr>
          <p:spPr>
            <a:xfrm>
              <a:off x="1755438" y="1925448"/>
              <a:ext cx="4764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opt</a:t>
              </a:r>
              <a:endParaRPr lang="ko-KR" altLang="en-US" sz="1400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21CB71B2-A7EA-4816-B545-4D48147EB786}"/>
                </a:ext>
              </a:extLst>
            </p:cNvPr>
            <p:cNvSpPr/>
            <p:nvPr/>
          </p:nvSpPr>
          <p:spPr>
            <a:xfrm>
              <a:off x="1756118" y="1948582"/>
              <a:ext cx="6583549" cy="2282579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타원 17">
            <a:extLst>
              <a:ext uri="{FF2B5EF4-FFF2-40B4-BE49-F238E27FC236}">
                <a16:creationId xmlns:a16="http://schemas.microsoft.com/office/drawing/2014/main" id="{F4336D8B-FA06-41F3-A9EB-C86F62CA13C3}"/>
              </a:ext>
            </a:extLst>
          </p:cNvPr>
          <p:cNvSpPr/>
          <p:nvPr/>
        </p:nvSpPr>
        <p:spPr>
          <a:xfrm>
            <a:off x="3089094" y="1276558"/>
            <a:ext cx="148722" cy="16499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65AD4A90-D475-4477-BAFA-842AE135CA29}"/>
              </a:ext>
            </a:extLst>
          </p:cNvPr>
          <p:cNvCxnSpPr/>
          <p:nvPr/>
        </p:nvCxnSpPr>
        <p:spPr>
          <a:xfrm flipV="1">
            <a:off x="3043282" y="1514984"/>
            <a:ext cx="266700" cy="95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8C1E4064-990E-4605-AC28-5941EF3D2230}"/>
              </a:ext>
            </a:extLst>
          </p:cNvPr>
          <p:cNvCxnSpPr/>
          <p:nvPr/>
        </p:nvCxnSpPr>
        <p:spPr>
          <a:xfrm flipH="1">
            <a:off x="3176632" y="1441749"/>
            <a:ext cx="3175" cy="1655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EFB998D9-BB8D-408A-9E59-E30EB07DD9C3}"/>
              </a:ext>
            </a:extLst>
          </p:cNvPr>
          <p:cNvCxnSpPr/>
          <p:nvPr/>
        </p:nvCxnSpPr>
        <p:spPr>
          <a:xfrm flipV="1">
            <a:off x="3089094" y="1607270"/>
            <a:ext cx="87538" cy="1341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5FD4CA57-ECFE-47D9-B063-7A96A975C8E1}"/>
              </a:ext>
            </a:extLst>
          </p:cNvPr>
          <p:cNvCxnSpPr/>
          <p:nvPr/>
        </p:nvCxnSpPr>
        <p:spPr>
          <a:xfrm>
            <a:off x="3176632" y="1617250"/>
            <a:ext cx="133350" cy="1241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AB7ED76-A513-432D-8763-6FF58815EE4F}"/>
              </a:ext>
            </a:extLst>
          </p:cNvPr>
          <p:cNvSpPr txBox="1"/>
          <p:nvPr/>
        </p:nvSpPr>
        <p:spPr>
          <a:xfrm>
            <a:off x="2848623" y="172479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>
                <a:latin typeface="+mn-ea"/>
              </a:rPr>
              <a:t>관리자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588F34D-26E6-4466-8A3C-B2A7010D212E}"/>
              </a:ext>
            </a:extLst>
          </p:cNvPr>
          <p:cNvSpPr txBox="1"/>
          <p:nvPr/>
        </p:nvSpPr>
        <p:spPr>
          <a:xfrm>
            <a:off x="3373469" y="2870994"/>
            <a:ext cx="12298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>
                <a:latin typeface="+mn-ea"/>
              </a:rPr>
              <a:t>  기기 정보 입력</a:t>
            </a:r>
            <a:endParaRPr lang="en-US" altLang="ko-KR" sz="1100" b="1" dirty="0"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04FD3B0-93EF-42F4-AAB8-A84BD49CE475}"/>
              </a:ext>
            </a:extLst>
          </p:cNvPr>
          <p:cNvSpPr txBox="1"/>
          <p:nvPr/>
        </p:nvSpPr>
        <p:spPr>
          <a:xfrm>
            <a:off x="5583198" y="2941425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ko-KR" altLang="en-US" sz="1100" b="1">
                <a:latin typeface="+mn-ea"/>
              </a:rPr>
              <a:t>정보등록요청</a:t>
            </a:r>
            <a:endParaRPr lang="en-US" altLang="ko-KR" sz="1100" b="1" dirty="0">
              <a:latin typeface="+mn-ea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C555722-CF2C-49E0-82D2-1C1795652142}"/>
              </a:ext>
            </a:extLst>
          </p:cNvPr>
          <p:cNvSpPr/>
          <p:nvPr/>
        </p:nvSpPr>
        <p:spPr>
          <a:xfrm>
            <a:off x="4521445" y="1415668"/>
            <a:ext cx="1092880" cy="34765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CF990C8-104A-48FC-AC2E-55F95DFD6B93}"/>
              </a:ext>
            </a:extLst>
          </p:cNvPr>
          <p:cNvSpPr txBox="1"/>
          <p:nvPr/>
        </p:nvSpPr>
        <p:spPr>
          <a:xfrm>
            <a:off x="4451395" y="1465507"/>
            <a:ext cx="11801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/>
              <a:t> 기기 정보 등록</a:t>
            </a:r>
            <a:endParaRPr lang="ko-KR" altLang="en-US" sz="11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695E819-6DA2-43A0-B25E-B25C975D452E}"/>
              </a:ext>
            </a:extLst>
          </p:cNvPr>
          <p:cNvSpPr/>
          <p:nvPr/>
        </p:nvSpPr>
        <p:spPr>
          <a:xfrm>
            <a:off x="6344125" y="1430510"/>
            <a:ext cx="1068234" cy="34765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94D916B-2C3A-4AF6-87B4-CA78BB74A8D6}"/>
              </a:ext>
            </a:extLst>
          </p:cNvPr>
          <p:cNvSpPr txBox="1"/>
          <p:nvPr/>
        </p:nvSpPr>
        <p:spPr>
          <a:xfrm>
            <a:off x="6290598" y="1480963"/>
            <a:ext cx="1172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서버인터페이스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1850422-9BBB-4A34-A70B-CAA58BAB5EC6}"/>
              </a:ext>
            </a:extLst>
          </p:cNvPr>
          <p:cNvSpPr/>
          <p:nvPr/>
        </p:nvSpPr>
        <p:spPr>
          <a:xfrm>
            <a:off x="5072504" y="2999292"/>
            <a:ext cx="58977" cy="21267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F5BB057-FE01-4622-942B-9645858AC088}"/>
              </a:ext>
            </a:extLst>
          </p:cNvPr>
          <p:cNvSpPr/>
          <p:nvPr/>
        </p:nvSpPr>
        <p:spPr>
          <a:xfrm>
            <a:off x="6908499" y="3149210"/>
            <a:ext cx="45719" cy="736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2B06B29F-21B2-4A2B-84BA-9E5D514D215D}"/>
              </a:ext>
            </a:extLst>
          </p:cNvPr>
          <p:cNvCxnSpPr/>
          <p:nvPr/>
        </p:nvCxnSpPr>
        <p:spPr>
          <a:xfrm>
            <a:off x="5112394" y="3177787"/>
            <a:ext cx="1747441" cy="105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3BAA6BA-AE4C-45AA-8AB5-FC4B317258FF}"/>
              </a:ext>
            </a:extLst>
          </p:cNvPr>
          <p:cNvCxnSpPr/>
          <p:nvPr/>
        </p:nvCxnSpPr>
        <p:spPr>
          <a:xfrm>
            <a:off x="7004896" y="3548242"/>
            <a:ext cx="1747441" cy="105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그룹 153">
            <a:extLst>
              <a:ext uri="{FF2B5EF4-FFF2-40B4-BE49-F238E27FC236}">
                <a16:creationId xmlns:a16="http://schemas.microsoft.com/office/drawing/2014/main" id="{2C1D1886-9117-4B18-994C-784A480CD953}"/>
              </a:ext>
            </a:extLst>
          </p:cNvPr>
          <p:cNvGrpSpPr/>
          <p:nvPr/>
        </p:nvGrpSpPr>
        <p:grpSpPr>
          <a:xfrm>
            <a:off x="8601918" y="1233012"/>
            <a:ext cx="266700" cy="464818"/>
            <a:chOff x="7994278" y="476165"/>
            <a:chExt cx="266700" cy="464818"/>
          </a:xfrm>
        </p:grpSpPr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4DEE72EC-ABF1-4D44-BC8C-2B74B53BBEE3}"/>
                </a:ext>
              </a:extLst>
            </p:cNvPr>
            <p:cNvSpPr/>
            <p:nvPr/>
          </p:nvSpPr>
          <p:spPr>
            <a:xfrm>
              <a:off x="8040090" y="476165"/>
              <a:ext cx="148722" cy="16499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1FB3296F-85E3-4DF1-B6C9-F3A82F21F72A}"/>
                </a:ext>
              </a:extLst>
            </p:cNvPr>
            <p:cNvCxnSpPr/>
            <p:nvPr/>
          </p:nvCxnSpPr>
          <p:spPr>
            <a:xfrm flipV="1">
              <a:off x="7994278" y="714591"/>
              <a:ext cx="266700" cy="95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8507D58D-D182-4CA0-B7D0-D19FEAFDC0C7}"/>
                </a:ext>
              </a:extLst>
            </p:cNvPr>
            <p:cNvCxnSpPr/>
            <p:nvPr/>
          </p:nvCxnSpPr>
          <p:spPr>
            <a:xfrm flipH="1">
              <a:off x="8127628" y="641356"/>
              <a:ext cx="3175" cy="1655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0B15EE43-2C7C-41F9-AB96-9D6768E27C64}"/>
                </a:ext>
              </a:extLst>
            </p:cNvPr>
            <p:cNvCxnSpPr/>
            <p:nvPr/>
          </p:nvCxnSpPr>
          <p:spPr>
            <a:xfrm flipV="1">
              <a:off x="8040090" y="806877"/>
              <a:ext cx="87538" cy="1341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BB777F9C-AB6C-4464-9AF2-40C5E3C9DEFF}"/>
                </a:ext>
              </a:extLst>
            </p:cNvPr>
            <p:cNvCxnSpPr/>
            <p:nvPr/>
          </p:nvCxnSpPr>
          <p:spPr>
            <a:xfrm>
              <a:off x="8127628" y="816857"/>
              <a:ext cx="133350" cy="1241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894F0236-2CDA-4D73-AB38-FF63AD4481B9}"/>
              </a:ext>
            </a:extLst>
          </p:cNvPr>
          <p:cNvSpPr txBox="1"/>
          <p:nvPr/>
        </p:nvSpPr>
        <p:spPr>
          <a:xfrm>
            <a:off x="8387374" y="1700976"/>
            <a:ext cx="11304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>
                <a:latin typeface="+mn-ea"/>
              </a:rPr>
              <a:t>통합 관리 서버</a:t>
            </a:r>
            <a:endParaRPr lang="ko-KR" altLang="en-US" sz="1100" b="1" dirty="0">
              <a:latin typeface="+mn-ea"/>
            </a:endParaRP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AE144DB2-6D48-41E6-9904-12DFFB7ED28D}"/>
              </a:ext>
            </a:extLst>
          </p:cNvPr>
          <p:cNvCxnSpPr/>
          <p:nvPr/>
        </p:nvCxnSpPr>
        <p:spPr>
          <a:xfrm>
            <a:off x="8790970" y="1927026"/>
            <a:ext cx="17182" cy="3629445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DF7B141-E855-4AAC-9123-D6F3BEE8059D}"/>
              </a:ext>
            </a:extLst>
          </p:cNvPr>
          <p:cNvSpPr/>
          <p:nvPr/>
        </p:nvSpPr>
        <p:spPr>
          <a:xfrm>
            <a:off x="8779894" y="3496042"/>
            <a:ext cx="59655" cy="3893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F6148EB-100A-4B4F-821C-FBE85279D1F4}"/>
              </a:ext>
            </a:extLst>
          </p:cNvPr>
          <p:cNvSpPr txBox="1"/>
          <p:nvPr/>
        </p:nvSpPr>
        <p:spPr>
          <a:xfrm>
            <a:off x="7529517" y="3329360"/>
            <a:ext cx="8338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>
                <a:latin typeface="+mn-ea"/>
              </a:rPr>
              <a:t>DB Query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50" name="원통 169">
            <a:extLst>
              <a:ext uri="{FF2B5EF4-FFF2-40B4-BE49-F238E27FC236}">
                <a16:creationId xmlns:a16="http://schemas.microsoft.com/office/drawing/2014/main" id="{7D232097-5810-4798-B7B1-CC3555D4F226}"/>
              </a:ext>
            </a:extLst>
          </p:cNvPr>
          <p:cNvSpPr/>
          <p:nvPr/>
        </p:nvSpPr>
        <p:spPr>
          <a:xfrm>
            <a:off x="8956156" y="1461550"/>
            <a:ext cx="276620" cy="212773"/>
          </a:xfrm>
          <a:prstGeom prst="can">
            <a:avLst>
              <a:gd name="adj" fmla="val 18489"/>
            </a:avLst>
          </a:prstGeom>
          <a:solidFill>
            <a:schemeClr val="bg1">
              <a:lumMod val="75000"/>
            </a:schemeClr>
          </a:solidFill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55679509-AF28-4C1B-8E83-DDD862BC81C5}"/>
              </a:ext>
            </a:extLst>
          </p:cNvPr>
          <p:cNvCxnSpPr/>
          <p:nvPr/>
        </p:nvCxnSpPr>
        <p:spPr>
          <a:xfrm>
            <a:off x="7030176" y="3813848"/>
            <a:ext cx="1727914" cy="102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19B22B11-015C-42E0-9979-5452721326F3}"/>
              </a:ext>
            </a:extLst>
          </p:cNvPr>
          <p:cNvSpPr txBox="1"/>
          <p:nvPr/>
        </p:nvSpPr>
        <p:spPr>
          <a:xfrm>
            <a:off x="7550702" y="3799896"/>
            <a:ext cx="9845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Return data</a:t>
            </a:r>
            <a:endParaRPr lang="ko-KR" altLang="en-US" sz="1100" b="1" dirty="0">
              <a:latin typeface="+mn-ea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3E956AB5-C6DC-4C49-9A1A-A642D1944385}"/>
              </a:ext>
            </a:extLst>
          </p:cNvPr>
          <p:cNvCxnSpPr/>
          <p:nvPr/>
        </p:nvCxnSpPr>
        <p:spPr>
          <a:xfrm>
            <a:off x="5124087" y="3868883"/>
            <a:ext cx="1727914" cy="102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B3B29676-CCAD-4750-A30C-B4A69A9DD27D}"/>
              </a:ext>
            </a:extLst>
          </p:cNvPr>
          <p:cNvSpPr txBox="1"/>
          <p:nvPr/>
        </p:nvSpPr>
        <p:spPr>
          <a:xfrm>
            <a:off x="5564268" y="3895411"/>
            <a:ext cx="9028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Reply data</a:t>
            </a:r>
            <a:endParaRPr lang="ko-KR" altLang="en-US" sz="1100" b="1" dirty="0">
              <a:latin typeface="+mn-ea"/>
            </a:endParaRPr>
          </a:p>
        </p:txBody>
      </p:sp>
      <p:grpSp>
        <p:nvGrpSpPr>
          <p:cNvPr id="55" name="그룹 129">
            <a:extLst>
              <a:ext uri="{FF2B5EF4-FFF2-40B4-BE49-F238E27FC236}">
                <a16:creationId xmlns:a16="http://schemas.microsoft.com/office/drawing/2014/main" id="{233A9CBE-29B2-47CB-9559-92B27FAC4C66}"/>
              </a:ext>
            </a:extLst>
          </p:cNvPr>
          <p:cNvGrpSpPr/>
          <p:nvPr/>
        </p:nvGrpSpPr>
        <p:grpSpPr>
          <a:xfrm>
            <a:off x="2873281" y="3641054"/>
            <a:ext cx="4107123" cy="1653171"/>
            <a:chOff x="1699205" y="1864005"/>
            <a:chExt cx="6640462" cy="2367156"/>
          </a:xfrm>
        </p:grpSpPr>
        <p:grpSp>
          <p:nvGrpSpPr>
            <p:cNvPr id="56" name="그룹 130">
              <a:extLst>
                <a:ext uri="{FF2B5EF4-FFF2-40B4-BE49-F238E27FC236}">
                  <a16:creationId xmlns:a16="http://schemas.microsoft.com/office/drawing/2014/main" id="{45C3149B-E724-4295-8993-3B4ABCE7F37D}"/>
                </a:ext>
              </a:extLst>
            </p:cNvPr>
            <p:cNvGrpSpPr/>
            <p:nvPr/>
          </p:nvGrpSpPr>
          <p:grpSpPr>
            <a:xfrm>
              <a:off x="1756119" y="1965003"/>
              <a:ext cx="782059" cy="315725"/>
              <a:chOff x="1797898" y="4138464"/>
              <a:chExt cx="782059" cy="315725"/>
            </a:xfrm>
          </p:grpSpPr>
          <p:cxnSp>
            <p:nvCxnSpPr>
              <p:cNvPr id="59" name="직선 연결선 58">
                <a:extLst>
                  <a:ext uri="{FF2B5EF4-FFF2-40B4-BE49-F238E27FC236}">
                    <a16:creationId xmlns:a16="http://schemas.microsoft.com/office/drawing/2014/main" id="{7B2D6416-5738-4134-B134-242FE9B35346}"/>
                  </a:ext>
                </a:extLst>
              </p:cNvPr>
              <p:cNvCxnSpPr/>
              <p:nvPr/>
            </p:nvCxnSpPr>
            <p:spPr>
              <a:xfrm>
                <a:off x="1797898" y="4454189"/>
                <a:ext cx="630420" cy="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>
                <a:extLst>
                  <a:ext uri="{FF2B5EF4-FFF2-40B4-BE49-F238E27FC236}">
                    <a16:creationId xmlns:a16="http://schemas.microsoft.com/office/drawing/2014/main" id="{363FF750-0EBE-4346-9B2F-544777C22BC1}"/>
                  </a:ext>
                </a:extLst>
              </p:cNvPr>
              <p:cNvCxnSpPr/>
              <p:nvPr/>
            </p:nvCxnSpPr>
            <p:spPr>
              <a:xfrm flipH="1">
                <a:off x="2575144" y="4138464"/>
                <a:ext cx="2589" cy="210474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연결선 60">
                <a:extLst>
                  <a:ext uri="{FF2B5EF4-FFF2-40B4-BE49-F238E27FC236}">
                    <a16:creationId xmlns:a16="http://schemas.microsoft.com/office/drawing/2014/main" id="{AAE3C318-CB94-4B0F-B7A6-1683A5D519C7}"/>
                  </a:ext>
                </a:extLst>
              </p:cNvPr>
              <p:cNvCxnSpPr/>
              <p:nvPr/>
            </p:nvCxnSpPr>
            <p:spPr>
              <a:xfrm flipV="1">
                <a:off x="2416564" y="4348938"/>
                <a:ext cx="163393" cy="105251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75C671F-0579-486F-99BC-A0D0622865DE}"/>
                </a:ext>
              </a:extLst>
            </p:cNvPr>
            <p:cNvSpPr txBox="1"/>
            <p:nvPr/>
          </p:nvSpPr>
          <p:spPr>
            <a:xfrm>
              <a:off x="1699205" y="1864005"/>
              <a:ext cx="882076" cy="50229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alt</a:t>
              </a:r>
              <a:endParaRPr lang="ko-KR" altLang="en-US" sz="1400" dirty="0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824CCC18-A12E-4A04-8A36-3BC971E121C1}"/>
                </a:ext>
              </a:extLst>
            </p:cNvPr>
            <p:cNvSpPr/>
            <p:nvPr/>
          </p:nvSpPr>
          <p:spPr>
            <a:xfrm>
              <a:off x="1756118" y="1948582"/>
              <a:ext cx="6583549" cy="2282579"/>
            </a:xfrm>
            <a:prstGeom prst="rect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F6F2C07D-64BE-4CE6-8E33-D12922852450}"/>
              </a:ext>
            </a:extLst>
          </p:cNvPr>
          <p:cNvCxnSpPr/>
          <p:nvPr/>
        </p:nvCxnSpPr>
        <p:spPr>
          <a:xfrm>
            <a:off x="2883824" y="4507051"/>
            <a:ext cx="4375499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B82D695F-0C11-4DCC-A436-D66772CEE45C}"/>
              </a:ext>
            </a:extLst>
          </p:cNvPr>
          <p:cNvSpPr txBox="1"/>
          <p:nvPr/>
        </p:nvSpPr>
        <p:spPr>
          <a:xfrm>
            <a:off x="3479994" y="3711472"/>
            <a:ext cx="1330814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0000CC"/>
                </a:solidFill>
                <a:latin typeface="+mn-ea"/>
              </a:rPr>
              <a:t>[</a:t>
            </a:r>
            <a:r>
              <a:rPr lang="ko-KR" altLang="en-US" sz="1100" b="1" dirty="0">
                <a:solidFill>
                  <a:srgbClr val="0000CC"/>
                </a:solidFill>
                <a:latin typeface="+mn-ea"/>
              </a:rPr>
              <a:t>요청결과 </a:t>
            </a:r>
            <a:r>
              <a:rPr lang="en-US" altLang="ko-KR" sz="1100" b="1" dirty="0">
                <a:solidFill>
                  <a:srgbClr val="0000CC"/>
                </a:solidFill>
                <a:latin typeface="+mn-ea"/>
              </a:rPr>
              <a:t>= </a:t>
            </a:r>
            <a:r>
              <a:rPr lang="ko-KR" altLang="en-US" sz="1100" b="1" dirty="0">
                <a:solidFill>
                  <a:srgbClr val="0000CC"/>
                </a:solidFill>
                <a:latin typeface="+mn-ea"/>
              </a:rPr>
              <a:t>승인</a:t>
            </a:r>
            <a:r>
              <a:rPr lang="en-US" altLang="ko-KR" sz="1100" b="1" dirty="0">
                <a:solidFill>
                  <a:srgbClr val="0000CC"/>
                </a:solidFill>
                <a:latin typeface="+mn-ea"/>
              </a:rPr>
              <a:t>]</a:t>
            </a: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12E56094-0459-4667-9E84-2211E079560A}"/>
              </a:ext>
            </a:extLst>
          </p:cNvPr>
          <p:cNvCxnSpPr/>
          <p:nvPr/>
        </p:nvCxnSpPr>
        <p:spPr>
          <a:xfrm>
            <a:off x="3289378" y="4232769"/>
            <a:ext cx="1727914" cy="102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4ED0959A-2219-403E-A34D-526CB73DFEB1}"/>
              </a:ext>
            </a:extLst>
          </p:cNvPr>
          <p:cNvSpPr txBox="1"/>
          <p:nvPr/>
        </p:nvSpPr>
        <p:spPr>
          <a:xfrm>
            <a:off x="3477463" y="4741285"/>
            <a:ext cx="13708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>
                <a:latin typeface="+mn-ea"/>
              </a:rPr>
              <a:t>정보 등록 </a:t>
            </a:r>
            <a:r>
              <a:rPr lang="ko-KR" altLang="en-US" sz="1100" b="1" dirty="0">
                <a:latin typeface="+mn-ea"/>
              </a:rPr>
              <a:t>실패</a:t>
            </a:r>
            <a:endParaRPr lang="en-US" altLang="ko-KR" sz="1100" b="1" dirty="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b="1" dirty="0">
                <a:latin typeface="+mn-ea"/>
              </a:rPr>
              <a:t>(</a:t>
            </a:r>
            <a:r>
              <a:rPr lang="ko-KR" altLang="en-US" sz="1100" b="1" dirty="0">
                <a:latin typeface="+mn-ea"/>
              </a:rPr>
              <a:t>전송 오류 </a:t>
            </a:r>
            <a:r>
              <a:rPr lang="ko-KR" altLang="en-US" sz="1100" b="1" dirty="0" err="1">
                <a:latin typeface="+mn-ea"/>
              </a:rPr>
              <a:t>메세지</a:t>
            </a:r>
            <a:r>
              <a:rPr lang="en-US" altLang="ko-KR" sz="1100" b="1" dirty="0">
                <a:latin typeface="+mn-ea"/>
              </a:rPr>
              <a:t>)</a:t>
            </a:r>
            <a:endParaRPr lang="ko-KR" altLang="en-US" sz="1100" b="1" dirty="0">
              <a:latin typeface="+mn-ea"/>
            </a:endParaRPr>
          </a:p>
          <a:p>
            <a:pPr algn="ctr"/>
            <a:endParaRPr lang="ko-KR" altLang="en-US" sz="1100" b="1" dirty="0">
              <a:latin typeface="+mn-ea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F11FB98-8E83-43A3-9ACB-E5C43096643E}"/>
              </a:ext>
            </a:extLst>
          </p:cNvPr>
          <p:cNvSpPr txBox="1"/>
          <p:nvPr/>
        </p:nvSpPr>
        <p:spPr>
          <a:xfrm>
            <a:off x="3463666" y="4536036"/>
            <a:ext cx="1330814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0000CC"/>
                </a:solidFill>
                <a:latin typeface="+mn-ea"/>
              </a:rPr>
              <a:t>[</a:t>
            </a:r>
            <a:r>
              <a:rPr lang="ko-KR" altLang="en-US" sz="1100" b="1" dirty="0">
                <a:solidFill>
                  <a:srgbClr val="0000CC"/>
                </a:solidFill>
                <a:latin typeface="+mn-ea"/>
              </a:rPr>
              <a:t>요청결과 </a:t>
            </a:r>
            <a:r>
              <a:rPr lang="en-US" altLang="ko-KR" sz="1100" b="1" dirty="0">
                <a:solidFill>
                  <a:srgbClr val="0000CC"/>
                </a:solidFill>
                <a:latin typeface="+mn-ea"/>
              </a:rPr>
              <a:t>= </a:t>
            </a:r>
            <a:r>
              <a:rPr lang="ko-KR" altLang="en-US" sz="1100" b="1" dirty="0">
                <a:solidFill>
                  <a:srgbClr val="0000CC"/>
                </a:solidFill>
                <a:latin typeface="+mn-ea"/>
              </a:rPr>
              <a:t>거부</a:t>
            </a:r>
            <a:r>
              <a:rPr lang="en-US" altLang="ko-KR" sz="1100" b="1" dirty="0">
                <a:solidFill>
                  <a:srgbClr val="0000CC"/>
                </a:solidFill>
                <a:latin typeface="+mn-ea"/>
              </a:rPr>
              <a:t>]</a:t>
            </a: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ADDF07EF-E218-4F10-B11E-42FF9FE7FEEE}"/>
              </a:ext>
            </a:extLst>
          </p:cNvPr>
          <p:cNvCxnSpPr/>
          <p:nvPr/>
        </p:nvCxnSpPr>
        <p:spPr>
          <a:xfrm>
            <a:off x="3286662" y="5046453"/>
            <a:ext cx="1727914" cy="102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434EC881-3608-4987-A67C-B226E88C8171}"/>
              </a:ext>
            </a:extLst>
          </p:cNvPr>
          <p:cNvSpPr/>
          <p:nvPr/>
        </p:nvSpPr>
        <p:spPr>
          <a:xfrm>
            <a:off x="2916495" y="3055404"/>
            <a:ext cx="2476748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90500" indent="-190500" algn="ctr" fontAlgn="base"/>
            <a:r>
              <a:rPr lang="en-US" altLang="ko-KR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(</a:t>
            </a:r>
            <a:r>
              <a:rPr lang="ko-KR" altLang="en-US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기기의 </a:t>
            </a:r>
            <a:r>
              <a:rPr lang="en-US" altLang="ko-KR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ID, </a:t>
            </a:r>
            <a:r>
              <a:rPr lang="ko-KR" altLang="en-US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기기의 버전</a:t>
            </a:r>
            <a:r>
              <a:rPr lang="en-US" altLang="ko-KR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</a:p>
          <a:p>
            <a:pPr marL="190500" indent="-190500" algn="ctr" fontAlgn="base"/>
            <a:r>
              <a:rPr lang="ko-KR" altLang="en-US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기기의 종류</a:t>
            </a:r>
            <a:r>
              <a:rPr lang="en-US" altLang="ko-KR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기기의 설치 장소</a:t>
            </a:r>
            <a:r>
              <a:rPr lang="en-US" altLang="ko-KR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</a:t>
            </a:r>
            <a:r>
              <a:rPr lang="ko-KR" altLang="en-US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endParaRPr lang="en-US" altLang="ko-KR" sz="1100" b="1" kern="0" spc="-4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marL="190500" indent="-190500" algn="ctr" fontAlgn="base"/>
            <a:r>
              <a:rPr lang="en-US" altLang="ko-KR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IP</a:t>
            </a:r>
            <a:r>
              <a:rPr lang="ko-KR" altLang="en-US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주소</a:t>
            </a:r>
            <a:r>
              <a:rPr lang="en-US" altLang="ko-KR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기기 상태</a:t>
            </a:r>
            <a:r>
              <a:rPr lang="en-US" altLang="ko-KR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)</a:t>
            </a:r>
            <a:endParaRPr lang="ko-KR" altLang="en-US" sz="1100" b="1" kern="0" spc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B3CB513C-9331-480E-B5FE-999A3CCD7EBD}"/>
              </a:ext>
            </a:extLst>
          </p:cNvPr>
          <p:cNvSpPr/>
          <p:nvPr/>
        </p:nvSpPr>
        <p:spPr>
          <a:xfrm>
            <a:off x="4764963" y="3159773"/>
            <a:ext cx="2476748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90500" indent="-190500" algn="ctr" fontAlgn="base"/>
            <a:r>
              <a:rPr lang="en-US" altLang="ko-KR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(</a:t>
            </a:r>
            <a:r>
              <a:rPr lang="ko-KR" altLang="en-US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기기의 </a:t>
            </a:r>
            <a:r>
              <a:rPr lang="en-US" altLang="ko-KR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ID, </a:t>
            </a:r>
            <a:r>
              <a:rPr lang="ko-KR" altLang="en-US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기기의 버전</a:t>
            </a:r>
            <a:r>
              <a:rPr lang="en-US" altLang="ko-KR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</a:p>
          <a:p>
            <a:pPr marL="190500" indent="-190500" algn="ctr" fontAlgn="base"/>
            <a:r>
              <a:rPr lang="ko-KR" altLang="en-US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기기의 종류</a:t>
            </a:r>
            <a:r>
              <a:rPr lang="en-US" altLang="ko-KR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기기의 설치 장소</a:t>
            </a:r>
            <a:r>
              <a:rPr lang="en-US" altLang="ko-KR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</a:t>
            </a:r>
            <a:r>
              <a:rPr lang="ko-KR" altLang="en-US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endParaRPr lang="en-US" altLang="ko-KR" sz="1100" b="1" kern="0" spc="-4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marL="190500" indent="-190500" algn="ctr" fontAlgn="base"/>
            <a:r>
              <a:rPr lang="en-US" altLang="ko-KR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IP</a:t>
            </a:r>
            <a:r>
              <a:rPr lang="ko-KR" altLang="en-US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주소</a:t>
            </a:r>
            <a:r>
              <a:rPr lang="en-US" altLang="ko-KR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기기 상태</a:t>
            </a:r>
            <a:r>
              <a:rPr lang="en-US" altLang="ko-KR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)</a:t>
            </a:r>
            <a:endParaRPr lang="ko-KR" altLang="en-US" sz="1100" b="1" kern="0" spc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51422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50414F0-39F3-486F-A5F3-D47D914EDB1C}"/>
              </a:ext>
            </a:extLst>
          </p:cNvPr>
          <p:cNvSpPr txBox="1"/>
          <p:nvPr/>
        </p:nvSpPr>
        <p:spPr>
          <a:xfrm>
            <a:off x="3614016" y="3916721"/>
            <a:ext cx="1130439" cy="515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>
                <a:latin typeface="+mn-ea"/>
              </a:rPr>
              <a:t>정보 수정 </a:t>
            </a:r>
            <a:r>
              <a:rPr lang="ko-KR" altLang="en-US" sz="1100" b="1" dirty="0">
                <a:latin typeface="+mn-ea"/>
              </a:rPr>
              <a:t>성공</a:t>
            </a:r>
          </a:p>
          <a:p>
            <a:pPr algn="ctr"/>
            <a:endParaRPr lang="ko-KR" altLang="en-US" sz="1100" b="1" dirty="0">
              <a:latin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9FA46D9-B78F-45D1-83E2-36C10191C570}"/>
              </a:ext>
            </a:extLst>
          </p:cNvPr>
          <p:cNvSpPr/>
          <p:nvPr/>
        </p:nvSpPr>
        <p:spPr>
          <a:xfrm>
            <a:off x="4406374" y="1277950"/>
            <a:ext cx="3172036" cy="6253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52D47A2-9574-4369-BC1A-6C4F18D43F2E}"/>
              </a:ext>
            </a:extLst>
          </p:cNvPr>
          <p:cNvCxnSpPr/>
          <p:nvPr/>
        </p:nvCxnSpPr>
        <p:spPr>
          <a:xfrm>
            <a:off x="3203882" y="1901859"/>
            <a:ext cx="2736" cy="3608432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463A6F9-9ED8-4EEB-BF9C-00DC799392D5}"/>
              </a:ext>
            </a:extLst>
          </p:cNvPr>
          <p:cNvCxnSpPr/>
          <p:nvPr/>
        </p:nvCxnSpPr>
        <p:spPr>
          <a:xfrm>
            <a:off x="5088747" y="1795934"/>
            <a:ext cx="16414" cy="3714357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08A25BB-6616-49AA-921E-D964C1522489}"/>
              </a:ext>
            </a:extLst>
          </p:cNvPr>
          <p:cNvCxnSpPr/>
          <p:nvPr/>
        </p:nvCxnSpPr>
        <p:spPr>
          <a:xfrm>
            <a:off x="6914551" y="1891052"/>
            <a:ext cx="9880" cy="3619239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2267BED-726F-4EB9-A7AD-5BFF7CF8BE08}"/>
              </a:ext>
            </a:extLst>
          </p:cNvPr>
          <p:cNvSpPr/>
          <p:nvPr/>
        </p:nvSpPr>
        <p:spPr>
          <a:xfrm>
            <a:off x="3181829" y="2821538"/>
            <a:ext cx="66338" cy="24726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96AE3D8-041C-48BC-9E5F-2D1016E0318F}"/>
              </a:ext>
            </a:extLst>
          </p:cNvPr>
          <p:cNvCxnSpPr/>
          <p:nvPr/>
        </p:nvCxnSpPr>
        <p:spPr>
          <a:xfrm>
            <a:off x="3248167" y="3089136"/>
            <a:ext cx="1747441" cy="105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38">
            <a:extLst>
              <a:ext uri="{FF2B5EF4-FFF2-40B4-BE49-F238E27FC236}">
                <a16:creationId xmlns:a16="http://schemas.microsoft.com/office/drawing/2014/main" id="{F43CF0F7-B442-4314-99BB-3150BD82D59D}"/>
              </a:ext>
            </a:extLst>
          </p:cNvPr>
          <p:cNvGrpSpPr/>
          <p:nvPr/>
        </p:nvGrpSpPr>
        <p:grpSpPr>
          <a:xfrm>
            <a:off x="2698948" y="2297985"/>
            <a:ext cx="4780917" cy="3098801"/>
            <a:chOff x="1755438" y="1925448"/>
            <a:chExt cx="6584229" cy="2305713"/>
          </a:xfrm>
        </p:grpSpPr>
        <p:grpSp>
          <p:nvGrpSpPr>
            <p:cNvPr id="12" name="그룹 39">
              <a:extLst>
                <a:ext uri="{FF2B5EF4-FFF2-40B4-BE49-F238E27FC236}">
                  <a16:creationId xmlns:a16="http://schemas.microsoft.com/office/drawing/2014/main" id="{D314BD45-96B3-4321-8A31-C7AA2B5C5D44}"/>
                </a:ext>
              </a:extLst>
            </p:cNvPr>
            <p:cNvGrpSpPr/>
            <p:nvPr/>
          </p:nvGrpSpPr>
          <p:grpSpPr>
            <a:xfrm>
              <a:off x="1756119" y="1952131"/>
              <a:ext cx="713077" cy="216465"/>
              <a:chOff x="1797898" y="4125592"/>
              <a:chExt cx="713077" cy="216465"/>
            </a:xfrm>
          </p:grpSpPr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40962750-2E36-44C0-B048-DF809466C9B7}"/>
                  </a:ext>
                </a:extLst>
              </p:cNvPr>
              <p:cNvCxnSpPr/>
              <p:nvPr/>
            </p:nvCxnSpPr>
            <p:spPr>
              <a:xfrm>
                <a:off x="1797898" y="4341499"/>
                <a:ext cx="548724" cy="5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91447AB9-DF13-482E-8AE0-4D1BBC11F113}"/>
                  </a:ext>
                </a:extLst>
              </p:cNvPr>
              <p:cNvCxnSpPr/>
              <p:nvPr/>
            </p:nvCxnSpPr>
            <p:spPr>
              <a:xfrm>
                <a:off x="2510559" y="4125592"/>
                <a:ext cx="416" cy="11029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E1D09BA8-72B6-4AAB-9565-04603C29B119}"/>
                  </a:ext>
                </a:extLst>
              </p:cNvPr>
              <p:cNvCxnSpPr/>
              <p:nvPr/>
            </p:nvCxnSpPr>
            <p:spPr>
              <a:xfrm flipV="1">
                <a:off x="2346622" y="4236249"/>
                <a:ext cx="163392" cy="10525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BBCCE84-8D52-401C-9BC2-1D1E9DD9A64B}"/>
                </a:ext>
              </a:extLst>
            </p:cNvPr>
            <p:cNvSpPr txBox="1"/>
            <p:nvPr/>
          </p:nvSpPr>
          <p:spPr>
            <a:xfrm>
              <a:off x="1755438" y="1925448"/>
              <a:ext cx="4764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opt</a:t>
              </a:r>
              <a:endParaRPr lang="ko-KR" altLang="en-US" sz="1400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21CB71B2-A7EA-4816-B545-4D48147EB786}"/>
                </a:ext>
              </a:extLst>
            </p:cNvPr>
            <p:cNvSpPr/>
            <p:nvPr/>
          </p:nvSpPr>
          <p:spPr>
            <a:xfrm>
              <a:off x="1756118" y="1948582"/>
              <a:ext cx="6583549" cy="2282579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타원 17">
            <a:extLst>
              <a:ext uri="{FF2B5EF4-FFF2-40B4-BE49-F238E27FC236}">
                <a16:creationId xmlns:a16="http://schemas.microsoft.com/office/drawing/2014/main" id="{F4336D8B-FA06-41F3-A9EB-C86F62CA13C3}"/>
              </a:ext>
            </a:extLst>
          </p:cNvPr>
          <p:cNvSpPr/>
          <p:nvPr/>
        </p:nvSpPr>
        <p:spPr>
          <a:xfrm>
            <a:off x="3089094" y="1276558"/>
            <a:ext cx="148722" cy="16499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65AD4A90-D475-4477-BAFA-842AE135CA29}"/>
              </a:ext>
            </a:extLst>
          </p:cNvPr>
          <p:cNvCxnSpPr/>
          <p:nvPr/>
        </p:nvCxnSpPr>
        <p:spPr>
          <a:xfrm flipV="1">
            <a:off x="3043282" y="1514984"/>
            <a:ext cx="266700" cy="95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8C1E4064-990E-4605-AC28-5941EF3D2230}"/>
              </a:ext>
            </a:extLst>
          </p:cNvPr>
          <p:cNvCxnSpPr/>
          <p:nvPr/>
        </p:nvCxnSpPr>
        <p:spPr>
          <a:xfrm flipH="1">
            <a:off x="3176632" y="1441749"/>
            <a:ext cx="3175" cy="1655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EFB998D9-BB8D-408A-9E59-E30EB07DD9C3}"/>
              </a:ext>
            </a:extLst>
          </p:cNvPr>
          <p:cNvCxnSpPr/>
          <p:nvPr/>
        </p:nvCxnSpPr>
        <p:spPr>
          <a:xfrm flipV="1">
            <a:off x="3089094" y="1607270"/>
            <a:ext cx="87538" cy="1341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5FD4CA57-ECFE-47D9-B063-7A96A975C8E1}"/>
              </a:ext>
            </a:extLst>
          </p:cNvPr>
          <p:cNvCxnSpPr/>
          <p:nvPr/>
        </p:nvCxnSpPr>
        <p:spPr>
          <a:xfrm>
            <a:off x="3176632" y="1617250"/>
            <a:ext cx="133350" cy="1241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AB7ED76-A513-432D-8763-6FF58815EE4F}"/>
              </a:ext>
            </a:extLst>
          </p:cNvPr>
          <p:cNvSpPr txBox="1"/>
          <p:nvPr/>
        </p:nvSpPr>
        <p:spPr>
          <a:xfrm>
            <a:off x="2848623" y="172479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>
                <a:latin typeface="+mn-ea"/>
              </a:rPr>
              <a:t>관리자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588F34D-26E6-4466-8A3C-B2A7010D212E}"/>
              </a:ext>
            </a:extLst>
          </p:cNvPr>
          <p:cNvSpPr txBox="1"/>
          <p:nvPr/>
        </p:nvSpPr>
        <p:spPr>
          <a:xfrm>
            <a:off x="3373469" y="2870994"/>
            <a:ext cx="12298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>
                <a:latin typeface="+mn-ea"/>
              </a:rPr>
              <a:t>  기기 정보 수정</a:t>
            </a:r>
            <a:endParaRPr lang="en-US" altLang="ko-KR" sz="1100" b="1" dirty="0"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04FD3B0-93EF-42F4-AAB8-A84BD49CE475}"/>
              </a:ext>
            </a:extLst>
          </p:cNvPr>
          <p:cNvSpPr txBox="1"/>
          <p:nvPr/>
        </p:nvSpPr>
        <p:spPr>
          <a:xfrm>
            <a:off x="5533505" y="2941425"/>
            <a:ext cx="11304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ko-KR" altLang="en-US" sz="1100" b="1">
                <a:latin typeface="+mn-ea"/>
              </a:rPr>
              <a:t>정보 수정 요청</a:t>
            </a:r>
            <a:endParaRPr lang="en-US" altLang="ko-KR" sz="1100" b="1" dirty="0">
              <a:latin typeface="+mn-ea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C555722-CF2C-49E0-82D2-1C1795652142}"/>
              </a:ext>
            </a:extLst>
          </p:cNvPr>
          <p:cNvSpPr/>
          <p:nvPr/>
        </p:nvSpPr>
        <p:spPr>
          <a:xfrm>
            <a:off x="4521445" y="1415668"/>
            <a:ext cx="1092880" cy="34765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CF990C8-104A-48FC-AC2E-55F95DFD6B93}"/>
              </a:ext>
            </a:extLst>
          </p:cNvPr>
          <p:cNvSpPr txBox="1"/>
          <p:nvPr/>
        </p:nvSpPr>
        <p:spPr>
          <a:xfrm>
            <a:off x="4451395" y="1465507"/>
            <a:ext cx="11801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/>
              <a:t> 기기 정보 수정</a:t>
            </a:r>
            <a:endParaRPr lang="ko-KR" altLang="en-US" sz="11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695E819-6DA2-43A0-B25E-B25C975D452E}"/>
              </a:ext>
            </a:extLst>
          </p:cNvPr>
          <p:cNvSpPr/>
          <p:nvPr/>
        </p:nvSpPr>
        <p:spPr>
          <a:xfrm>
            <a:off x="6344125" y="1430510"/>
            <a:ext cx="1068234" cy="34765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94D916B-2C3A-4AF6-87B4-CA78BB74A8D6}"/>
              </a:ext>
            </a:extLst>
          </p:cNvPr>
          <p:cNvSpPr txBox="1"/>
          <p:nvPr/>
        </p:nvSpPr>
        <p:spPr>
          <a:xfrm>
            <a:off x="6290598" y="1480963"/>
            <a:ext cx="1172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서버인터페이스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1850422-9BBB-4A34-A70B-CAA58BAB5EC6}"/>
              </a:ext>
            </a:extLst>
          </p:cNvPr>
          <p:cNvSpPr/>
          <p:nvPr/>
        </p:nvSpPr>
        <p:spPr>
          <a:xfrm>
            <a:off x="5072504" y="2999292"/>
            <a:ext cx="58977" cy="21267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F5BB057-FE01-4622-942B-9645858AC088}"/>
              </a:ext>
            </a:extLst>
          </p:cNvPr>
          <p:cNvSpPr/>
          <p:nvPr/>
        </p:nvSpPr>
        <p:spPr>
          <a:xfrm>
            <a:off x="6908499" y="3149210"/>
            <a:ext cx="45719" cy="736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2B06B29F-21B2-4A2B-84BA-9E5D514D215D}"/>
              </a:ext>
            </a:extLst>
          </p:cNvPr>
          <p:cNvCxnSpPr/>
          <p:nvPr/>
        </p:nvCxnSpPr>
        <p:spPr>
          <a:xfrm>
            <a:off x="5112394" y="3177787"/>
            <a:ext cx="1747441" cy="105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3BAA6BA-AE4C-45AA-8AB5-FC4B317258FF}"/>
              </a:ext>
            </a:extLst>
          </p:cNvPr>
          <p:cNvCxnSpPr/>
          <p:nvPr/>
        </p:nvCxnSpPr>
        <p:spPr>
          <a:xfrm>
            <a:off x="7004896" y="3548242"/>
            <a:ext cx="1747441" cy="105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그룹 153">
            <a:extLst>
              <a:ext uri="{FF2B5EF4-FFF2-40B4-BE49-F238E27FC236}">
                <a16:creationId xmlns:a16="http://schemas.microsoft.com/office/drawing/2014/main" id="{2C1D1886-9117-4B18-994C-784A480CD953}"/>
              </a:ext>
            </a:extLst>
          </p:cNvPr>
          <p:cNvGrpSpPr/>
          <p:nvPr/>
        </p:nvGrpSpPr>
        <p:grpSpPr>
          <a:xfrm>
            <a:off x="8601918" y="1233012"/>
            <a:ext cx="266700" cy="464818"/>
            <a:chOff x="7994278" y="476165"/>
            <a:chExt cx="266700" cy="464818"/>
          </a:xfrm>
        </p:grpSpPr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4DEE72EC-ABF1-4D44-BC8C-2B74B53BBEE3}"/>
                </a:ext>
              </a:extLst>
            </p:cNvPr>
            <p:cNvSpPr/>
            <p:nvPr/>
          </p:nvSpPr>
          <p:spPr>
            <a:xfrm>
              <a:off x="8040090" y="476165"/>
              <a:ext cx="148722" cy="16499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1FB3296F-85E3-4DF1-B6C9-F3A82F21F72A}"/>
                </a:ext>
              </a:extLst>
            </p:cNvPr>
            <p:cNvCxnSpPr/>
            <p:nvPr/>
          </p:nvCxnSpPr>
          <p:spPr>
            <a:xfrm flipV="1">
              <a:off x="7994278" y="714591"/>
              <a:ext cx="266700" cy="95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8507D58D-D182-4CA0-B7D0-D19FEAFDC0C7}"/>
                </a:ext>
              </a:extLst>
            </p:cNvPr>
            <p:cNvCxnSpPr/>
            <p:nvPr/>
          </p:nvCxnSpPr>
          <p:spPr>
            <a:xfrm flipH="1">
              <a:off x="8127628" y="641356"/>
              <a:ext cx="3175" cy="1655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0B15EE43-2C7C-41F9-AB96-9D6768E27C64}"/>
                </a:ext>
              </a:extLst>
            </p:cNvPr>
            <p:cNvCxnSpPr/>
            <p:nvPr/>
          </p:nvCxnSpPr>
          <p:spPr>
            <a:xfrm flipV="1">
              <a:off x="8040090" y="806877"/>
              <a:ext cx="87538" cy="1341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BB777F9C-AB6C-4464-9AF2-40C5E3C9DEFF}"/>
                </a:ext>
              </a:extLst>
            </p:cNvPr>
            <p:cNvCxnSpPr/>
            <p:nvPr/>
          </p:nvCxnSpPr>
          <p:spPr>
            <a:xfrm>
              <a:off x="8127628" y="816857"/>
              <a:ext cx="133350" cy="1241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894F0236-2CDA-4D73-AB38-FF63AD4481B9}"/>
              </a:ext>
            </a:extLst>
          </p:cNvPr>
          <p:cNvSpPr txBox="1"/>
          <p:nvPr/>
        </p:nvSpPr>
        <p:spPr>
          <a:xfrm>
            <a:off x="8387374" y="1700976"/>
            <a:ext cx="11304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>
                <a:latin typeface="+mn-ea"/>
              </a:rPr>
              <a:t>통합 관리 서버</a:t>
            </a:r>
            <a:endParaRPr lang="ko-KR" altLang="en-US" sz="1100" b="1" dirty="0">
              <a:latin typeface="+mn-ea"/>
            </a:endParaRP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AE144DB2-6D48-41E6-9904-12DFFB7ED28D}"/>
              </a:ext>
            </a:extLst>
          </p:cNvPr>
          <p:cNvCxnSpPr/>
          <p:nvPr/>
        </p:nvCxnSpPr>
        <p:spPr>
          <a:xfrm>
            <a:off x="8790970" y="1927026"/>
            <a:ext cx="17182" cy="3629445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DF7B141-E855-4AAC-9123-D6F3BEE8059D}"/>
              </a:ext>
            </a:extLst>
          </p:cNvPr>
          <p:cNvSpPr/>
          <p:nvPr/>
        </p:nvSpPr>
        <p:spPr>
          <a:xfrm>
            <a:off x="8779894" y="3496042"/>
            <a:ext cx="59655" cy="3893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F6148EB-100A-4B4F-821C-FBE85279D1F4}"/>
              </a:ext>
            </a:extLst>
          </p:cNvPr>
          <p:cNvSpPr txBox="1"/>
          <p:nvPr/>
        </p:nvSpPr>
        <p:spPr>
          <a:xfrm>
            <a:off x="7529517" y="3329360"/>
            <a:ext cx="8338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>
                <a:latin typeface="+mn-ea"/>
              </a:rPr>
              <a:t>DB Query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50" name="원통 169">
            <a:extLst>
              <a:ext uri="{FF2B5EF4-FFF2-40B4-BE49-F238E27FC236}">
                <a16:creationId xmlns:a16="http://schemas.microsoft.com/office/drawing/2014/main" id="{7D232097-5810-4798-B7B1-CC3555D4F226}"/>
              </a:ext>
            </a:extLst>
          </p:cNvPr>
          <p:cNvSpPr/>
          <p:nvPr/>
        </p:nvSpPr>
        <p:spPr>
          <a:xfrm>
            <a:off x="8956156" y="1461550"/>
            <a:ext cx="276620" cy="212773"/>
          </a:xfrm>
          <a:prstGeom prst="can">
            <a:avLst>
              <a:gd name="adj" fmla="val 18489"/>
            </a:avLst>
          </a:prstGeom>
          <a:solidFill>
            <a:schemeClr val="bg1">
              <a:lumMod val="75000"/>
            </a:schemeClr>
          </a:solidFill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55679509-AF28-4C1B-8E83-DDD862BC81C5}"/>
              </a:ext>
            </a:extLst>
          </p:cNvPr>
          <p:cNvCxnSpPr/>
          <p:nvPr/>
        </p:nvCxnSpPr>
        <p:spPr>
          <a:xfrm>
            <a:off x="7030176" y="3813848"/>
            <a:ext cx="1727914" cy="102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19B22B11-015C-42E0-9979-5452721326F3}"/>
              </a:ext>
            </a:extLst>
          </p:cNvPr>
          <p:cNvSpPr txBox="1"/>
          <p:nvPr/>
        </p:nvSpPr>
        <p:spPr>
          <a:xfrm>
            <a:off x="7550702" y="3799896"/>
            <a:ext cx="9845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Return data</a:t>
            </a:r>
            <a:endParaRPr lang="ko-KR" altLang="en-US" sz="1100" b="1" dirty="0">
              <a:latin typeface="+mn-ea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3E956AB5-C6DC-4C49-9A1A-A642D1944385}"/>
              </a:ext>
            </a:extLst>
          </p:cNvPr>
          <p:cNvCxnSpPr/>
          <p:nvPr/>
        </p:nvCxnSpPr>
        <p:spPr>
          <a:xfrm>
            <a:off x="5124087" y="3868883"/>
            <a:ext cx="1727914" cy="102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B3B29676-CCAD-4750-A30C-B4A69A9DD27D}"/>
              </a:ext>
            </a:extLst>
          </p:cNvPr>
          <p:cNvSpPr txBox="1"/>
          <p:nvPr/>
        </p:nvSpPr>
        <p:spPr>
          <a:xfrm>
            <a:off x="5564268" y="3895411"/>
            <a:ext cx="9028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Reply data</a:t>
            </a:r>
            <a:endParaRPr lang="ko-KR" altLang="en-US" sz="1100" b="1" dirty="0">
              <a:latin typeface="+mn-ea"/>
            </a:endParaRPr>
          </a:p>
        </p:txBody>
      </p:sp>
      <p:grpSp>
        <p:nvGrpSpPr>
          <p:cNvPr id="55" name="그룹 129">
            <a:extLst>
              <a:ext uri="{FF2B5EF4-FFF2-40B4-BE49-F238E27FC236}">
                <a16:creationId xmlns:a16="http://schemas.microsoft.com/office/drawing/2014/main" id="{233A9CBE-29B2-47CB-9559-92B27FAC4C66}"/>
              </a:ext>
            </a:extLst>
          </p:cNvPr>
          <p:cNvGrpSpPr/>
          <p:nvPr/>
        </p:nvGrpSpPr>
        <p:grpSpPr>
          <a:xfrm>
            <a:off x="2873281" y="3641054"/>
            <a:ext cx="4107123" cy="1653171"/>
            <a:chOff x="1699205" y="1864005"/>
            <a:chExt cx="6640462" cy="2367156"/>
          </a:xfrm>
        </p:grpSpPr>
        <p:grpSp>
          <p:nvGrpSpPr>
            <p:cNvPr id="56" name="그룹 130">
              <a:extLst>
                <a:ext uri="{FF2B5EF4-FFF2-40B4-BE49-F238E27FC236}">
                  <a16:creationId xmlns:a16="http://schemas.microsoft.com/office/drawing/2014/main" id="{45C3149B-E724-4295-8993-3B4ABCE7F37D}"/>
                </a:ext>
              </a:extLst>
            </p:cNvPr>
            <p:cNvGrpSpPr/>
            <p:nvPr/>
          </p:nvGrpSpPr>
          <p:grpSpPr>
            <a:xfrm>
              <a:off x="1756119" y="1965003"/>
              <a:ext cx="782059" cy="315725"/>
              <a:chOff x="1797898" y="4138464"/>
              <a:chExt cx="782059" cy="315725"/>
            </a:xfrm>
          </p:grpSpPr>
          <p:cxnSp>
            <p:nvCxnSpPr>
              <p:cNvPr id="59" name="직선 연결선 58">
                <a:extLst>
                  <a:ext uri="{FF2B5EF4-FFF2-40B4-BE49-F238E27FC236}">
                    <a16:creationId xmlns:a16="http://schemas.microsoft.com/office/drawing/2014/main" id="{7B2D6416-5738-4134-B134-242FE9B35346}"/>
                  </a:ext>
                </a:extLst>
              </p:cNvPr>
              <p:cNvCxnSpPr/>
              <p:nvPr/>
            </p:nvCxnSpPr>
            <p:spPr>
              <a:xfrm>
                <a:off x="1797898" y="4454189"/>
                <a:ext cx="630420" cy="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>
                <a:extLst>
                  <a:ext uri="{FF2B5EF4-FFF2-40B4-BE49-F238E27FC236}">
                    <a16:creationId xmlns:a16="http://schemas.microsoft.com/office/drawing/2014/main" id="{363FF750-0EBE-4346-9B2F-544777C22BC1}"/>
                  </a:ext>
                </a:extLst>
              </p:cNvPr>
              <p:cNvCxnSpPr/>
              <p:nvPr/>
            </p:nvCxnSpPr>
            <p:spPr>
              <a:xfrm flipH="1">
                <a:off x="2575144" y="4138464"/>
                <a:ext cx="2589" cy="210474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연결선 60">
                <a:extLst>
                  <a:ext uri="{FF2B5EF4-FFF2-40B4-BE49-F238E27FC236}">
                    <a16:creationId xmlns:a16="http://schemas.microsoft.com/office/drawing/2014/main" id="{AAE3C318-CB94-4B0F-B7A6-1683A5D519C7}"/>
                  </a:ext>
                </a:extLst>
              </p:cNvPr>
              <p:cNvCxnSpPr/>
              <p:nvPr/>
            </p:nvCxnSpPr>
            <p:spPr>
              <a:xfrm flipV="1">
                <a:off x="2416564" y="4348938"/>
                <a:ext cx="163393" cy="105251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75C671F-0579-486F-99BC-A0D0622865DE}"/>
                </a:ext>
              </a:extLst>
            </p:cNvPr>
            <p:cNvSpPr txBox="1"/>
            <p:nvPr/>
          </p:nvSpPr>
          <p:spPr>
            <a:xfrm>
              <a:off x="1699205" y="1864005"/>
              <a:ext cx="882076" cy="50229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alt</a:t>
              </a:r>
              <a:endParaRPr lang="ko-KR" altLang="en-US" sz="1400" dirty="0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824CCC18-A12E-4A04-8A36-3BC971E121C1}"/>
                </a:ext>
              </a:extLst>
            </p:cNvPr>
            <p:cNvSpPr/>
            <p:nvPr/>
          </p:nvSpPr>
          <p:spPr>
            <a:xfrm>
              <a:off x="1756118" y="1948582"/>
              <a:ext cx="6583549" cy="2282579"/>
            </a:xfrm>
            <a:prstGeom prst="rect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F6F2C07D-64BE-4CE6-8E33-D12922852450}"/>
              </a:ext>
            </a:extLst>
          </p:cNvPr>
          <p:cNvCxnSpPr/>
          <p:nvPr/>
        </p:nvCxnSpPr>
        <p:spPr>
          <a:xfrm>
            <a:off x="2883824" y="4507051"/>
            <a:ext cx="4375499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B82D695F-0C11-4DCC-A436-D66772CEE45C}"/>
              </a:ext>
            </a:extLst>
          </p:cNvPr>
          <p:cNvSpPr txBox="1"/>
          <p:nvPr/>
        </p:nvSpPr>
        <p:spPr>
          <a:xfrm>
            <a:off x="3479994" y="3711472"/>
            <a:ext cx="1330814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0000CC"/>
                </a:solidFill>
                <a:latin typeface="+mn-ea"/>
              </a:rPr>
              <a:t>[</a:t>
            </a:r>
            <a:r>
              <a:rPr lang="ko-KR" altLang="en-US" sz="1100" b="1" dirty="0">
                <a:solidFill>
                  <a:srgbClr val="0000CC"/>
                </a:solidFill>
                <a:latin typeface="+mn-ea"/>
              </a:rPr>
              <a:t>요청결과 </a:t>
            </a:r>
            <a:r>
              <a:rPr lang="en-US" altLang="ko-KR" sz="1100" b="1" dirty="0">
                <a:solidFill>
                  <a:srgbClr val="0000CC"/>
                </a:solidFill>
                <a:latin typeface="+mn-ea"/>
              </a:rPr>
              <a:t>= </a:t>
            </a:r>
            <a:r>
              <a:rPr lang="ko-KR" altLang="en-US" sz="1100" b="1" dirty="0">
                <a:solidFill>
                  <a:srgbClr val="0000CC"/>
                </a:solidFill>
                <a:latin typeface="+mn-ea"/>
              </a:rPr>
              <a:t>승인</a:t>
            </a:r>
            <a:r>
              <a:rPr lang="en-US" altLang="ko-KR" sz="1100" b="1" dirty="0">
                <a:solidFill>
                  <a:srgbClr val="0000CC"/>
                </a:solidFill>
                <a:latin typeface="+mn-ea"/>
              </a:rPr>
              <a:t>]</a:t>
            </a: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12E56094-0459-4667-9E84-2211E079560A}"/>
              </a:ext>
            </a:extLst>
          </p:cNvPr>
          <p:cNvCxnSpPr/>
          <p:nvPr/>
        </p:nvCxnSpPr>
        <p:spPr>
          <a:xfrm>
            <a:off x="3289378" y="4232769"/>
            <a:ext cx="1727914" cy="102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4ED0959A-2219-403E-A34D-526CB73DFEB1}"/>
              </a:ext>
            </a:extLst>
          </p:cNvPr>
          <p:cNvSpPr txBox="1"/>
          <p:nvPr/>
        </p:nvSpPr>
        <p:spPr>
          <a:xfrm>
            <a:off x="3477463" y="4741285"/>
            <a:ext cx="13708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>
                <a:latin typeface="+mn-ea"/>
              </a:rPr>
              <a:t>정보 수정 </a:t>
            </a:r>
            <a:r>
              <a:rPr lang="ko-KR" altLang="en-US" sz="1100" b="1" dirty="0">
                <a:latin typeface="+mn-ea"/>
              </a:rPr>
              <a:t>실패</a:t>
            </a:r>
            <a:endParaRPr lang="en-US" altLang="ko-KR" sz="1100" b="1" dirty="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b="1" dirty="0">
                <a:latin typeface="+mn-ea"/>
              </a:rPr>
              <a:t>(</a:t>
            </a:r>
            <a:r>
              <a:rPr lang="ko-KR" altLang="en-US" sz="1100" b="1" dirty="0">
                <a:latin typeface="+mn-ea"/>
              </a:rPr>
              <a:t>전송 오류 </a:t>
            </a:r>
            <a:r>
              <a:rPr lang="ko-KR" altLang="en-US" sz="1100" b="1" dirty="0" err="1">
                <a:latin typeface="+mn-ea"/>
              </a:rPr>
              <a:t>메세지</a:t>
            </a:r>
            <a:r>
              <a:rPr lang="en-US" altLang="ko-KR" sz="1100" b="1" dirty="0">
                <a:latin typeface="+mn-ea"/>
              </a:rPr>
              <a:t>)</a:t>
            </a:r>
            <a:endParaRPr lang="ko-KR" altLang="en-US" sz="1100" b="1" dirty="0">
              <a:latin typeface="+mn-ea"/>
            </a:endParaRPr>
          </a:p>
          <a:p>
            <a:pPr algn="ctr"/>
            <a:endParaRPr lang="ko-KR" altLang="en-US" sz="1100" b="1" dirty="0">
              <a:latin typeface="+mn-ea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F11FB98-8E83-43A3-9ACB-E5C43096643E}"/>
              </a:ext>
            </a:extLst>
          </p:cNvPr>
          <p:cNvSpPr txBox="1"/>
          <p:nvPr/>
        </p:nvSpPr>
        <p:spPr>
          <a:xfrm>
            <a:off x="3463666" y="4536036"/>
            <a:ext cx="1330814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0000CC"/>
                </a:solidFill>
                <a:latin typeface="+mn-ea"/>
              </a:rPr>
              <a:t>[</a:t>
            </a:r>
            <a:r>
              <a:rPr lang="ko-KR" altLang="en-US" sz="1100" b="1" dirty="0">
                <a:solidFill>
                  <a:srgbClr val="0000CC"/>
                </a:solidFill>
                <a:latin typeface="+mn-ea"/>
              </a:rPr>
              <a:t>요청결과 </a:t>
            </a:r>
            <a:r>
              <a:rPr lang="en-US" altLang="ko-KR" sz="1100" b="1" dirty="0">
                <a:solidFill>
                  <a:srgbClr val="0000CC"/>
                </a:solidFill>
                <a:latin typeface="+mn-ea"/>
              </a:rPr>
              <a:t>= </a:t>
            </a:r>
            <a:r>
              <a:rPr lang="ko-KR" altLang="en-US" sz="1100" b="1" dirty="0">
                <a:solidFill>
                  <a:srgbClr val="0000CC"/>
                </a:solidFill>
                <a:latin typeface="+mn-ea"/>
              </a:rPr>
              <a:t>거부</a:t>
            </a:r>
            <a:r>
              <a:rPr lang="en-US" altLang="ko-KR" sz="1100" b="1" dirty="0">
                <a:solidFill>
                  <a:srgbClr val="0000CC"/>
                </a:solidFill>
                <a:latin typeface="+mn-ea"/>
              </a:rPr>
              <a:t>]</a:t>
            </a: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ADDF07EF-E218-4F10-B11E-42FF9FE7FEEE}"/>
              </a:ext>
            </a:extLst>
          </p:cNvPr>
          <p:cNvCxnSpPr/>
          <p:nvPr/>
        </p:nvCxnSpPr>
        <p:spPr>
          <a:xfrm>
            <a:off x="3286662" y="5046453"/>
            <a:ext cx="1727914" cy="102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434EC881-3608-4987-A67C-B226E88C8171}"/>
              </a:ext>
            </a:extLst>
          </p:cNvPr>
          <p:cNvSpPr/>
          <p:nvPr/>
        </p:nvSpPr>
        <p:spPr>
          <a:xfrm>
            <a:off x="2916495" y="3055404"/>
            <a:ext cx="2476748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90500" indent="-190500" algn="ctr" fontAlgn="base"/>
            <a:r>
              <a:rPr lang="en-US" altLang="ko-KR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(</a:t>
            </a:r>
            <a:r>
              <a:rPr lang="ko-KR" altLang="en-US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기기의 </a:t>
            </a:r>
            <a:r>
              <a:rPr lang="en-US" altLang="ko-KR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ID, </a:t>
            </a:r>
            <a:r>
              <a:rPr lang="ko-KR" altLang="en-US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기기의 버전</a:t>
            </a:r>
            <a:r>
              <a:rPr lang="en-US" altLang="ko-KR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</a:p>
          <a:p>
            <a:pPr marL="190500" indent="-190500" algn="ctr" fontAlgn="base"/>
            <a:r>
              <a:rPr lang="ko-KR" altLang="en-US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기기의 종류</a:t>
            </a:r>
            <a:r>
              <a:rPr lang="en-US" altLang="ko-KR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기기의 설치 장소</a:t>
            </a:r>
            <a:r>
              <a:rPr lang="en-US" altLang="ko-KR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</a:t>
            </a:r>
            <a:r>
              <a:rPr lang="ko-KR" altLang="en-US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endParaRPr lang="en-US" altLang="ko-KR" sz="1100" b="1" kern="0" spc="-4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marL="190500" indent="-190500" algn="ctr" fontAlgn="base"/>
            <a:r>
              <a:rPr lang="en-US" altLang="ko-KR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IP</a:t>
            </a:r>
            <a:r>
              <a:rPr lang="ko-KR" altLang="en-US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주소</a:t>
            </a:r>
            <a:r>
              <a:rPr lang="en-US" altLang="ko-KR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기기 상태</a:t>
            </a:r>
            <a:r>
              <a:rPr lang="en-US" altLang="ko-KR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)</a:t>
            </a:r>
            <a:endParaRPr lang="ko-KR" altLang="en-US" sz="1100" b="1" kern="0" spc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B3CB513C-9331-480E-B5FE-999A3CCD7EBD}"/>
              </a:ext>
            </a:extLst>
          </p:cNvPr>
          <p:cNvSpPr/>
          <p:nvPr/>
        </p:nvSpPr>
        <p:spPr>
          <a:xfrm>
            <a:off x="4764963" y="3159773"/>
            <a:ext cx="2476748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90500" indent="-190500" algn="ctr" fontAlgn="base"/>
            <a:r>
              <a:rPr lang="en-US" altLang="ko-KR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(</a:t>
            </a:r>
            <a:r>
              <a:rPr lang="ko-KR" altLang="en-US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기기의 </a:t>
            </a:r>
            <a:r>
              <a:rPr lang="en-US" altLang="ko-KR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ID, </a:t>
            </a:r>
            <a:r>
              <a:rPr lang="ko-KR" altLang="en-US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기기의 버전</a:t>
            </a:r>
            <a:r>
              <a:rPr lang="en-US" altLang="ko-KR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</a:p>
          <a:p>
            <a:pPr marL="190500" indent="-190500" algn="ctr" fontAlgn="base"/>
            <a:r>
              <a:rPr lang="ko-KR" altLang="en-US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기기의 종류</a:t>
            </a:r>
            <a:r>
              <a:rPr lang="en-US" altLang="ko-KR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기기의 설치 장소</a:t>
            </a:r>
            <a:r>
              <a:rPr lang="en-US" altLang="ko-KR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</a:t>
            </a:r>
            <a:r>
              <a:rPr lang="ko-KR" altLang="en-US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endParaRPr lang="en-US" altLang="ko-KR" sz="1100" b="1" kern="0" spc="-4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marL="190500" indent="-190500" algn="ctr" fontAlgn="base"/>
            <a:r>
              <a:rPr lang="en-US" altLang="ko-KR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IP</a:t>
            </a:r>
            <a:r>
              <a:rPr lang="ko-KR" altLang="en-US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주소</a:t>
            </a:r>
            <a:r>
              <a:rPr lang="en-US" altLang="ko-KR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기기 상태</a:t>
            </a:r>
            <a:r>
              <a:rPr lang="en-US" altLang="ko-KR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)</a:t>
            </a:r>
            <a:endParaRPr lang="ko-KR" altLang="en-US" sz="1100" b="1" kern="0" spc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66886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50414F0-39F3-486F-A5F3-D47D914EDB1C}"/>
              </a:ext>
            </a:extLst>
          </p:cNvPr>
          <p:cNvSpPr txBox="1"/>
          <p:nvPr/>
        </p:nvSpPr>
        <p:spPr>
          <a:xfrm>
            <a:off x="3614016" y="3916721"/>
            <a:ext cx="1130439" cy="515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>
                <a:latin typeface="+mn-ea"/>
              </a:rPr>
              <a:t>정보 </a:t>
            </a:r>
            <a:r>
              <a:rPr lang="ko-KR" altLang="en-US" sz="1100" b="1"/>
              <a:t>삭제</a:t>
            </a:r>
            <a:r>
              <a:rPr lang="ko-KR" altLang="en-US" sz="1100" b="1">
                <a:latin typeface="+mn-ea"/>
              </a:rPr>
              <a:t> </a:t>
            </a:r>
            <a:r>
              <a:rPr lang="ko-KR" altLang="en-US" sz="1100" b="1" dirty="0">
                <a:latin typeface="+mn-ea"/>
              </a:rPr>
              <a:t>성공</a:t>
            </a:r>
          </a:p>
          <a:p>
            <a:pPr algn="ctr"/>
            <a:endParaRPr lang="ko-KR" altLang="en-US" sz="1100" b="1" dirty="0">
              <a:latin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9FA46D9-B78F-45D1-83E2-36C10191C570}"/>
              </a:ext>
            </a:extLst>
          </p:cNvPr>
          <p:cNvSpPr/>
          <p:nvPr/>
        </p:nvSpPr>
        <p:spPr>
          <a:xfrm>
            <a:off x="4406374" y="1277950"/>
            <a:ext cx="3172036" cy="6253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52D47A2-9574-4369-BC1A-6C4F18D43F2E}"/>
              </a:ext>
            </a:extLst>
          </p:cNvPr>
          <p:cNvCxnSpPr/>
          <p:nvPr/>
        </p:nvCxnSpPr>
        <p:spPr>
          <a:xfrm>
            <a:off x="3203882" y="1901859"/>
            <a:ext cx="2736" cy="3608432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463A6F9-9ED8-4EEB-BF9C-00DC799392D5}"/>
              </a:ext>
            </a:extLst>
          </p:cNvPr>
          <p:cNvCxnSpPr/>
          <p:nvPr/>
        </p:nvCxnSpPr>
        <p:spPr>
          <a:xfrm>
            <a:off x="5088747" y="1795934"/>
            <a:ext cx="16414" cy="3714357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08A25BB-6616-49AA-921E-D964C1522489}"/>
              </a:ext>
            </a:extLst>
          </p:cNvPr>
          <p:cNvCxnSpPr/>
          <p:nvPr/>
        </p:nvCxnSpPr>
        <p:spPr>
          <a:xfrm>
            <a:off x="6914551" y="1891052"/>
            <a:ext cx="9880" cy="3619239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2267BED-726F-4EB9-A7AD-5BFF7CF8BE08}"/>
              </a:ext>
            </a:extLst>
          </p:cNvPr>
          <p:cNvSpPr/>
          <p:nvPr/>
        </p:nvSpPr>
        <p:spPr>
          <a:xfrm>
            <a:off x="3181829" y="2821538"/>
            <a:ext cx="66338" cy="24726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96AE3D8-041C-48BC-9E5F-2D1016E0318F}"/>
              </a:ext>
            </a:extLst>
          </p:cNvPr>
          <p:cNvCxnSpPr/>
          <p:nvPr/>
        </p:nvCxnSpPr>
        <p:spPr>
          <a:xfrm>
            <a:off x="3248167" y="3089136"/>
            <a:ext cx="1747441" cy="105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38">
            <a:extLst>
              <a:ext uri="{FF2B5EF4-FFF2-40B4-BE49-F238E27FC236}">
                <a16:creationId xmlns:a16="http://schemas.microsoft.com/office/drawing/2014/main" id="{F43CF0F7-B442-4314-99BB-3150BD82D59D}"/>
              </a:ext>
            </a:extLst>
          </p:cNvPr>
          <p:cNvGrpSpPr/>
          <p:nvPr/>
        </p:nvGrpSpPr>
        <p:grpSpPr>
          <a:xfrm>
            <a:off x="2698948" y="2297985"/>
            <a:ext cx="4780917" cy="3098801"/>
            <a:chOff x="1755438" y="1925448"/>
            <a:chExt cx="6584229" cy="2305713"/>
          </a:xfrm>
        </p:grpSpPr>
        <p:grpSp>
          <p:nvGrpSpPr>
            <p:cNvPr id="12" name="그룹 39">
              <a:extLst>
                <a:ext uri="{FF2B5EF4-FFF2-40B4-BE49-F238E27FC236}">
                  <a16:creationId xmlns:a16="http://schemas.microsoft.com/office/drawing/2014/main" id="{D314BD45-96B3-4321-8A31-C7AA2B5C5D44}"/>
                </a:ext>
              </a:extLst>
            </p:cNvPr>
            <p:cNvGrpSpPr/>
            <p:nvPr/>
          </p:nvGrpSpPr>
          <p:grpSpPr>
            <a:xfrm>
              <a:off x="1756119" y="1952131"/>
              <a:ext cx="713077" cy="216465"/>
              <a:chOff x="1797898" y="4125592"/>
              <a:chExt cx="713077" cy="216465"/>
            </a:xfrm>
          </p:grpSpPr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40962750-2E36-44C0-B048-DF809466C9B7}"/>
                  </a:ext>
                </a:extLst>
              </p:cNvPr>
              <p:cNvCxnSpPr/>
              <p:nvPr/>
            </p:nvCxnSpPr>
            <p:spPr>
              <a:xfrm>
                <a:off x="1797898" y="4341499"/>
                <a:ext cx="548724" cy="5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91447AB9-DF13-482E-8AE0-4D1BBC11F113}"/>
                  </a:ext>
                </a:extLst>
              </p:cNvPr>
              <p:cNvCxnSpPr/>
              <p:nvPr/>
            </p:nvCxnSpPr>
            <p:spPr>
              <a:xfrm>
                <a:off x="2510559" y="4125592"/>
                <a:ext cx="416" cy="11029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E1D09BA8-72B6-4AAB-9565-04603C29B119}"/>
                  </a:ext>
                </a:extLst>
              </p:cNvPr>
              <p:cNvCxnSpPr/>
              <p:nvPr/>
            </p:nvCxnSpPr>
            <p:spPr>
              <a:xfrm flipV="1">
                <a:off x="2346622" y="4236249"/>
                <a:ext cx="163392" cy="10525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BBCCE84-8D52-401C-9BC2-1D1E9DD9A64B}"/>
                </a:ext>
              </a:extLst>
            </p:cNvPr>
            <p:cNvSpPr txBox="1"/>
            <p:nvPr/>
          </p:nvSpPr>
          <p:spPr>
            <a:xfrm>
              <a:off x="1755438" y="1925448"/>
              <a:ext cx="4764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opt</a:t>
              </a:r>
              <a:endParaRPr lang="ko-KR" altLang="en-US" sz="1400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21CB71B2-A7EA-4816-B545-4D48147EB786}"/>
                </a:ext>
              </a:extLst>
            </p:cNvPr>
            <p:cNvSpPr/>
            <p:nvPr/>
          </p:nvSpPr>
          <p:spPr>
            <a:xfrm>
              <a:off x="1756118" y="1948582"/>
              <a:ext cx="6583549" cy="2282579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타원 17">
            <a:extLst>
              <a:ext uri="{FF2B5EF4-FFF2-40B4-BE49-F238E27FC236}">
                <a16:creationId xmlns:a16="http://schemas.microsoft.com/office/drawing/2014/main" id="{F4336D8B-FA06-41F3-A9EB-C86F62CA13C3}"/>
              </a:ext>
            </a:extLst>
          </p:cNvPr>
          <p:cNvSpPr/>
          <p:nvPr/>
        </p:nvSpPr>
        <p:spPr>
          <a:xfrm>
            <a:off x="3089094" y="1276558"/>
            <a:ext cx="148722" cy="16499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65AD4A90-D475-4477-BAFA-842AE135CA29}"/>
              </a:ext>
            </a:extLst>
          </p:cNvPr>
          <p:cNvCxnSpPr/>
          <p:nvPr/>
        </p:nvCxnSpPr>
        <p:spPr>
          <a:xfrm flipV="1">
            <a:off x="3043282" y="1514984"/>
            <a:ext cx="266700" cy="95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8C1E4064-990E-4605-AC28-5941EF3D2230}"/>
              </a:ext>
            </a:extLst>
          </p:cNvPr>
          <p:cNvCxnSpPr/>
          <p:nvPr/>
        </p:nvCxnSpPr>
        <p:spPr>
          <a:xfrm flipH="1">
            <a:off x="3176632" y="1441749"/>
            <a:ext cx="3175" cy="1655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EFB998D9-BB8D-408A-9E59-E30EB07DD9C3}"/>
              </a:ext>
            </a:extLst>
          </p:cNvPr>
          <p:cNvCxnSpPr/>
          <p:nvPr/>
        </p:nvCxnSpPr>
        <p:spPr>
          <a:xfrm flipV="1">
            <a:off x="3089094" y="1607270"/>
            <a:ext cx="87538" cy="1341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5FD4CA57-ECFE-47D9-B063-7A96A975C8E1}"/>
              </a:ext>
            </a:extLst>
          </p:cNvPr>
          <p:cNvCxnSpPr/>
          <p:nvPr/>
        </p:nvCxnSpPr>
        <p:spPr>
          <a:xfrm>
            <a:off x="3176632" y="1617250"/>
            <a:ext cx="133350" cy="1241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AB7ED76-A513-432D-8763-6FF58815EE4F}"/>
              </a:ext>
            </a:extLst>
          </p:cNvPr>
          <p:cNvSpPr txBox="1"/>
          <p:nvPr/>
        </p:nvSpPr>
        <p:spPr>
          <a:xfrm>
            <a:off x="2848623" y="172479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>
                <a:latin typeface="+mn-ea"/>
              </a:rPr>
              <a:t>관리자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588F34D-26E6-4466-8A3C-B2A7010D212E}"/>
              </a:ext>
            </a:extLst>
          </p:cNvPr>
          <p:cNvSpPr txBox="1"/>
          <p:nvPr/>
        </p:nvSpPr>
        <p:spPr>
          <a:xfrm>
            <a:off x="3373469" y="2870994"/>
            <a:ext cx="12298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>
                <a:latin typeface="+mn-ea"/>
              </a:rPr>
              <a:t>  기기 정보 </a:t>
            </a:r>
            <a:r>
              <a:rPr lang="ko-KR" altLang="en-US" sz="1100" b="1"/>
              <a:t>삭제</a:t>
            </a:r>
            <a:endParaRPr lang="en-US" altLang="ko-KR" sz="1100" b="1" dirty="0"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04FD3B0-93EF-42F4-AAB8-A84BD49CE475}"/>
              </a:ext>
            </a:extLst>
          </p:cNvPr>
          <p:cNvSpPr txBox="1"/>
          <p:nvPr/>
        </p:nvSpPr>
        <p:spPr>
          <a:xfrm>
            <a:off x="5533505" y="2941425"/>
            <a:ext cx="11304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ko-KR" altLang="en-US" sz="1100" b="1">
                <a:latin typeface="+mn-ea"/>
              </a:rPr>
              <a:t>정보 </a:t>
            </a:r>
            <a:r>
              <a:rPr lang="ko-KR" altLang="en-US" sz="1100" b="1"/>
              <a:t>삭제</a:t>
            </a:r>
            <a:r>
              <a:rPr lang="ko-KR" altLang="en-US" sz="1100" b="1">
                <a:latin typeface="+mn-ea"/>
              </a:rPr>
              <a:t> 요청</a:t>
            </a:r>
            <a:endParaRPr lang="en-US" altLang="ko-KR" sz="1100" b="1" dirty="0">
              <a:latin typeface="+mn-ea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C555722-CF2C-49E0-82D2-1C1795652142}"/>
              </a:ext>
            </a:extLst>
          </p:cNvPr>
          <p:cNvSpPr/>
          <p:nvPr/>
        </p:nvSpPr>
        <p:spPr>
          <a:xfrm>
            <a:off x="4521445" y="1415668"/>
            <a:ext cx="1092880" cy="34765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CF990C8-104A-48FC-AC2E-55F95DFD6B93}"/>
              </a:ext>
            </a:extLst>
          </p:cNvPr>
          <p:cNvSpPr txBox="1"/>
          <p:nvPr/>
        </p:nvSpPr>
        <p:spPr>
          <a:xfrm>
            <a:off x="4451395" y="1465507"/>
            <a:ext cx="11801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/>
              <a:t> 기기 정보 삭제</a:t>
            </a:r>
            <a:endParaRPr lang="ko-KR" altLang="en-US" sz="11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695E819-6DA2-43A0-B25E-B25C975D452E}"/>
              </a:ext>
            </a:extLst>
          </p:cNvPr>
          <p:cNvSpPr/>
          <p:nvPr/>
        </p:nvSpPr>
        <p:spPr>
          <a:xfrm>
            <a:off x="6344125" y="1430510"/>
            <a:ext cx="1068234" cy="34765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94D916B-2C3A-4AF6-87B4-CA78BB74A8D6}"/>
              </a:ext>
            </a:extLst>
          </p:cNvPr>
          <p:cNvSpPr txBox="1"/>
          <p:nvPr/>
        </p:nvSpPr>
        <p:spPr>
          <a:xfrm>
            <a:off x="6290598" y="1480963"/>
            <a:ext cx="1172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서버인터페이스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1850422-9BBB-4A34-A70B-CAA58BAB5EC6}"/>
              </a:ext>
            </a:extLst>
          </p:cNvPr>
          <p:cNvSpPr/>
          <p:nvPr/>
        </p:nvSpPr>
        <p:spPr>
          <a:xfrm>
            <a:off x="5072504" y="2999292"/>
            <a:ext cx="58977" cy="21267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F5BB057-FE01-4622-942B-9645858AC088}"/>
              </a:ext>
            </a:extLst>
          </p:cNvPr>
          <p:cNvSpPr/>
          <p:nvPr/>
        </p:nvSpPr>
        <p:spPr>
          <a:xfrm>
            <a:off x="6908499" y="3149210"/>
            <a:ext cx="45719" cy="736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2B06B29F-21B2-4A2B-84BA-9E5D514D215D}"/>
              </a:ext>
            </a:extLst>
          </p:cNvPr>
          <p:cNvCxnSpPr/>
          <p:nvPr/>
        </p:nvCxnSpPr>
        <p:spPr>
          <a:xfrm>
            <a:off x="5112394" y="3177787"/>
            <a:ext cx="1747441" cy="105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3BAA6BA-AE4C-45AA-8AB5-FC4B317258FF}"/>
              </a:ext>
            </a:extLst>
          </p:cNvPr>
          <p:cNvCxnSpPr/>
          <p:nvPr/>
        </p:nvCxnSpPr>
        <p:spPr>
          <a:xfrm>
            <a:off x="7004896" y="3548242"/>
            <a:ext cx="1747441" cy="105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그룹 153">
            <a:extLst>
              <a:ext uri="{FF2B5EF4-FFF2-40B4-BE49-F238E27FC236}">
                <a16:creationId xmlns:a16="http://schemas.microsoft.com/office/drawing/2014/main" id="{2C1D1886-9117-4B18-994C-784A480CD953}"/>
              </a:ext>
            </a:extLst>
          </p:cNvPr>
          <p:cNvGrpSpPr/>
          <p:nvPr/>
        </p:nvGrpSpPr>
        <p:grpSpPr>
          <a:xfrm>
            <a:off x="8601918" y="1233012"/>
            <a:ext cx="266700" cy="464818"/>
            <a:chOff x="7994278" y="476165"/>
            <a:chExt cx="266700" cy="464818"/>
          </a:xfrm>
        </p:grpSpPr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4DEE72EC-ABF1-4D44-BC8C-2B74B53BBEE3}"/>
                </a:ext>
              </a:extLst>
            </p:cNvPr>
            <p:cNvSpPr/>
            <p:nvPr/>
          </p:nvSpPr>
          <p:spPr>
            <a:xfrm>
              <a:off x="8040090" y="476165"/>
              <a:ext cx="148722" cy="16499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1FB3296F-85E3-4DF1-B6C9-F3A82F21F72A}"/>
                </a:ext>
              </a:extLst>
            </p:cNvPr>
            <p:cNvCxnSpPr/>
            <p:nvPr/>
          </p:nvCxnSpPr>
          <p:spPr>
            <a:xfrm flipV="1">
              <a:off x="7994278" y="714591"/>
              <a:ext cx="266700" cy="95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8507D58D-D182-4CA0-B7D0-D19FEAFDC0C7}"/>
                </a:ext>
              </a:extLst>
            </p:cNvPr>
            <p:cNvCxnSpPr/>
            <p:nvPr/>
          </p:nvCxnSpPr>
          <p:spPr>
            <a:xfrm flipH="1">
              <a:off x="8127628" y="641356"/>
              <a:ext cx="3175" cy="1655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0B15EE43-2C7C-41F9-AB96-9D6768E27C64}"/>
                </a:ext>
              </a:extLst>
            </p:cNvPr>
            <p:cNvCxnSpPr/>
            <p:nvPr/>
          </p:nvCxnSpPr>
          <p:spPr>
            <a:xfrm flipV="1">
              <a:off x="8040090" y="806877"/>
              <a:ext cx="87538" cy="1341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BB777F9C-AB6C-4464-9AF2-40C5E3C9DEFF}"/>
                </a:ext>
              </a:extLst>
            </p:cNvPr>
            <p:cNvCxnSpPr/>
            <p:nvPr/>
          </p:nvCxnSpPr>
          <p:spPr>
            <a:xfrm>
              <a:off x="8127628" y="816857"/>
              <a:ext cx="133350" cy="1241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894F0236-2CDA-4D73-AB38-FF63AD4481B9}"/>
              </a:ext>
            </a:extLst>
          </p:cNvPr>
          <p:cNvSpPr txBox="1"/>
          <p:nvPr/>
        </p:nvSpPr>
        <p:spPr>
          <a:xfrm>
            <a:off x="8387374" y="1700976"/>
            <a:ext cx="11304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>
                <a:latin typeface="+mn-ea"/>
              </a:rPr>
              <a:t>통합 관리 서버</a:t>
            </a:r>
            <a:endParaRPr lang="ko-KR" altLang="en-US" sz="1100" b="1" dirty="0">
              <a:latin typeface="+mn-ea"/>
            </a:endParaRP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AE144DB2-6D48-41E6-9904-12DFFB7ED28D}"/>
              </a:ext>
            </a:extLst>
          </p:cNvPr>
          <p:cNvCxnSpPr/>
          <p:nvPr/>
        </p:nvCxnSpPr>
        <p:spPr>
          <a:xfrm>
            <a:off x="8790970" y="1927026"/>
            <a:ext cx="17182" cy="3629445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DF7B141-E855-4AAC-9123-D6F3BEE8059D}"/>
              </a:ext>
            </a:extLst>
          </p:cNvPr>
          <p:cNvSpPr/>
          <p:nvPr/>
        </p:nvSpPr>
        <p:spPr>
          <a:xfrm>
            <a:off x="8779894" y="3496042"/>
            <a:ext cx="59655" cy="3893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F6148EB-100A-4B4F-821C-FBE85279D1F4}"/>
              </a:ext>
            </a:extLst>
          </p:cNvPr>
          <p:cNvSpPr txBox="1"/>
          <p:nvPr/>
        </p:nvSpPr>
        <p:spPr>
          <a:xfrm>
            <a:off x="7529517" y="3329360"/>
            <a:ext cx="8338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>
                <a:latin typeface="+mn-ea"/>
              </a:rPr>
              <a:t>DB Query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50" name="원통 169">
            <a:extLst>
              <a:ext uri="{FF2B5EF4-FFF2-40B4-BE49-F238E27FC236}">
                <a16:creationId xmlns:a16="http://schemas.microsoft.com/office/drawing/2014/main" id="{7D232097-5810-4798-B7B1-CC3555D4F226}"/>
              </a:ext>
            </a:extLst>
          </p:cNvPr>
          <p:cNvSpPr/>
          <p:nvPr/>
        </p:nvSpPr>
        <p:spPr>
          <a:xfrm>
            <a:off x="8956156" y="1461550"/>
            <a:ext cx="276620" cy="212773"/>
          </a:xfrm>
          <a:prstGeom prst="can">
            <a:avLst>
              <a:gd name="adj" fmla="val 18489"/>
            </a:avLst>
          </a:prstGeom>
          <a:solidFill>
            <a:schemeClr val="bg1">
              <a:lumMod val="75000"/>
            </a:schemeClr>
          </a:solidFill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55679509-AF28-4C1B-8E83-DDD862BC81C5}"/>
              </a:ext>
            </a:extLst>
          </p:cNvPr>
          <p:cNvCxnSpPr/>
          <p:nvPr/>
        </p:nvCxnSpPr>
        <p:spPr>
          <a:xfrm>
            <a:off x="7030176" y="3813848"/>
            <a:ext cx="1727914" cy="102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19B22B11-015C-42E0-9979-5452721326F3}"/>
              </a:ext>
            </a:extLst>
          </p:cNvPr>
          <p:cNvSpPr txBox="1"/>
          <p:nvPr/>
        </p:nvSpPr>
        <p:spPr>
          <a:xfrm>
            <a:off x="7550702" y="3799896"/>
            <a:ext cx="9845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Return data</a:t>
            </a:r>
            <a:endParaRPr lang="ko-KR" altLang="en-US" sz="1100" b="1" dirty="0">
              <a:latin typeface="+mn-ea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3E956AB5-C6DC-4C49-9A1A-A642D1944385}"/>
              </a:ext>
            </a:extLst>
          </p:cNvPr>
          <p:cNvCxnSpPr/>
          <p:nvPr/>
        </p:nvCxnSpPr>
        <p:spPr>
          <a:xfrm>
            <a:off x="5124087" y="3868883"/>
            <a:ext cx="1727914" cy="102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B3B29676-CCAD-4750-A30C-B4A69A9DD27D}"/>
              </a:ext>
            </a:extLst>
          </p:cNvPr>
          <p:cNvSpPr txBox="1"/>
          <p:nvPr/>
        </p:nvSpPr>
        <p:spPr>
          <a:xfrm>
            <a:off x="5564268" y="3895411"/>
            <a:ext cx="9028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Reply data</a:t>
            </a:r>
            <a:endParaRPr lang="ko-KR" altLang="en-US" sz="1100" b="1" dirty="0">
              <a:latin typeface="+mn-ea"/>
            </a:endParaRPr>
          </a:p>
        </p:txBody>
      </p:sp>
      <p:grpSp>
        <p:nvGrpSpPr>
          <p:cNvPr id="55" name="그룹 129">
            <a:extLst>
              <a:ext uri="{FF2B5EF4-FFF2-40B4-BE49-F238E27FC236}">
                <a16:creationId xmlns:a16="http://schemas.microsoft.com/office/drawing/2014/main" id="{233A9CBE-29B2-47CB-9559-92B27FAC4C66}"/>
              </a:ext>
            </a:extLst>
          </p:cNvPr>
          <p:cNvGrpSpPr/>
          <p:nvPr/>
        </p:nvGrpSpPr>
        <p:grpSpPr>
          <a:xfrm>
            <a:off x="2873281" y="3641054"/>
            <a:ext cx="4107123" cy="1653171"/>
            <a:chOff x="1699205" y="1864005"/>
            <a:chExt cx="6640462" cy="2367156"/>
          </a:xfrm>
        </p:grpSpPr>
        <p:grpSp>
          <p:nvGrpSpPr>
            <p:cNvPr id="56" name="그룹 130">
              <a:extLst>
                <a:ext uri="{FF2B5EF4-FFF2-40B4-BE49-F238E27FC236}">
                  <a16:creationId xmlns:a16="http://schemas.microsoft.com/office/drawing/2014/main" id="{45C3149B-E724-4295-8993-3B4ABCE7F37D}"/>
                </a:ext>
              </a:extLst>
            </p:cNvPr>
            <p:cNvGrpSpPr/>
            <p:nvPr/>
          </p:nvGrpSpPr>
          <p:grpSpPr>
            <a:xfrm>
              <a:off x="1756119" y="1965003"/>
              <a:ext cx="782059" cy="315725"/>
              <a:chOff x="1797898" y="4138464"/>
              <a:chExt cx="782059" cy="315725"/>
            </a:xfrm>
          </p:grpSpPr>
          <p:cxnSp>
            <p:nvCxnSpPr>
              <p:cNvPr id="59" name="직선 연결선 58">
                <a:extLst>
                  <a:ext uri="{FF2B5EF4-FFF2-40B4-BE49-F238E27FC236}">
                    <a16:creationId xmlns:a16="http://schemas.microsoft.com/office/drawing/2014/main" id="{7B2D6416-5738-4134-B134-242FE9B35346}"/>
                  </a:ext>
                </a:extLst>
              </p:cNvPr>
              <p:cNvCxnSpPr/>
              <p:nvPr/>
            </p:nvCxnSpPr>
            <p:spPr>
              <a:xfrm>
                <a:off x="1797898" y="4454189"/>
                <a:ext cx="630420" cy="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>
                <a:extLst>
                  <a:ext uri="{FF2B5EF4-FFF2-40B4-BE49-F238E27FC236}">
                    <a16:creationId xmlns:a16="http://schemas.microsoft.com/office/drawing/2014/main" id="{363FF750-0EBE-4346-9B2F-544777C22BC1}"/>
                  </a:ext>
                </a:extLst>
              </p:cNvPr>
              <p:cNvCxnSpPr/>
              <p:nvPr/>
            </p:nvCxnSpPr>
            <p:spPr>
              <a:xfrm flipH="1">
                <a:off x="2575144" y="4138464"/>
                <a:ext cx="2589" cy="210474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연결선 60">
                <a:extLst>
                  <a:ext uri="{FF2B5EF4-FFF2-40B4-BE49-F238E27FC236}">
                    <a16:creationId xmlns:a16="http://schemas.microsoft.com/office/drawing/2014/main" id="{AAE3C318-CB94-4B0F-B7A6-1683A5D519C7}"/>
                  </a:ext>
                </a:extLst>
              </p:cNvPr>
              <p:cNvCxnSpPr/>
              <p:nvPr/>
            </p:nvCxnSpPr>
            <p:spPr>
              <a:xfrm flipV="1">
                <a:off x="2416564" y="4348938"/>
                <a:ext cx="163393" cy="105251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75C671F-0579-486F-99BC-A0D0622865DE}"/>
                </a:ext>
              </a:extLst>
            </p:cNvPr>
            <p:cNvSpPr txBox="1"/>
            <p:nvPr/>
          </p:nvSpPr>
          <p:spPr>
            <a:xfrm>
              <a:off x="1699205" y="1864005"/>
              <a:ext cx="882076" cy="50229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alt</a:t>
              </a:r>
              <a:endParaRPr lang="ko-KR" altLang="en-US" sz="1400" dirty="0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824CCC18-A12E-4A04-8A36-3BC971E121C1}"/>
                </a:ext>
              </a:extLst>
            </p:cNvPr>
            <p:cNvSpPr/>
            <p:nvPr/>
          </p:nvSpPr>
          <p:spPr>
            <a:xfrm>
              <a:off x="1756118" y="1948582"/>
              <a:ext cx="6583549" cy="2282579"/>
            </a:xfrm>
            <a:prstGeom prst="rect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F6F2C07D-64BE-4CE6-8E33-D12922852450}"/>
              </a:ext>
            </a:extLst>
          </p:cNvPr>
          <p:cNvCxnSpPr/>
          <p:nvPr/>
        </p:nvCxnSpPr>
        <p:spPr>
          <a:xfrm>
            <a:off x="2883824" y="4507051"/>
            <a:ext cx="4375499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B82D695F-0C11-4DCC-A436-D66772CEE45C}"/>
              </a:ext>
            </a:extLst>
          </p:cNvPr>
          <p:cNvSpPr txBox="1"/>
          <p:nvPr/>
        </p:nvSpPr>
        <p:spPr>
          <a:xfrm>
            <a:off x="3479994" y="3711472"/>
            <a:ext cx="1330814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0000CC"/>
                </a:solidFill>
                <a:latin typeface="+mn-ea"/>
              </a:rPr>
              <a:t>[</a:t>
            </a:r>
            <a:r>
              <a:rPr lang="ko-KR" altLang="en-US" sz="1100" b="1" dirty="0">
                <a:solidFill>
                  <a:srgbClr val="0000CC"/>
                </a:solidFill>
                <a:latin typeface="+mn-ea"/>
              </a:rPr>
              <a:t>요청결과 </a:t>
            </a:r>
            <a:r>
              <a:rPr lang="en-US" altLang="ko-KR" sz="1100" b="1" dirty="0">
                <a:solidFill>
                  <a:srgbClr val="0000CC"/>
                </a:solidFill>
                <a:latin typeface="+mn-ea"/>
              </a:rPr>
              <a:t>= </a:t>
            </a:r>
            <a:r>
              <a:rPr lang="ko-KR" altLang="en-US" sz="1100" b="1" dirty="0">
                <a:solidFill>
                  <a:srgbClr val="0000CC"/>
                </a:solidFill>
                <a:latin typeface="+mn-ea"/>
              </a:rPr>
              <a:t>승인</a:t>
            </a:r>
            <a:r>
              <a:rPr lang="en-US" altLang="ko-KR" sz="1100" b="1" dirty="0">
                <a:solidFill>
                  <a:srgbClr val="0000CC"/>
                </a:solidFill>
                <a:latin typeface="+mn-ea"/>
              </a:rPr>
              <a:t>]</a:t>
            </a: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12E56094-0459-4667-9E84-2211E079560A}"/>
              </a:ext>
            </a:extLst>
          </p:cNvPr>
          <p:cNvCxnSpPr/>
          <p:nvPr/>
        </p:nvCxnSpPr>
        <p:spPr>
          <a:xfrm>
            <a:off x="3289378" y="4232769"/>
            <a:ext cx="1727914" cy="102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4ED0959A-2219-403E-A34D-526CB73DFEB1}"/>
              </a:ext>
            </a:extLst>
          </p:cNvPr>
          <p:cNvSpPr txBox="1"/>
          <p:nvPr/>
        </p:nvSpPr>
        <p:spPr>
          <a:xfrm>
            <a:off x="3477463" y="4741285"/>
            <a:ext cx="13708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>
                <a:latin typeface="+mn-ea"/>
              </a:rPr>
              <a:t>정보 </a:t>
            </a:r>
            <a:r>
              <a:rPr lang="ko-KR" altLang="en-US" sz="1100" b="1"/>
              <a:t>삭제</a:t>
            </a:r>
            <a:r>
              <a:rPr lang="ko-KR" altLang="en-US" sz="1100" b="1">
                <a:latin typeface="+mn-ea"/>
              </a:rPr>
              <a:t> </a:t>
            </a:r>
            <a:r>
              <a:rPr lang="ko-KR" altLang="en-US" sz="1100" b="1" dirty="0">
                <a:latin typeface="+mn-ea"/>
              </a:rPr>
              <a:t>실패</a:t>
            </a:r>
            <a:endParaRPr lang="en-US" altLang="ko-KR" sz="1100" b="1" dirty="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b="1" dirty="0">
                <a:latin typeface="+mn-ea"/>
              </a:rPr>
              <a:t>(</a:t>
            </a:r>
            <a:r>
              <a:rPr lang="ko-KR" altLang="en-US" sz="1100" b="1" dirty="0">
                <a:latin typeface="+mn-ea"/>
              </a:rPr>
              <a:t>전송 오류 </a:t>
            </a:r>
            <a:r>
              <a:rPr lang="ko-KR" altLang="en-US" sz="1100" b="1" dirty="0" err="1">
                <a:latin typeface="+mn-ea"/>
              </a:rPr>
              <a:t>메세지</a:t>
            </a:r>
            <a:r>
              <a:rPr lang="en-US" altLang="ko-KR" sz="1100" b="1" dirty="0">
                <a:latin typeface="+mn-ea"/>
              </a:rPr>
              <a:t>)</a:t>
            </a:r>
            <a:endParaRPr lang="ko-KR" altLang="en-US" sz="1100" b="1" dirty="0">
              <a:latin typeface="+mn-ea"/>
            </a:endParaRPr>
          </a:p>
          <a:p>
            <a:pPr algn="ctr"/>
            <a:endParaRPr lang="ko-KR" altLang="en-US" sz="1100" b="1" dirty="0">
              <a:latin typeface="+mn-ea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F11FB98-8E83-43A3-9ACB-E5C43096643E}"/>
              </a:ext>
            </a:extLst>
          </p:cNvPr>
          <p:cNvSpPr txBox="1"/>
          <p:nvPr/>
        </p:nvSpPr>
        <p:spPr>
          <a:xfrm>
            <a:off x="3463666" y="4536036"/>
            <a:ext cx="1330814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0000CC"/>
                </a:solidFill>
                <a:latin typeface="+mn-ea"/>
              </a:rPr>
              <a:t>[</a:t>
            </a:r>
            <a:r>
              <a:rPr lang="ko-KR" altLang="en-US" sz="1100" b="1" dirty="0">
                <a:solidFill>
                  <a:srgbClr val="0000CC"/>
                </a:solidFill>
                <a:latin typeface="+mn-ea"/>
              </a:rPr>
              <a:t>요청결과 </a:t>
            </a:r>
            <a:r>
              <a:rPr lang="en-US" altLang="ko-KR" sz="1100" b="1" dirty="0">
                <a:solidFill>
                  <a:srgbClr val="0000CC"/>
                </a:solidFill>
                <a:latin typeface="+mn-ea"/>
              </a:rPr>
              <a:t>= </a:t>
            </a:r>
            <a:r>
              <a:rPr lang="ko-KR" altLang="en-US" sz="1100" b="1" dirty="0">
                <a:solidFill>
                  <a:srgbClr val="0000CC"/>
                </a:solidFill>
                <a:latin typeface="+mn-ea"/>
              </a:rPr>
              <a:t>거부</a:t>
            </a:r>
            <a:r>
              <a:rPr lang="en-US" altLang="ko-KR" sz="1100" b="1" dirty="0">
                <a:solidFill>
                  <a:srgbClr val="0000CC"/>
                </a:solidFill>
                <a:latin typeface="+mn-ea"/>
              </a:rPr>
              <a:t>]</a:t>
            </a: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ADDF07EF-E218-4F10-B11E-42FF9FE7FEEE}"/>
              </a:ext>
            </a:extLst>
          </p:cNvPr>
          <p:cNvCxnSpPr/>
          <p:nvPr/>
        </p:nvCxnSpPr>
        <p:spPr>
          <a:xfrm>
            <a:off x="3286662" y="5046453"/>
            <a:ext cx="1727914" cy="102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434EC881-3608-4987-A67C-B226E88C8171}"/>
              </a:ext>
            </a:extLst>
          </p:cNvPr>
          <p:cNvSpPr/>
          <p:nvPr/>
        </p:nvSpPr>
        <p:spPr>
          <a:xfrm>
            <a:off x="2916495" y="3055404"/>
            <a:ext cx="247674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90500" indent="-190500" algn="ctr" fontAlgn="base"/>
            <a:r>
              <a:rPr lang="en-US" altLang="ko-KR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(</a:t>
            </a:r>
            <a:r>
              <a:rPr lang="ko-KR" altLang="en-US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기기의 </a:t>
            </a:r>
            <a:r>
              <a:rPr lang="en-US" altLang="ko-KR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ID)</a:t>
            </a:r>
            <a:endParaRPr lang="ko-KR" altLang="en-US" sz="1100" b="1" kern="0" spc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B3CB513C-9331-480E-B5FE-999A3CCD7EBD}"/>
              </a:ext>
            </a:extLst>
          </p:cNvPr>
          <p:cNvSpPr/>
          <p:nvPr/>
        </p:nvSpPr>
        <p:spPr>
          <a:xfrm>
            <a:off x="4764963" y="3159773"/>
            <a:ext cx="247674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90500" indent="-190500" algn="ctr" fontAlgn="base"/>
            <a:r>
              <a:rPr lang="en-US" altLang="ko-KR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(</a:t>
            </a:r>
            <a:r>
              <a:rPr lang="ko-KR" altLang="en-US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기기의 </a:t>
            </a:r>
            <a:r>
              <a:rPr lang="en-US" altLang="ko-KR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ID)</a:t>
            </a:r>
            <a:endParaRPr lang="ko-KR" altLang="en-US" sz="1100" b="1" kern="0" spc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28305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50414F0-39F3-486F-A5F3-D47D914EDB1C}"/>
              </a:ext>
            </a:extLst>
          </p:cNvPr>
          <p:cNvSpPr txBox="1"/>
          <p:nvPr/>
        </p:nvSpPr>
        <p:spPr>
          <a:xfrm>
            <a:off x="3614016" y="3674522"/>
            <a:ext cx="1130438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>
                <a:latin typeface="+mn-ea"/>
              </a:rPr>
              <a:t>정보 </a:t>
            </a:r>
            <a:r>
              <a:rPr lang="ko-KR" altLang="en-US" sz="1100" b="1"/>
              <a:t>검색</a:t>
            </a:r>
            <a:r>
              <a:rPr lang="ko-KR" altLang="en-US" sz="1100" b="1">
                <a:latin typeface="+mn-ea"/>
              </a:rPr>
              <a:t> 성공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9FA46D9-B78F-45D1-83E2-36C10191C570}"/>
              </a:ext>
            </a:extLst>
          </p:cNvPr>
          <p:cNvSpPr/>
          <p:nvPr/>
        </p:nvSpPr>
        <p:spPr>
          <a:xfrm>
            <a:off x="4406374" y="1277950"/>
            <a:ext cx="3172036" cy="6253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52D47A2-9574-4369-BC1A-6C4F18D43F2E}"/>
              </a:ext>
            </a:extLst>
          </p:cNvPr>
          <p:cNvCxnSpPr/>
          <p:nvPr/>
        </p:nvCxnSpPr>
        <p:spPr>
          <a:xfrm>
            <a:off x="3203882" y="1901859"/>
            <a:ext cx="2736" cy="3608432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463A6F9-9ED8-4EEB-BF9C-00DC799392D5}"/>
              </a:ext>
            </a:extLst>
          </p:cNvPr>
          <p:cNvCxnSpPr/>
          <p:nvPr/>
        </p:nvCxnSpPr>
        <p:spPr>
          <a:xfrm>
            <a:off x="5088747" y="1795934"/>
            <a:ext cx="16414" cy="3714357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08A25BB-6616-49AA-921E-D964C1522489}"/>
              </a:ext>
            </a:extLst>
          </p:cNvPr>
          <p:cNvCxnSpPr/>
          <p:nvPr/>
        </p:nvCxnSpPr>
        <p:spPr>
          <a:xfrm>
            <a:off x="6914551" y="1891052"/>
            <a:ext cx="9880" cy="3619239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2267BED-726F-4EB9-A7AD-5BFF7CF8BE08}"/>
              </a:ext>
            </a:extLst>
          </p:cNvPr>
          <p:cNvSpPr/>
          <p:nvPr/>
        </p:nvSpPr>
        <p:spPr>
          <a:xfrm>
            <a:off x="3181829" y="2821538"/>
            <a:ext cx="66338" cy="24726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96AE3D8-041C-48BC-9E5F-2D1016E0318F}"/>
              </a:ext>
            </a:extLst>
          </p:cNvPr>
          <p:cNvCxnSpPr/>
          <p:nvPr/>
        </p:nvCxnSpPr>
        <p:spPr>
          <a:xfrm>
            <a:off x="3248167" y="3089136"/>
            <a:ext cx="1747441" cy="105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38">
            <a:extLst>
              <a:ext uri="{FF2B5EF4-FFF2-40B4-BE49-F238E27FC236}">
                <a16:creationId xmlns:a16="http://schemas.microsoft.com/office/drawing/2014/main" id="{F43CF0F7-B442-4314-99BB-3150BD82D59D}"/>
              </a:ext>
            </a:extLst>
          </p:cNvPr>
          <p:cNvGrpSpPr/>
          <p:nvPr/>
        </p:nvGrpSpPr>
        <p:grpSpPr>
          <a:xfrm>
            <a:off x="2698948" y="2297985"/>
            <a:ext cx="4780917" cy="3098801"/>
            <a:chOff x="1755438" y="1925448"/>
            <a:chExt cx="6584229" cy="2305713"/>
          </a:xfrm>
        </p:grpSpPr>
        <p:grpSp>
          <p:nvGrpSpPr>
            <p:cNvPr id="12" name="그룹 39">
              <a:extLst>
                <a:ext uri="{FF2B5EF4-FFF2-40B4-BE49-F238E27FC236}">
                  <a16:creationId xmlns:a16="http://schemas.microsoft.com/office/drawing/2014/main" id="{D314BD45-96B3-4321-8A31-C7AA2B5C5D44}"/>
                </a:ext>
              </a:extLst>
            </p:cNvPr>
            <p:cNvGrpSpPr/>
            <p:nvPr/>
          </p:nvGrpSpPr>
          <p:grpSpPr>
            <a:xfrm>
              <a:off x="1756119" y="1952131"/>
              <a:ext cx="713077" cy="216465"/>
              <a:chOff x="1797898" y="4125592"/>
              <a:chExt cx="713077" cy="216465"/>
            </a:xfrm>
          </p:grpSpPr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40962750-2E36-44C0-B048-DF809466C9B7}"/>
                  </a:ext>
                </a:extLst>
              </p:cNvPr>
              <p:cNvCxnSpPr/>
              <p:nvPr/>
            </p:nvCxnSpPr>
            <p:spPr>
              <a:xfrm>
                <a:off x="1797898" y="4341499"/>
                <a:ext cx="548724" cy="5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91447AB9-DF13-482E-8AE0-4D1BBC11F113}"/>
                  </a:ext>
                </a:extLst>
              </p:cNvPr>
              <p:cNvCxnSpPr/>
              <p:nvPr/>
            </p:nvCxnSpPr>
            <p:spPr>
              <a:xfrm>
                <a:off x="2510559" y="4125592"/>
                <a:ext cx="416" cy="11029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E1D09BA8-72B6-4AAB-9565-04603C29B119}"/>
                  </a:ext>
                </a:extLst>
              </p:cNvPr>
              <p:cNvCxnSpPr/>
              <p:nvPr/>
            </p:nvCxnSpPr>
            <p:spPr>
              <a:xfrm flipV="1">
                <a:off x="2346622" y="4236249"/>
                <a:ext cx="163392" cy="10525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BBCCE84-8D52-401C-9BC2-1D1E9DD9A64B}"/>
                </a:ext>
              </a:extLst>
            </p:cNvPr>
            <p:cNvSpPr txBox="1"/>
            <p:nvPr/>
          </p:nvSpPr>
          <p:spPr>
            <a:xfrm>
              <a:off x="1755438" y="1925448"/>
              <a:ext cx="4764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opt</a:t>
              </a:r>
              <a:endParaRPr lang="ko-KR" altLang="en-US" sz="1400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21CB71B2-A7EA-4816-B545-4D48147EB786}"/>
                </a:ext>
              </a:extLst>
            </p:cNvPr>
            <p:cNvSpPr/>
            <p:nvPr/>
          </p:nvSpPr>
          <p:spPr>
            <a:xfrm>
              <a:off x="1756118" y="1948582"/>
              <a:ext cx="6583549" cy="2282579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타원 17">
            <a:extLst>
              <a:ext uri="{FF2B5EF4-FFF2-40B4-BE49-F238E27FC236}">
                <a16:creationId xmlns:a16="http://schemas.microsoft.com/office/drawing/2014/main" id="{F4336D8B-FA06-41F3-A9EB-C86F62CA13C3}"/>
              </a:ext>
            </a:extLst>
          </p:cNvPr>
          <p:cNvSpPr/>
          <p:nvPr/>
        </p:nvSpPr>
        <p:spPr>
          <a:xfrm>
            <a:off x="3089094" y="1276558"/>
            <a:ext cx="148722" cy="16499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65AD4A90-D475-4477-BAFA-842AE135CA29}"/>
              </a:ext>
            </a:extLst>
          </p:cNvPr>
          <p:cNvCxnSpPr/>
          <p:nvPr/>
        </p:nvCxnSpPr>
        <p:spPr>
          <a:xfrm flipV="1">
            <a:off x="3043282" y="1514984"/>
            <a:ext cx="266700" cy="95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8C1E4064-990E-4605-AC28-5941EF3D2230}"/>
              </a:ext>
            </a:extLst>
          </p:cNvPr>
          <p:cNvCxnSpPr/>
          <p:nvPr/>
        </p:nvCxnSpPr>
        <p:spPr>
          <a:xfrm flipH="1">
            <a:off x="3176632" y="1441749"/>
            <a:ext cx="3175" cy="1655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EFB998D9-BB8D-408A-9E59-E30EB07DD9C3}"/>
              </a:ext>
            </a:extLst>
          </p:cNvPr>
          <p:cNvCxnSpPr/>
          <p:nvPr/>
        </p:nvCxnSpPr>
        <p:spPr>
          <a:xfrm flipV="1">
            <a:off x="3089094" y="1607270"/>
            <a:ext cx="87538" cy="1341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5FD4CA57-ECFE-47D9-B063-7A96A975C8E1}"/>
              </a:ext>
            </a:extLst>
          </p:cNvPr>
          <p:cNvCxnSpPr/>
          <p:nvPr/>
        </p:nvCxnSpPr>
        <p:spPr>
          <a:xfrm>
            <a:off x="3176632" y="1617250"/>
            <a:ext cx="133350" cy="1241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AB7ED76-A513-432D-8763-6FF58815EE4F}"/>
              </a:ext>
            </a:extLst>
          </p:cNvPr>
          <p:cNvSpPr txBox="1"/>
          <p:nvPr/>
        </p:nvSpPr>
        <p:spPr>
          <a:xfrm>
            <a:off x="2848623" y="172479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>
                <a:latin typeface="+mn-ea"/>
              </a:rPr>
              <a:t>관리자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588F34D-26E6-4466-8A3C-B2A7010D212E}"/>
              </a:ext>
            </a:extLst>
          </p:cNvPr>
          <p:cNvSpPr txBox="1"/>
          <p:nvPr/>
        </p:nvSpPr>
        <p:spPr>
          <a:xfrm>
            <a:off x="3373469" y="2870994"/>
            <a:ext cx="12298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>
                <a:latin typeface="+mn-ea"/>
              </a:rPr>
              <a:t>  기기 정보 </a:t>
            </a:r>
            <a:r>
              <a:rPr lang="ko-KR" altLang="en-US" sz="1100" b="1"/>
              <a:t>검색</a:t>
            </a:r>
            <a:endParaRPr lang="en-US" altLang="ko-KR" sz="1100" b="1" dirty="0"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04FD3B0-93EF-42F4-AAB8-A84BD49CE475}"/>
              </a:ext>
            </a:extLst>
          </p:cNvPr>
          <p:cNvSpPr txBox="1"/>
          <p:nvPr/>
        </p:nvSpPr>
        <p:spPr>
          <a:xfrm>
            <a:off x="5533505" y="2941425"/>
            <a:ext cx="11304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ko-KR" altLang="en-US" sz="1100" b="1">
                <a:latin typeface="+mn-ea"/>
              </a:rPr>
              <a:t>정보 </a:t>
            </a:r>
            <a:r>
              <a:rPr lang="ko-KR" altLang="en-US" sz="1100" b="1"/>
              <a:t>검색</a:t>
            </a:r>
            <a:r>
              <a:rPr lang="ko-KR" altLang="en-US" sz="1100" b="1">
                <a:latin typeface="+mn-ea"/>
              </a:rPr>
              <a:t> 요청</a:t>
            </a:r>
            <a:endParaRPr lang="en-US" altLang="ko-KR" sz="1100" b="1" dirty="0">
              <a:latin typeface="+mn-ea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C555722-CF2C-49E0-82D2-1C1795652142}"/>
              </a:ext>
            </a:extLst>
          </p:cNvPr>
          <p:cNvSpPr/>
          <p:nvPr/>
        </p:nvSpPr>
        <p:spPr>
          <a:xfrm>
            <a:off x="4521445" y="1415668"/>
            <a:ext cx="1092880" cy="34765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CF990C8-104A-48FC-AC2E-55F95DFD6B93}"/>
              </a:ext>
            </a:extLst>
          </p:cNvPr>
          <p:cNvSpPr txBox="1"/>
          <p:nvPr/>
        </p:nvSpPr>
        <p:spPr>
          <a:xfrm>
            <a:off x="4451395" y="1465507"/>
            <a:ext cx="11801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/>
              <a:t> 기기 정보 검색</a:t>
            </a:r>
            <a:endParaRPr lang="ko-KR" altLang="en-US" sz="11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695E819-6DA2-43A0-B25E-B25C975D452E}"/>
              </a:ext>
            </a:extLst>
          </p:cNvPr>
          <p:cNvSpPr/>
          <p:nvPr/>
        </p:nvSpPr>
        <p:spPr>
          <a:xfrm>
            <a:off x="6344125" y="1430510"/>
            <a:ext cx="1068234" cy="34765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94D916B-2C3A-4AF6-87B4-CA78BB74A8D6}"/>
              </a:ext>
            </a:extLst>
          </p:cNvPr>
          <p:cNvSpPr txBox="1"/>
          <p:nvPr/>
        </p:nvSpPr>
        <p:spPr>
          <a:xfrm>
            <a:off x="6290598" y="1480963"/>
            <a:ext cx="1172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서버인터페이스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1850422-9BBB-4A34-A70B-CAA58BAB5EC6}"/>
              </a:ext>
            </a:extLst>
          </p:cNvPr>
          <p:cNvSpPr/>
          <p:nvPr/>
        </p:nvSpPr>
        <p:spPr>
          <a:xfrm>
            <a:off x="5072504" y="2999292"/>
            <a:ext cx="58977" cy="21267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F5BB057-FE01-4622-942B-9645858AC088}"/>
              </a:ext>
            </a:extLst>
          </p:cNvPr>
          <p:cNvSpPr/>
          <p:nvPr/>
        </p:nvSpPr>
        <p:spPr>
          <a:xfrm>
            <a:off x="6908499" y="3149210"/>
            <a:ext cx="45719" cy="736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2B06B29F-21B2-4A2B-84BA-9E5D514D215D}"/>
              </a:ext>
            </a:extLst>
          </p:cNvPr>
          <p:cNvCxnSpPr/>
          <p:nvPr/>
        </p:nvCxnSpPr>
        <p:spPr>
          <a:xfrm>
            <a:off x="5112394" y="3177787"/>
            <a:ext cx="1747441" cy="105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3BAA6BA-AE4C-45AA-8AB5-FC4B317258FF}"/>
              </a:ext>
            </a:extLst>
          </p:cNvPr>
          <p:cNvCxnSpPr/>
          <p:nvPr/>
        </p:nvCxnSpPr>
        <p:spPr>
          <a:xfrm>
            <a:off x="7004896" y="3548242"/>
            <a:ext cx="1747441" cy="105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그룹 153">
            <a:extLst>
              <a:ext uri="{FF2B5EF4-FFF2-40B4-BE49-F238E27FC236}">
                <a16:creationId xmlns:a16="http://schemas.microsoft.com/office/drawing/2014/main" id="{2C1D1886-9117-4B18-994C-784A480CD953}"/>
              </a:ext>
            </a:extLst>
          </p:cNvPr>
          <p:cNvGrpSpPr/>
          <p:nvPr/>
        </p:nvGrpSpPr>
        <p:grpSpPr>
          <a:xfrm>
            <a:off x="8601918" y="1233012"/>
            <a:ext cx="266700" cy="464818"/>
            <a:chOff x="7994278" y="476165"/>
            <a:chExt cx="266700" cy="464818"/>
          </a:xfrm>
        </p:grpSpPr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4DEE72EC-ABF1-4D44-BC8C-2B74B53BBEE3}"/>
                </a:ext>
              </a:extLst>
            </p:cNvPr>
            <p:cNvSpPr/>
            <p:nvPr/>
          </p:nvSpPr>
          <p:spPr>
            <a:xfrm>
              <a:off x="8040090" y="476165"/>
              <a:ext cx="148722" cy="16499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1FB3296F-85E3-4DF1-B6C9-F3A82F21F72A}"/>
                </a:ext>
              </a:extLst>
            </p:cNvPr>
            <p:cNvCxnSpPr/>
            <p:nvPr/>
          </p:nvCxnSpPr>
          <p:spPr>
            <a:xfrm flipV="1">
              <a:off x="7994278" y="714591"/>
              <a:ext cx="266700" cy="95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8507D58D-D182-4CA0-B7D0-D19FEAFDC0C7}"/>
                </a:ext>
              </a:extLst>
            </p:cNvPr>
            <p:cNvCxnSpPr/>
            <p:nvPr/>
          </p:nvCxnSpPr>
          <p:spPr>
            <a:xfrm flipH="1">
              <a:off x="8127628" y="641356"/>
              <a:ext cx="3175" cy="1655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0B15EE43-2C7C-41F9-AB96-9D6768E27C64}"/>
                </a:ext>
              </a:extLst>
            </p:cNvPr>
            <p:cNvCxnSpPr/>
            <p:nvPr/>
          </p:nvCxnSpPr>
          <p:spPr>
            <a:xfrm flipV="1">
              <a:off x="8040090" y="806877"/>
              <a:ext cx="87538" cy="1341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BB777F9C-AB6C-4464-9AF2-40C5E3C9DEFF}"/>
                </a:ext>
              </a:extLst>
            </p:cNvPr>
            <p:cNvCxnSpPr/>
            <p:nvPr/>
          </p:nvCxnSpPr>
          <p:spPr>
            <a:xfrm>
              <a:off x="8127628" y="816857"/>
              <a:ext cx="133350" cy="1241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894F0236-2CDA-4D73-AB38-FF63AD4481B9}"/>
              </a:ext>
            </a:extLst>
          </p:cNvPr>
          <p:cNvSpPr txBox="1"/>
          <p:nvPr/>
        </p:nvSpPr>
        <p:spPr>
          <a:xfrm>
            <a:off x="8387374" y="1700976"/>
            <a:ext cx="11304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>
                <a:latin typeface="+mn-ea"/>
              </a:rPr>
              <a:t>통합 관리 서버</a:t>
            </a:r>
            <a:endParaRPr lang="ko-KR" altLang="en-US" sz="1100" b="1" dirty="0">
              <a:latin typeface="+mn-ea"/>
            </a:endParaRP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AE144DB2-6D48-41E6-9904-12DFFB7ED28D}"/>
              </a:ext>
            </a:extLst>
          </p:cNvPr>
          <p:cNvCxnSpPr/>
          <p:nvPr/>
        </p:nvCxnSpPr>
        <p:spPr>
          <a:xfrm>
            <a:off x="8790970" y="1927026"/>
            <a:ext cx="17182" cy="3629445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DF7B141-E855-4AAC-9123-D6F3BEE8059D}"/>
              </a:ext>
            </a:extLst>
          </p:cNvPr>
          <p:cNvSpPr/>
          <p:nvPr/>
        </p:nvSpPr>
        <p:spPr>
          <a:xfrm>
            <a:off x="8779894" y="3496042"/>
            <a:ext cx="59655" cy="3893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F6148EB-100A-4B4F-821C-FBE85279D1F4}"/>
              </a:ext>
            </a:extLst>
          </p:cNvPr>
          <p:cNvSpPr txBox="1"/>
          <p:nvPr/>
        </p:nvSpPr>
        <p:spPr>
          <a:xfrm>
            <a:off x="7529517" y="3329360"/>
            <a:ext cx="8338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>
                <a:latin typeface="+mn-ea"/>
              </a:rPr>
              <a:t>DB Query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50" name="원통 169">
            <a:extLst>
              <a:ext uri="{FF2B5EF4-FFF2-40B4-BE49-F238E27FC236}">
                <a16:creationId xmlns:a16="http://schemas.microsoft.com/office/drawing/2014/main" id="{7D232097-5810-4798-B7B1-CC3555D4F226}"/>
              </a:ext>
            </a:extLst>
          </p:cNvPr>
          <p:cNvSpPr/>
          <p:nvPr/>
        </p:nvSpPr>
        <p:spPr>
          <a:xfrm>
            <a:off x="8956156" y="1461550"/>
            <a:ext cx="276620" cy="212773"/>
          </a:xfrm>
          <a:prstGeom prst="can">
            <a:avLst>
              <a:gd name="adj" fmla="val 18489"/>
            </a:avLst>
          </a:prstGeom>
          <a:solidFill>
            <a:schemeClr val="bg1">
              <a:lumMod val="75000"/>
            </a:schemeClr>
          </a:solidFill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55679509-AF28-4C1B-8E83-DDD862BC81C5}"/>
              </a:ext>
            </a:extLst>
          </p:cNvPr>
          <p:cNvCxnSpPr/>
          <p:nvPr/>
        </p:nvCxnSpPr>
        <p:spPr>
          <a:xfrm>
            <a:off x="7030176" y="3813848"/>
            <a:ext cx="1727914" cy="102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19B22B11-015C-42E0-9979-5452721326F3}"/>
              </a:ext>
            </a:extLst>
          </p:cNvPr>
          <p:cNvSpPr txBox="1"/>
          <p:nvPr/>
        </p:nvSpPr>
        <p:spPr>
          <a:xfrm>
            <a:off x="7550702" y="3799896"/>
            <a:ext cx="9845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Return data</a:t>
            </a:r>
            <a:endParaRPr lang="ko-KR" altLang="en-US" sz="1100" b="1" dirty="0">
              <a:latin typeface="+mn-ea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3E956AB5-C6DC-4C49-9A1A-A642D1944385}"/>
              </a:ext>
            </a:extLst>
          </p:cNvPr>
          <p:cNvCxnSpPr/>
          <p:nvPr/>
        </p:nvCxnSpPr>
        <p:spPr>
          <a:xfrm>
            <a:off x="5124087" y="3868883"/>
            <a:ext cx="1727914" cy="102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B3B29676-CCAD-4750-A30C-B4A69A9DD27D}"/>
              </a:ext>
            </a:extLst>
          </p:cNvPr>
          <p:cNvSpPr txBox="1"/>
          <p:nvPr/>
        </p:nvSpPr>
        <p:spPr>
          <a:xfrm>
            <a:off x="5564268" y="3895411"/>
            <a:ext cx="9028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Reply data</a:t>
            </a:r>
            <a:endParaRPr lang="ko-KR" altLang="en-US" sz="1100" b="1" dirty="0">
              <a:latin typeface="+mn-ea"/>
            </a:endParaRPr>
          </a:p>
        </p:txBody>
      </p:sp>
      <p:grpSp>
        <p:nvGrpSpPr>
          <p:cNvPr id="55" name="그룹 129">
            <a:extLst>
              <a:ext uri="{FF2B5EF4-FFF2-40B4-BE49-F238E27FC236}">
                <a16:creationId xmlns:a16="http://schemas.microsoft.com/office/drawing/2014/main" id="{233A9CBE-29B2-47CB-9559-92B27FAC4C66}"/>
              </a:ext>
            </a:extLst>
          </p:cNvPr>
          <p:cNvGrpSpPr/>
          <p:nvPr/>
        </p:nvGrpSpPr>
        <p:grpSpPr>
          <a:xfrm>
            <a:off x="2873281" y="3408284"/>
            <a:ext cx="4107123" cy="1885941"/>
            <a:chOff x="1699205" y="1864005"/>
            <a:chExt cx="6640462" cy="2367156"/>
          </a:xfrm>
        </p:grpSpPr>
        <p:grpSp>
          <p:nvGrpSpPr>
            <p:cNvPr id="56" name="그룹 130">
              <a:extLst>
                <a:ext uri="{FF2B5EF4-FFF2-40B4-BE49-F238E27FC236}">
                  <a16:creationId xmlns:a16="http://schemas.microsoft.com/office/drawing/2014/main" id="{45C3149B-E724-4295-8993-3B4ABCE7F37D}"/>
                </a:ext>
              </a:extLst>
            </p:cNvPr>
            <p:cNvGrpSpPr/>
            <p:nvPr/>
          </p:nvGrpSpPr>
          <p:grpSpPr>
            <a:xfrm>
              <a:off x="1756119" y="1965003"/>
              <a:ext cx="782059" cy="315725"/>
              <a:chOff x="1797898" y="4138464"/>
              <a:chExt cx="782059" cy="315725"/>
            </a:xfrm>
          </p:grpSpPr>
          <p:cxnSp>
            <p:nvCxnSpPr>
              <p:cNvPr id="59" name="직선 연결선 58">
                <a:extLst>
                  <a:ext uri="{FF2B5EF4-FFF2-40B4-BE49-F238E27FC236}">
                    <a16:creationId xmlns:a16="http://schemas.microsoft.com/office/drawing/2014/main" id="{7B2D6416-5738-4134-B134-242FE9B35346}"/>
                  </a:ext>
                </a:extLst>
              </p:cNvPr>
              <p:cNvCxnSpPr/>
              <p:nvPr/>
            </p:nvCxnSpPr>
            <p:spPr>
              <a:xfrm>
                <a:off x="1797898" y="4454189"/>
                <a:ext cx="630420" cy="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>
                <a:extLst>
                  <a:ext uri="{FF2B5EF4-FFF2-40B4-BE49-F238E27FC236}">
                    <a16:creationId xmlns:a16="http://schemas.microsoft.com/office/drawing/2014/main" id="{363FF750-0EBE-4346-9B2F-544777C22BC1}"/>
                  </a:ext>
                </a:extLst>
              </p:cNvPr>
              <p:cNvCxnSpPr/>
              <p:nvPr/>
            </p:nvCxnSpPr>
            <p:spPr>
              <a:xfrm flipH="1">
                <a:off x="2575144" y="4138464"/>
                <a:ext cx="2589" cy="210474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연결선 60">
                <a:extLst>
                  <a:ext uri="{FF2B5EF4-FFF2-40B4-BE49-F238E27FC236}">
                    <a16:creationId xmlns:a16="http://schemas.microsoft.com/office/drawing/2014/main" id="{AAE3C318-CB94-4B0F-B7A6-1683A5D519C7}"/>
                  </a:ext>
                </a:extLst>
              </p:cNvPr>
              <p:cNvCxnSpPr/>
              <p:nvPr/>
            </p:nvCxnSpPr>
            <p:spPr>
              <a:xfrm flipV="1">
                <a:off x="2416564" y="4348938"/>
                <a:ext cx="163393" cy="105251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75C671F-0579-486F-99BC-A0D0622865DE}"/>
                </a:ext>
              </a:extLst>
            </p:cNvPr>
            <p:cNvSpPr txBox="1"/>
            <p:nvPr/>
          </p:nvSpPr>
          <p:spPr>
            <a:xfrm>
              <a:off x="1699205" y="1864005"/>
              <a:ext cx="882076" cy="50229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alt</a:t>
              </a:r>
              <a:endParaRPr lang="ko-KR" altLang="en-US" sz="1400" dirty="0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824CCC18-A12E-4A04-8A36-3BC971E121C1}"/>
                </a:ext>
              </a:extLst>
            </p:cNvPr>
            <p:cNvSpPr/>
            <p:nvPr/>
          </p:nvSpPr>
          <p:spPr>
            <a:xfrm>
              <a:off x="1756118" y="1948582"/>
              <a:ext cx="6583549" cy="2282579"/>
            </a:xfrm>
            <a:prstGeom prst="rect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B82D695F-0C11-4DCC-A436-D66772CEE45C}"/>
              </a:ext>
            </a:extLst>
          </p:cNvPr>
          <p:cNvSpPr txBox="1"/>
          <p:nvPr/>
        </p:nvSpPr>
        <p:spPr>
          <a:xfrm>
            <a:off x="3479994" y="3505909"/>
            <a:ext cx="1330814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0000CC"/>
                </a:solidFill>
                <a:latin typeface="+mn-ea"/>
              </a:rPr>
              <a:t>[</a:t>
            </a:r>
            <a:r>
              <a:rPr lang="ko-KR" altLang="en-US" sz="1100" b="1" dirty="0">
                <a:solidFill>
                  <a:srgbClr val="0000CC"/>
                </a:solidFill>
                <a:latin typeface="+mn-ea"/>
              </a:rPr>
              <a:t>요청결과 </a:t>
            </a:r>
            <a:r>
              <a:rPr lang="en-US" altLang="ko-KR" sz="1100" b="1" dirty="0">
                <a:solidFill>
                  <a:srgbClr val="0000CC"/>
                </a:solidFill>
                <a:latin typeface="+mn-ea"/>
              </a:rPr>
              <a:t>= </a:t>
            </a:r>
            <a:r>
              <a:rPr lang="ko-KR" altLang="en-US" sz="1100" b="1" dirty="0">
                <a:solidFill>
                  <a:srgbClr val="0000CC"/>
                </a:solidFill>
                <a:latin typeface="+mn-ea"/>
              </a:rPr>
              <a:t>승인</a:t>
            </a:r>
            <a:r>
              <a:rPr lang="en-US" altLang="ko-KR" sz="1100" b="1" dirty="0">
                <a:solidFill>
                  <a:srgbClr val="0000CC"/>
                </a:solidFill>
                <a:latin typeface="+mn-ea"/>
              </a:rPr>
              <a:t>]</a:t>
            </a: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12E56094-0459-4667-9E84-2211E079560A}"/>
              </a:ext>
            </a:extLst>
          </p:cNvPr>
          <p:cNvCxnSpPr/>
          <p:nvPr/>
        </p:nvCxnSpPr>
        <p:spPr>
          <a:xfrm>
            <a:off x="3289378" y="3990570"/>
            <a:ext cx="1727914" cy="102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4ED0959A-2219-403E-A34D-526CB73DFEB1}"/>
              </a:ext>
            </a:extLst>
          </p:cNvPr>
          <p:cNvSpPr txBox="1"/>
          <p:nvPr/>
        </p:nvSpPr>
        <p:spPr>
          <a:xfrm>
            <a:off x="3477463" y="4741285"/>
            <a:ext cx="13708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>
                <a:latin typeface="+mn-ea"/>
              </a:rPr>
              <a:t>정보 </a:t>
            </a:r>
            <a:r>
              <a:rPr lang="ko-KR" altLang="en-US" sz="1100" b="1"/>
              <a:t>검색</a:t>
            </a:r>
            <a:r>
              <a:rPr lang="ko-KR" altLang="en-US" sz="1100" b="1">
                <a:latin typeface="+mn-ea"/>
              </a:rPr>
              <a:t> </a:t>
            </a:r>
            <a:r>
              <a:rPr lang="ko-KR" altLang="en-US" sz="1100" b="1" dirty="0">
                <a:latin typeface="+mn-ea"/>
              </a:rPr>
              <a:t>실패</a:t>
            </a:r>
            <a:endParaRPr lang="en-US" altLang="ko-KR" sz="1100" b="1" dirty="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b="1" dirty="0">
                <a:latin typeface="+mn-ea"/>
              </a:rPr>
              <a:t>(</a:t>
            </a:r>
            <a:r>
              <a:rPr lang="ko-KR" altLang="en-US" sz="1100" b="1" dirty="0">
                <a:latin typeface="+mn-ea"/>
              </a:rPr>
              <a:t>전송 오류 </a:t>
            </a:r>
            <a:r>
              <a:rPr lang="ko-KR" altLang="en-US" sz="1100" b="1" dirty="0" err="1">
                <a:latin typeface="+mn-ea"/>
              </a:rPr>
              <a:t>메세지</a:t>
            </a:r>
            <a:r>
              <a:rPr lang="en-US" altLang="ko-KR" sz="1100" b="1" dirty="0">
                <a:latin typeface="+mn-ea"/>
              </a:rPr>
              <a:t>)</a:t>
            </a:r>
            <a:endParaRPr lang="ko-KR" altLang="en-US" sz="1100" b="1" dirty="0">
              <a:latin typeface="+mn-ea"/>
            </a:endParaRPr>
          </a:p>
          <a:p>
            <a:pPr algn="ctr"/>
            <a:endParaRPr lang="ko-KR" altLang="en-US" sz="1100" b="1" dirty="0">
              <a:latin typeface="+mn-ea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F11FB98-8E83-43A3-9ACB-E5C43096643E}"/>
              </a:ext>
            </a:extLst>
          </p:cNvPr>
          <p:cNvSpPr txBox="1"/>
          <p:nvPr/>
        </p:nvSpPr>
        <p:spPr>
          <a:xfrm>
            <a:off x="3463666" y="4536036"/>
            <a:ext cx="1330814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0000CC"/>
                </a:solidFill>
                <a:latin typeface="+mn-ea"/>
              </a:rPr>
              <a:t>[</a:t>
            </a:r>
            <a:r>
              <a:rPr lang="ko-KR" altLang="en-US" sz="1100" b="1" dirty="0">
                <a:solidFill>
                  <a:srgbClr val="0000CC"/>
                </a:solidFill>
                <a:latin typeface="+mn-ea"/>
              </a:rPr>
              <a:t>요청결과 </a:t>
            </a:r>
            <a:r>
              <a:rPr lang="en-US" altLang="ko-KR" sz="1100" b="1" dirty="0">
                <a:solidFill>
                  <a:srgbClr val="0000CC"/>
                </a:solidFill>
                <a:latin typeface="+mn-ea"/>
              </a:rPr>
              <a:t>= </a:t>
            </a:r>
            <a:r>
              <a:rPr lang="ko-KR" altLang="en-US" sz="1100" b="1" dirty="0">
                <a:solidFill>
                  <a:srgbClr val="0000CC"/>
                </a:solidFill>
                <a:latin typeface="+mn-ea"/>
              </a:rPr>
              <a:t>거부</a:t>
            </a:r>
            <a:r>
              <a:rPr lang="en-US" altLang="ko-KR" sz="1100" b="1" dirty="0">
                <a:solidFill>
                  <a:srgbClr val="0000CC"/>
                </a:solidFill>
                <a:latin typeface="+mn-ea"/>
              </a:rPr>
              <a:t>]</a:t>
            </a: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ADDF07EF-E218-4F10-B11E-42FF9FE7FEEE}"/>
              </a:ext>
            </a:extLst>
          </p:cNvPr>
          <p:cNvCxnSpPr/>
          <p:nvPr/>
        </p:nvCxnSpPr>
        <p:spPr>
          <a:xfrm>
            <a:off x="3286662" y="5046453"/>
            <a:ext cx="1727914" cy="102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434EC881-3608-4987-A67C-B226E88C8171}"/>
              </a:ext>
            </a:extLst>
          </p:cNvPr>
          <p:cNvSpPr/>
          <p:nvPr/>
        </p:nvSpPr>
        <p:spPr>
          <a:xfrm>
            <a:off x="2916495" y="3055404"/>
            <a:ext cx="247674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90500" indent="-190500" algn="ctr" fontAlgn="base"/>
            <a:r>
              <a:rPr lang="en-US" altLang="ko-KR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(</a:t>
            </a:r>
            <a:r>
              <a:rPr lang="ko-KR" altLang="en-US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기기의 </a:t>
            </a:r>
            <a:r>
              <a:rPr lang="en-US" altLang="ko-KR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ID)</a:t>
            </a:r>
            <a:endParaRPr lang="ko-KR" altLang="en-US" sz="1100" b="1" kern="0" spc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B3CB513C-9331-480E-B5FE-999A3CCD7EBD}"/>
              </a:ext>
            </a:extLst>
          </p:cNvPr>
          <p:cNvSpPr/>
          <p:nvPr/>
        </p:nvSpPr>
        <p:spPr>
          <a:xfrm>
            <a:off x="4764963" y="3159773"/>
            <a:ext cx="247674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90500" indent="-190500" algn="ctr" fontAlgn="base"/>
            <a:r>
              <a:rPr lang="en-US" altLang="ko-KR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(</a:t>
            </a:r>
            <a:r>
              <a:rPr lang="ko-KR" altLang="en-US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기기의 </a:t>
            </a:r>
            <a:r>
              <a:rPr lang="en-US" altLang="ko-KR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ID)</a:t>
            </a:r>
            <a:endParaRPr lang="ko-KR" altLang="en-US" sz="1100" b="1" kern="0" spc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71261E7-FA91-419B-84B0-D584B3444144}"/>
              </a:ext>
            </a:extLst>
          </p:cNvPr>
          <p:cNvSpPr/>
          <p:nvPr/>
        </p:nvSpPr>
        <p:spPr>
          <a:xfrm>
            <a:off x="3163455" y="4004810"/>
            <a:ext cx="2114263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90500" indent="-190500" algn="ctr" fontAlgn="base"/>
            <a:r>
              <a:rPr lang="en-US" altLang="ko-KR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(</a:t>
            </a:r>
            <a:r>
              <a:rPr lang="ko-KR" altLang="en-US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기기의 </a:t>
            </a:r>
            <a:r>
              <a:rPr lang="en-US" altLang="ko-KR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ID, </a:t>
            </a:r>
            <a:r>
              <a:rPr lang="ko-KR" altLang="en-US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기기의 버전</a:t>
            </a:r>
            <a:r>
              <a:rPr lang="en-US" altLang="ko-KR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</a:p>
          <a:p>
            <a:pPr marL="190500" indent="-190500" algn="ctr" fontAlgn="base"/>
            <a:r>
              <a:rPr lang="ko-KR" altLang="en-US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기기의 종류</a:t>
            </a:r>
            <a:r>
              <a:rPr lang="en-US" altLang="ko-KR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기기의 설치 장소</a:t>
            </a:r>
            <a:r>
              <a:rPr lang="en-US" altLang="ko-KR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</a:t>
            </a:r>
            <a:r>
              <a:rPr lang="ko-KR" altLang="en-US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endParaRPr lang="en-US" altLang="ko-KR" sz="1100" b="1" kern="0" spc="-4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marL="190500" indent="-190500" algn="ctr" fontAlgn="base"/>
            <a:r>
              <a:rPr lang="en-US" altLang="ko-KR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IP</a:t>
            </a:r>
            <a:r>
              <a:rPr lang="ko-KR" altLang="en-US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주소</a:t>
            </a:r>
            <a:r>
              <a:rPr lang="en-US" altLang="ko-KR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기기 상태</a:t>
            </a:r>
            <a:r>
              <a:rPr lang="en-US" altLang="ko-KR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)</a:t>
            </a:r>
            <a:endParaRPr lang="ko-KR" altLang="en-US" sz="1100" b="1" kern="0">
              <a:solidFill>
                <a:srgbClr val="000000"/>
              </a:solidFill>
              <a:latin typeface="바탕" panose="02030600000101010101" pitchFamily="18" charset="-127"/>
            </a:endParaRPr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F6F2C07D-64BE-4CE6-8E33-D12922852450}"/>
              </a:ext>
            </a:extLst>
          </p:cNvPr>
          <p:cNvCxnSpPr/>
          <p:nvPr/>
        </p:nvCxnSpPr>
        <p:spPr>
          <a:xfrm>
            <a:off x="2883824" y="4578598"/>
            <a:ext cx="4375499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36126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50414F0-39F3-486F-A5F3-D47D914EDB1C}"/>
              </a:ext>
            </a:extLst>
          </p:cNvPr>
          <p:cNvSpPr txBox="1"/>
          <p:nvPr/>
        </p:nvSpPr>
        <p:spPr>
          <a:xfrm>
            <a:off x="3614016" y="3916721"/>
            <a:ext cx="1130439" cy="515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>
                <a:latin typeface="+mn-ea"/>
              </a:rPr>
              <a:t>정보 등록 </a:t>
            </a:r>
            <a:r>
              <a:rPr lang="ko-KR" altLang="en-US" sz="1100" b="1" dirty="0">
                <a:latin typeface="+mn-ea"/>
              </a:rPr>
              <a:t>성공</a:t>
            </a:r>
          </a:p>
          <a:p>
            <a:pPr algn="ctr"/>
            <a:endParaRPr lang="ko-KR" altLang="en-US" sz="1100" b="1" dirty="0">
              <a:latin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9FA46D9-B78F-45D1-83E2-36C10191C570}"/>
              </a:ext>
            </a:extLst>
          </p:cNvPr>
          <p:cNvSpPr/>
          <p:nvPr/>
        </p:nvSpPr>
        <p:spPr>
          <a:xfrm>
            <a:off x="4406374" y="1277950"/>
            <a:ext cx="3172036" cy="6253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52D47A2-9574-4369-BC1A-6C4F18D43F2E}"/>
              </a:ext>
            </a:extLst>
          </p:cNvPr>
          <p:cNvCxnSpPr/>
          <p:nvPr/>
        </p:nvCxnSpPr>
        <p:spPr>
          <a:xfrm>
            <a:off x="3203882" y="1901859"/>
            <a:ext cx="2736" cy="3608432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463A6F9-9ED8-4EEB-BF9C-00DC799392D5}"/>
              </a:ext>
            </a:extLst>
          </p:cNvPr>
          <p:cNvCxnSpPr/>
          <p:nvPr/>
        </p:nvCxnSpPr>
        <p:spPr>
          <a:xfrm>
            <a:off x="5088747" y="1795934"/>
            <a:ext cx="16414" cy="3714357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08A25BB-6616-49AA-921E-D964C1522489}"/>
              </a:ext>
            </a:extLst>
          </p:cNvPr>
          <p:cNvCxnSpPr/>
          <p:nvPr/>
        </p:nvCxnSpPr>
        <p:spPr>
          <a:xfrm>
            <a:off x="6914551" y="1891052"/>
            <a:ext cx="9880" cy="3619239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2267BED-726F-4EB9-A7AD-5BFF7CF8BE08}"/>
              </a:ext>
            </a:extLst>
          </p:cNvPr>
          <p:cNvSpPr/>
          <p:nvPr/>
        </p:nvSpPr>
        <p:spPr>
          <a:xfrm>
            <a:off x="3181829" y="2821538"/>
            <a:ext cx="66338" cy="24726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96AE3D8-041C-48BC-9E5F-2D1016E0318F}"/>
              </a:ext>
            </a:extLst>
          </p:cNvPr>
          <p:cNvCxnSpPr/>
          <p:nvPr/>
        </p:nvCxnSpPr>
        <p:spPr>
          <a:xfrm>
            <a:off x="3248167" y="3089136"/>
            <a:ext cx="1747441" cy="105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38">
            <a:extLst>
              <a:ext uri="{FF2B5EF4-FFF2-40B4-BE49-F238E27FC236}">
                <a16:creationId xmlns:a16="http://schemas.microsoft.com/office/drawing/2014/main" id="{F43CF0F7-B442-4314-99BB-3150BD82D59D}"/>
              </a:ext>
            </a:extLst>
          </p:cNvPr>
          <p:cNvGrpSpPr/>
          <p:nvPr/>
        </p:nvGrpSpPr>
        <p:grpSpPr>
          <a:xfrm>
            <a:off x="2698948" y="2297985"/>
            <a:ext cx="4780917" cy="3098801"/>
            <a:chOff x="1755438" y="1925448"/>
            <a:chExt cx="6584229" cy="2305713"/>
          </a:xfrm>
        </p:grpSpPr>
        <p:grpSp>
          <p:nvGrpSpPr>
            <p:cNvPr id="12" name="그룹 39">
              <a:extLst>
                <a:ext uri="{FF2B5EF4-FFF2-40B4-BE49-F238E27FC236}">
                  <a16:creationId xmlns:a16="http://schemas.microsoft.com/office/drawing/2014/main" id="{D314BD45-96B3-4321-8A31-C7AA2B5C5D44}"/>
                </a:ext>
              </a:extLst>
            </p:cNvPr>
            <p:cNvGrpSpPr/>
            <p:nvPr/>
          </p:nvGrpSpPr>
          <p:grpSpPr>
            <a:xfrm>
              <a:off x="1756119" y="1952131"/>
              <a:ext cx="713077" cy="216465"/>
              <a:chOff x="1797898" y="4125592"/>
              <a:chExt cx="713077" cy="216465"/>
            </a:xfrm>
          </p:grpSpPr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40962750-2E36-44C0-B048-DF809466C9B7}"/>
                  </a:ext>
                </a:extLst>
              </p:cNvPr>
              <p:cNvCxnSpPr/>
              <p:nvPr/>
            </p:nvCxnSpPr>
            <p:spPr>
              <a:xfrm>
                <a:off x="1797898" y="4341499"/>
                <a:ext cx="548724" cy="5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91447AB9-DF13-482E-8AE0-4D1BBC11F113}"/>
                  </a:ext>
                </a:extLst>
              </p:cNvPr>
              <p:cNvCxnSpPr/>
              <p:nvPr/>
            </p:nvCxnSpPr>
            <p:spPr>
              <a:xfrm>
                <a:off x="2510559" y="4125592"/>
                <a:ext cx="416" cy="11029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E1D09BA8-72B6-4AAB-9565-04603C29B119}"/>
                  </a:ext>
                </a:extLst>
              </p:cNvPr>
              <p:cNvCxnSpPr/>
              <p:nvPr/>
            </p:nvCxnSpPr>
            <p:spPr>
              <a:xfrm flipV="1">
                <a:off x="2346622" y="4236249"/>
                <a:ext cx="163392" cy="10525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BBCCE84-8D52-401C-9BC2-1D1E9DD9A64B}"/>
                </a:ext>
              </a:extLst>
            </p:cNvPr>
            <p:cNvSpPr txBox="1"/>
            <p:nvPr/>
          </p:nvSpPr>
          <p:spPr>
            <a:xfrm>
              <a:off x="1755438" y="1925448"/>
              <a:ext cx="4764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opt</a:t>
              </a:r>
              <a:endParaRPr lang="ko-KR" altLang="en-US" sz="1400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21CB71B2-A7EA-4816-B545-4D48147EB786}"/>
                </a:ext>
              </a:extLst>
            </p:cNvPr>
            <p:cNvSpPr/>
            <p:nvPr/>
          </p:nvSpPr>
          <p:spPr>
            <a:xfrm>
              <a:off x="1756118" y="1948582"/>
              <a:ext cx="6583549" cy="2282579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타원 17">
            <a:extLst>
              <a:ext uri="{FF2B5EF4-FFF2-40B4-BE49-F238E27FC236}">
                <a16:creationId xmlns:a16="http://schemas.microsoft.com/office/drawing/2014/main" id="{F4336D8B-FA06-41F3-A9EB-C86F62CA13C3}"/>
              </a:ext>
            </a:extLst>
          </p:cNvPr>
          <p:cNvSpPr/>
          <p:nvPr/>
        </p:nvSpPr>
        <p:spPr>
          <a:xfrm>
            <a:off x="3089094" y="1276558"/>
            <a:ext cx="148722" cy="16499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65AD4A90-D475-4477-BAFA-842AE135CA29}"/>
              </a:ext>
            </a:extLst>
          </p:cNvPr>
          <p:cNvCxnSpPr/>
          <p:nvPr/>
        </p:nvCxnSpPr>
        <p:spPr>
          <a:xfrm flipV="1">
            <a:off x="3043282" y="1514984"/>
            <a:ext cx="266700" cy="95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8C1E4064-990E-4605-AC28-5941EF3D2230}"/>
              </a:ext>
            </a:extLst>
          </p:cNvPr>
          <p:cNvCxnSpPr/>
          <p:nvPr/>
        </p:nvCxnSpPr>
        <p:spPr>
          <a:xfrm flipH="1">
            <a:off x="3176632" y="1441749"/>
            <a:ext cx="3175" cy="1655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EFB998D9-BB8D-408A-9E59-E30EB07DD9C3}"/>
              </a:ext>
            </a:extLst>
          </p:cNvPr>
          <p:cNvCxnSpPr/>
          <p:nvPr/>
        </p:nvCxnSpPr>
        <p:spPr>
          <a:xfrm flipV="1">
            <a:off x="3089094" y="1607270"/>
            <a:ext cx="87538" cy="1341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5FD4CA57-ECFE-47D9-B063-7A96A975C8E1}"/>
              </a:ext>
            </a:extLst>
          </p:cNvPr>
          <p:cNvCxnSpPr/>
          <p:nvPr/>
        </p:nvCxnSpPr>
        <p:spPr>
          <a:xfrm>
            <a:off x="3176632" y="1617250"/>
            <a:ext cx="133350" cy="1241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AB7ED76-A513-432D-8763-6FF58815EE4F}"/>
              </a:ext>
            </a:extLst>
          </p:cNvPr>
          <p:cNvSpPr txBox="1"/>
          <p:nvPr/>
        </p:nvSpPr>
        <p:spPr>
          <a:xfrm>
            <a:off x="2848623" y="172479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>
                <a:latin typeface="+mn-ea"/>
              </a:rPr>
              <a:t>관리자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588F34D-26E6-4466-8A3C-B2A7010D212E}"/>
              </a:ext>
            </a:extLst>
          </p:cNvPr>
          <p:cNvSpPr txBox="1"/>
          <p:nvPr/>
        </p:nvSpPr>
        <p:spPr>
          <a:xfrm>
            <a:off x="3373469" y="2870994"/>
            <a:ext cx="13708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>
                <a:latin typeface="+mn-ea"/>
              </a:rPr>
              <a:t>  의료진 정보 입력</a:t>
            </a:r>
            <a:endParaRPr lang="en-US" altLang="ko-KR" sz="1100" b="1" dirty="0"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04FD3B0-93EF-42F4-AAB8-A84BD49CE475}"/>
              </a:ext>
            </a:extLst>
          </p:cNvPr>
          <p:cNvSpPr txBox="1"/>
          <p:nvPr/>
        </p:nvSpPr>
        <p:spPr>
          <a:xfrm>
            <a:off x="5583198" y="2941425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ko-KR" altLang="en-US" sz="1100" b="1">
                <a:latin typeface="+mn-ea"/>
              </a:rPr>
              <a:t>정보등록요청</a:t>
            </a:r>
            <a:endParaRPr lang="en-US" altLang="ko-KR" sz="1100" b="1" dirty="0">
              <a:latin typeface="+mn-ea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C555722-CF2C-49E0-82D2-1C1795652142}"/>
              </a:ext>
            </a:extLst>
          </p:cNvPr>
          <p:cNvSpPr/>
          <p:nvPr/>
        </p:nvSpPr>
        <p:spPr>
          <a:xfrm>
            <a:off x="4521445" y="1415668"/>
            <a:ext cx="1218318" cy="34765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CF990C8-104A-48FC-AC2E-55F95DFD6B93}"/>
              </a:ext>
            </a:extLst>
          </p:cNvPr>
          <p:cNvSpPr txBox="1"/>
          <p:nvPr/>
        </p:nvSpPr>
        <p:spPr>
          <a:xfrm>
            <a:off x="4451395" y="1465507"/>
            <a:ext cx="13211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/>
              <a:t> 의료진 정보 등록</a:t>
            </a:r>
            <a:endParaRPr lang="ko-KR" altLang="en-US" sz="11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695E819-6DA2-43A0-B25E-B25C975D452E}"/>
              </a:ext>
            </a:extLst>
          </p:cNvPr>
          <p:cNvSpPr/>
          <p:nvPr/>
        </p:nvSpPr>
        <p:spPr>
          <a:xfrm>
            <a:off x="6344125" y="1430510"/>
            <a:ext cx="1068234" cy="34765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94D916B-2C3A-4AF6-87B4-CA78BB74A8D6}"/>
              </a:ext>
            </a:extLst>
          </p:cNvPr>
          <p:cNvSpPr txBox="1"/>
          <p:nvPr/>
        </p:nvSpPr>
        <p:spPr>
          <a:xfrm>
            <a:off x="6290598" y="1480963"/>
            <a:ext cx="1172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서버인터페이스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1850422-9BBB-4A34-A70B-CAA58BAB5EC6}"/>
              </a:ext>
            </a:extLst>
          </p:cNvPr>
          <p:cNvSpPr/>
          <p:nvPr/>
        </p:nvSpPr>
        <p:spPr>
          <a:xfrm>
            <a:off x="5072504" y="2999292"/>
            <a:ext cx="58977" cy="21267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F5BB057-FE01-4622-942B-9645858AC088}"/>
              </a:ext>
            </a:extLst>
          </p:cNvPr>
          <p:cNvSpPr/>
          <p:nvPr/>
        </p:nvSpPr>
        <p:spPr>
          <a:xfrm>
            <a:off x="6908499" y="3149210"/>
            <a:ext cx="45719" cy="736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2B06B29F-21B2-4A2B-84BA-9E5D514D215D}"/>
              </a:ext>
            </a:extLst>
          </p:cNvPr>
          <p:cNvCxnSpPr/>
          <p:nvPr/>
        </p:nvCxnSpPr>
        <p:spPr>
          <a:xfrm>
            <a:off x="5112394" y="3177787"/>
            <a:ext cx="1747441" cy="105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3BAA6BA-AE4C-45AA-8AB5-FC4B317258FF}"/>
              </a:ext>
            </a:extLst>
          </p:cNvPr>
          <p:cNvCxnSpPr/>
          <p:nvPr/>
        </p:nvCxnSpPr>
        <p:spPr>
          <a:xfrm>
            <a:off x="7004896" y="3548242"/>
            <a:ext cx="1747441" cy="105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그룹 153">
            <a:extLst>
              <a:ext uri="{FF2B5EF4-FFF2-40B4-BE49-F238E27FC236}">
                <a16:creationId xmlns:a16="http://schemas.microsoft.com/office/drawing/2014/main" id="{2C1D1886-9117-4B18-994C-784A480CD953}"/>
              </a:ext>
            </a:extLst>
          </p:cNvPr>
          <p:cNvGrpSpPr/>
          <p:nvPr/>
        </p:nvGrpSpPr>
        <p:grpSpPr>
          <a:xfrm>
            <a:off x="8601918" y="1233012"/>
            <a:ext cx="266700" cy="464818"/>
            <a:chOff x="7994278" y="476165"/>
            <a:chExt cx="266700" cy="464818"/>
          </a:xfrm>
        </p:grpSpPr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4DEE72EC-ABF1-4D44-BC8C-2B74B53BBEE3}"/>
                </a:ext>
              </a:extLst>
            </p:cNvPr>
            <p:cNvSpPr/>
            <p:nvPr/>
          </p:nvSpPr>
          <p:spPr>
            <a:xfrm>
              <a:off x="8040090" y="476165"/>
              <a:ext cx="148722" cy="16499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1FB3296F-85E3-4DF1-B6C9-F3A82F21F72A}"/>
                </a:ext>
              </a:extLst>
            </p:cNvPr>
            <p:cNvCxnSpPr/>
            <p:nvPr/>
          </p:nvCxnSpPr>
          <p:spPr>
            <a:xfrm flipV="1">
              <a:off x="7994278" y="714591"/>
              <a:ext cx="266700" cy="95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8507D58D-D182-4CA0-B7D0-D19FEAFDC0C7}"/>
                </a:ext>
              </a:extLst>
            </p:cNvPr>
            <p:cNvCxnSpPr/>
            <p:nvPr/>
          </p:nvCxnSpPr>
          <p:spPr>
            <a:xfrm flipH="1">
              <a:off x="8127628" y="641356"/>
              <a:ext cx="3175" cy="1655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0B15EE43-2C7C-41F9-AB96-9D6768E27C64}"/>
                </a:ext>
              </a:extLst>
            </p:cNvPr>
            <p:cNvCxnSpPr/>
            <p:nvPr/>
          </p:nvCxnSpPr>
          <p:spPr>
            <a:xfrm flipV="1">
              <a:off x="8040090" y="806877"/>
              <a:ext cx="87538" cy="1341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BB777F9C-AB6C-4464-9AF2-40C5E3C9DEFF}"/>
                </a:ext>
              </a:extLst>
            </p:cNvPr>
            <p:cNvCxnSpPr/>
            <p:nvPr/>
          </p:nvCxnSpPr>
          <p:spPr>
            <a:xfrm>
              <a:off x="8127628" y="816857"/>
              <a:ext cx="133350" cy="1241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894F0236-2CDA-4D73-AB38-FF63AD4481B9}"/>
              </a:ext>
            </a:extLst>
          </p:cNvPr>
          <p:cNvSpPr txBox="1"/>
          <p:nvPr/>
        </p:nvSpPr>
        <p:spPr>
          <a:xfrm>
            <a:off x="8387374" y="1700976"/>
            <a:ext cx="11304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>
                <a:latin typeface="+mn-ea"/>
              </a:rPr>
              <a:t>통합 관리 서버</a:t>
            </a:r>
            <a:endParaRPr lang="ko-KR" altLang="en-US" sz="1100" b="1" dirty="0">
              <a:latin typeface="+mn-ea"/>
            </a:endParaRP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AE144DB2-6D48-41E6-9904-12DFFB7ED28D}"/>
              </a:ext>
            </a:extLst>
          </p:cNvPr>
          <p:cNvCxnSpPr/>
          <p:nvPr/>
        </p:nvCxnSpPr>
        <p:spPr>
          <a:xfrm>
            <a:off x="8790970" y="1927026"/>
            <a:ext cx="17182" cy="3629445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DF7B141-E855-4AAC-9123-D6F3BEE8059D}"/>
              </a:ext>
            </a:extLst>
          </p:cNvPr>
          <p:cNvSpPr/>
          <p:nvPr/>
        </p:nvSpPr>
        <p:spPr>
          <a:xfrm>
            <a:off x="8779894" y="3496042"/>
            <a:ext cx="59655" cy="3893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F6148EB-100A-4B4F-821C-FBE85279D1F4}"/>
              </a:ext>
            </a:extLst>
          </p:cNvPr>
          <p:cNvSpPr txBox="1"/>
          <p:nvPr/>
        </p:nvSpPr>
        <p:spPr>
          <a:xfrm>
            <a:off x="7529517" y="3329360"/>
            <a:ext cx="8338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>
                <a:latin typeface="+mn-ea"/>
              </a:rPr>
              <a:t>DB Query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50" name="원통 169">
            <a:extLst>
              <a:ext uri="{FF2B5EF4-FFF2-40B4-BE49-F238E27FC236}">
                <a16:creationId xmlns:a16="http://schemas.microsoft.com/office/drawing/2014/main" id="{7D232097-5810-4798-B7B1-CC3555D4F226}"/>
              </a:ext>
            </a:extLst>
          </p:cNvPr>
          <p:cNvSpPr/>
          <p:nvPr/>
        </p:nvSpPr>
        <p:spPr>
          <a:xfrm>
            <a:off x="8956156" y="1461550"/>
            <a:ext cx="276620" cy="212773"/>
          </a:xfrm>
          <a:prstGeom prst="can">
            <a:avLst>
              <a:gd name="adj" fmla="val 18489"/>
            </a:avLst>
          </a:prstGeom>
          <a:solidFill>
            <a:schemeClr val="bg1">
              <a:lumMod val="75000"/>
            </a:schemeClr>
          </a:solidFill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55679509-AF28-4C1B-8E83-DDD862BC81C5}"/>
              </a:ext>
            </a:extLst>
          </p:cNvPr>
          <p:cNvCxnSpPr/>
          <p:nvPr/>
        </p:nvCxnSpPr>
        <p:spPr>
          <a:xfrm>
            <a:off x="7030176" y="3813848"/>
            <a:ext cx="1727914" cy="102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19B22B11-015C-42E0-9979-5452721326F3}"/>
              </a:ext>
            </a:extLst>
          </p:cNvPr>
          <p:cNvSpPr txBox="1"/>
          <p:nvPr/>
        </p:nvSpPr>
        <p:spPr>
          <a:xfrm>
            <a:off x="7550702" y="3799896"/>
            <a:ext cx="9845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Return data</a:t>
            </a:r>
            <a:endParaRPr lang="ko-KR" altLang="en-US" sz="1100" b="1" dirty="0">
              <a:latin typeface="+mn-ea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3E956AB5-C6DC-4C49-9A1A-A642D1944385}"/>
              </a:ext>
            </a:extLst>
          </p:cNvPr>
          <p:cNvCxnSpPr/>
          <p:nvPr/>
        </p:nvCxnSpPr>
        <p:spPr>
          <a:xfrm>
            <a:off x="5124087" y="3868883"/>
            <a:ext cx="1727914" cy="102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B3B29676-CCAD-4750-A30C-B4A69A9DD27D}"/>
              </a:ext>
            </a:extLst>
          </p:cNvPr>
          <p:cNvSpPr txBox="1"/>
          <p:nvPr/>
        </p:nvSpPr>
        <p:spPr>
          <a:xfrm>
            <a:off x="5564268" y="3895411"/>
            <a:ext cx="9028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Reply data</a:t>
            </a:r>
            <a:endParaRPr lang="ko-KR" altLang="en-US" sz="1100" b="1" dirty="0">
              <a:latin typeface="+mn-ea"/>
            </a:endParaRPr>
          </a:p>
        </p:txBody>
      </p:sp>
      <p:grpSp>
        <p:nvGrpSpPr>
          <p:cNvPr id="55" name="그룹 129">
            <a:extLst>
              <a:ext uri="{FF2B5EF4-FFF2-40B4-BE49-F238E27FC236}">
                <a16:creationId xmlns:a16="http://schemas.microsoft.com/office/drawing/2014/main" id="{233A9CBE-29B2-47CB-9559-92B27FAC4C66}"/>
              </a:ext>
            </a:extLst>
          </p:cNvPr>
          <p:cNvGrpSpPr/>
          <p:nvPr/>
        </p:nvGrpSpPr>
        <p:grpSpPr>
          <a:xfrm>
            <a:off x="2873281" y="3641054"/>
            <a:ext cx="4107123" cy="1653171"/>
            <a:chOff x="1699205" y="1864005"/>
            <a:chExt cx="6640462" cy="2367156"/>
          </a:xfrm>
        </p:grpSpPr>
        <p:grpSp>
          <p:nvGrpSpPr>
            <p:cNvPr id="56" name="그룹 130">
              <a:extLst>
                <a:ext uri="{FF2B5EF4-FFF2-40B4-BE49-F238E27FC236}">
                  <a16:creationId xmlns:a16="http://schemas.microsoft.com/office/drawing/2014/main" id="{45C3149B-E724-4295-8993-3B4ABCE7F37D}"/>
                </a:ext>
              </a:extLst>
            </p:cNvPr>
            <p:cNvGrpSpPr/>
            <p:nvPr/>
          </p:nvGrpSpPr>
          <p:grpSpPr>
            <a:xfrm>
              <a:off x="1756119" y="1965003"/>
              <a:ext cx="782059" cy="315725"/>
              <a:chOff x="1797898" y="4138464"/>
              <a:chExt cx="782059" cy="315725"/>
            </a:xfrm>
          </p:grpSpPr>
          <p:cxnSp>
            <p:nvCxnSpPr>
              <p:cNvPr id="59" name="직선 연결선 58">
                <a:extLst>
                  <a:ext uri="{FF2B5EF4-FFF2-40B4-BE49-F238E27FC236}">
                    <a16:creationId xmlns:a16="http://schemas.microsoft.com/office/drawing/2014/main" id="{7B2D6416-5738-4134-B134-242FE9B35346}"/>
                  </a:ext>
                </a:extLst>
              </p:cNvPr>
              <p:cNvCxnSpPr/>
              <p:nvPr/>
            </p:nvCxnSpPr>
            <p:spPr>
              <a:xfrm>
                <a:off x="1797898" y="4454189"/>
                <a:ext cx="630420" cy="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>
                <a:extLst>
                  <a:ext uri="{FF2B5EF4-FFF2-40B4-BE49-F238E27FC236}">
                    <a16:creationId xmlns:a16="http://schemas.microsoft.com/office/drawing/2014/main" id="{363FF750-0EBE-4346-9B2F-544777C22BC1}"/>
                  </a:ext>
                </a:extLst>
              </p:cNvPr>
              <p:cNvCxnSpPr/>
              <p:nvPr/>
            </p:nvCxnSpPr>
            <p:spPr>
              <a:xfrm flipH="1">
                <a:off x="2575144" y="4138464"/>
                <a:ext cx="2589" cy="210474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연결선 60">
                <a:extLst>
                  <a:ext uri="{FF2B5EF4-FFF2-40B4-BE49-F238E27FC236}">
                    <a16:creationId xmlns:a16="http://schemas.microsoft.com/office/drawing/2014/main" id="{AAE3C318-CB94-4B0F-B7A6-1683A5D519C7}"/>
                  </a:ext>
                </a:extLst>
              </p:cNvPr>
              <p:cNvCxnSpPr/>
              <p:nvPr/>
            </p:nvCxnSpPr>
            <p:spPr>
              <a:xfrm flipV="1">
                <a:off x="2416564" y="4348938"/>
                <a:ext cx="163393" cy="105251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75C671F-0579-486F-99BC-A0D0622865DE}"/>
                </a:ext>
              </a:extLst>
            </p:cNvPr>
            <p:cNvSpPr txBox="1"/>
            <p:nvPr/>
          </p:nvSpPr>
          <p:spPr>
            <a:xfrm>
              <a:off x="1699205" y="1864005"/>
              <a:ext cx="882076" cy="50229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alt</a:t>
              </a:r>
              <a:endParaRPr lang="ko-KR" altLang="en-US" sz="1400" dirty="0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824CCC18-A12E-4A04-8A36-3BC971E121C1}"/>
                </a:ext>
              </a:extLst>
            </p:cNvPr>
            <p:cNvSpPr/>
            <p:nvPr/>
          </p:nvSpPr>
          <p:spPr>
            <a:xfrm>
              <a:off x="1756118" y="1948582"/>
              <a:ext cx="6583549" cy="2282579"/>
            </a:xfrm>
            <a:prstGeom prst="rect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F6F2C07D-64BE-4CE6-8E33-D12922852450}"/>
              </a:ext>
            </a:extLst>
          </p:cNvPr>
          <p:cNvCxnSpPr/>
          <p:nvPr/>
        </p:nvCxnSpPr>
        <p:spPr>
          <a:xfrm>
            <a:off x="2883824" y="4507051"/>
            <a:ext cx="4375499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B82D695F-0C11-4DCC-A436-D66772CEE45C}"/>
              </a:ext>
            </a:extLst>
          </p:cNvPr>
          <p:cNvSpPr txBox="1"/>
          <p:nvPr/>
        </p:nvSpPr>
        <p:spPr>
          <a:xfrm>
            <a:off x="3479994" y="3711472"/>
            <a:ext cx="1330814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0000CC"/>
                </a:solidFill>
                <a:latin typeface="+mn-ea"/>
              </a:rPr>
              <a:t>[</a:t>
            </a:r>
            <a:r>
              <a:rPr lang="ko-KR" altLang="en-US" sz="1100" b="1" dirty="0">
                <a:solidFill>
                  <a:srgbClr val="0000CC"/>
                </a:solidFill>
                <a:latin typeface="+mn-ea"/>
              </a:rPr>
              <a:t>요청결과 </a:t>
            </a:r>
            <a:r>
              <a:rPr lang="en-US" altLang="ko-KR" sz="1100" b="1" dirty="0">
                <a:solidFill>
                  <a:srgbClr val="0000CC"/>
                </a:solidFill>
                <a:latin typeface="+mn-ea"/>
              </a:rPr>
              <a:t>= </a:t>
            </a:r>
            <a:r>
              <a:rPr lang="ko-KR" altLang="en-US" sz="1100" b="1" dirty="0">
                <a:solidFill>
                  <a:srgbClr val="0000CC"/>
                </a:solidFill>
                <a:latin typeface="+mn-ea"/>
              </a:rPr>
              <a:t>승인</a:t>
            </a:r>
            <a:r>
              <a:rPr lang="en-US" altLang="ko-KR" sz="1100" b="1" dirty="0">
                <a:solidFill>
                  <a:srgbClr val="0000CC"/>
                </a:solidFill>
                <a:latin typeface="+mn-ea"/>
              </a:rPr>
              <a:t>]</a:t>
            </a: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12E56094-0459-4667-9E84-2211E079560A}"/>
              </a:ext>
            </a:extLst>
          </p:cNvPr>
          <p:cNvCxnSpPr/>
          <p:nvPr/>
        </p:nvCxnSpPr>
        <p:spPr>
          <a:xfrm>
            <a:off x="3289378" y="4232769"/>
            <a:ext cx="1727914" cy="102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4ED0959A-2219-403E-A34D-526CB73DFEB1}"/>
              </a:ext>
            </a:extLst>
          </p:cNvPr>
          <p:cNvSpPr txBox="1"/>
          <p:nvPr/>
        </p:nvSpPr>
        <p:spPr>
          <a:xfrm>
            <a:off x="3477463" y="4741285"/>
            <a:ext cx="13708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>
                <a:latin typeface="+mn-ea"/>
              </a:rPr>
              <a:t>정보 등록 </a:t>
            </a:r>
            <a:r>
              <a:rPr lang="ko-KR" altLang="en-US" sz="1100" b="1" dirty="0">
                <a:latin typeface="+mn-ea"/>
              </a:rPr>
              <a:t>실패</a:t>
            </a:r>
            <a:endParaRPr lang="en-US" altLang="ko-KR" sz="1100" b="1" dirty="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b="1" dirty="0">
                <a:latin typeface="+mn-ea"/>
              </a:rPr>
              <a:t>(</a:t>
            </a:r>
            <a:r>
              <a:rPr lang="ko-KR" altLang="en-US" sz="1100" b="1" dirty="0">
                <a:latin typeface="+mn-ea"/>
              </a:rPr>
              <a:t>전송 오류 </a:t>
            </a:r>
            <a:r>
              <a:rPr lang="ko-KR" altLang="en-US" sz="1100" b="1" dirty="0" err="1">
                <a:latin typeface="+mn-ea"/>
              </a:rPr>
              <a:t>메세지</a:t>
            </a:r>
            <a:r>
              <a:rPr lang="en-US" altLang="ko-KR" sz="1100" b="1" dirty="0">
                <a:latin typeface="+mn-ea"/>
              </a:rPr>
              <a:t>)</a:t>
            </a:r>
            <a:endParaRPr lang="ko-KR" altLang="en-US" sz="1100" b="1" dirty="0">
              <a:latin typeface="+mn-ea"/>
            </a:endParaRPr>
          </a:p>
          <a:p>
            <a:pPr algn="ctr"/>
            <a:endParaRPr lang="ko-KR" altLang="en-US" sz="1100" b="1" dirty="0">
              <a:latin typeface="+mn-ea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F11FB98-8E83-43A3-9ACB-E5C43096643E}"/>
              </a:ext>
            </a:extLst>
          </p:cNvPr>
          <p:cNvSpPr txBox="1"/>
          <p:nvPr/>
        </p:nvSpPr>
        <p:spPr>
          <a:xfrm>
            <a:off x="3463666" y="4536036"/>
            <a:ext cx="1330814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0000CC"/>
                </a:solidFill>
                <a:latin typeface="+mn-ea"/>
              </a:rPr>
              <a:t>[</a:t>
            </a:r>
            <a:r>
              <a:rPr lang="ko-KR" altLang="en-US" sz="1100" b="1" dirty="0">
                <a:solidFill>
                  <a:srgbClr val="0000CC"/>
                </a:solidFill>
                <a:latin typeface="+mn-ea"/>
              </a:rPr>
              <a:t>요청결과 </a:t>
            </a:r>
            <a:r>
              <a:rPr lang="en-US" altLang="ko-KR" sz="1100" b="1" dirty="0">
                <a:solidFill>
                  <a:srgbClr val="0000CC"/>
                </a:solidFill>
                <a:latin typeface="+mn-ea"/>
              </a:rPr>
              <a:t>= </a:t>
            </a:r>
            <a:r>
              <a:rPr lang="ko-KR" altLang="en-US" sz="1100" b="1" dirty="0">
                <a:solidFill>
                  <a:srgbClr val="0000CC"/>
                </a:solidFill>
                <a:latin typeface="+mn-ea"/>
              </a:rPr>
              <a:t>거부</a:t>
            </a:r>
            <a:r>
              <a:rPr lang="en-US" altLang="ko-KR" sz="1100" b="1" dirty="0">
                <a:solidFill>
                  <a:srgbClr val="0000CC"/>
                </a:solidFill>
                <a:latin typeface="+mn-ea"/>
              </a:rPr>
              <a:t>]</a:t>
            </a: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ADDF07EF-E218-4F10-B11E-42FF9FE7FEEE}"/>
              </a:ext>
            </a:extLst>
          </p:cNvPr>
          <p:cNvCxnSpPr/>
          <p:nvPr/>
        </p:nvCxnSpPr>
        <p:spPr>
          <a:xfrm>
            <a:off x="3286662" y="5046453"/>
            <a:ext cx="1727914" cy="102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434EC881-3608-4987-A67C-B226E88C8171}"/>
              </a:ext>
            </a:extLst>
          </p:cNvPr>
          <p:cNvSpPr/>
          <p:nvPr/>
        </p:nvSpPr>
        <p:spPr>
          <a:xfrm>
            <a:off x="2916495" y="3055404"/>
            <a:ext cx="247674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90500" indent="-190500" algn="ctr" fontAlgn="base"/>
            <a:r>
              <a:rPr lang="en-US" altLang="ko-KR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(</a:t>
            </a:r>
            <a:r>
              <a:rPr lang="ko-KR" altLang="en-US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이름</a:t>
            </a:r>
            <a:r>
              <a:rPr lang="en-US" altLang="ko-KR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ID, </a:t>
            </a:r>
            <a:r>
              <a:rPr lang="ko-KR" altLang="en-US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비밀번호</a:t>
            </a:r>
            <a:r>
              <a:rPr lang="en-US" altLang="ko-KR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</a:p>
          <a:p>
            <a:pPr marL="190500" indent="-190500" algn="ctr" fontAlgn="base"/>
            <a:r>
              <a:rPr lang="ko-KR" altLang="en-US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진료과</a:t>
            </a:r>
            <a:r>
              <a:rPr lang="en-US" altLang="ko-KR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연락처</a:t>
            </a:r>
            <a:r>
              <a:rPr lang="en-US" altLang="ko-KR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주소</a:t>
            </a:r>
            <a:r>
              <a:rPr lang="en-US" altLang="ko-KR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생일</a:t>
            </a:r>
            <a:r>
              <a:rPr lang="en-US" altLang="ko-KR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)</a:t>
            </a:r>
            <a:endParaRPr lang="ko-KR" altLang="en-US" sz="1100" b="1" kern="0" spc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0E082E41-46DD-4FC0-8485-FBEDF4D5336E}"/>
              </a:ext>
            </a:extLst>
          </p:cNvPr>
          <p:cNvSpPr/>
          <p:nvPr/>
        </p:nvSpPr>
        <p:spPr>
          <a:xfrm>
            <a:off x="4819458" y="3194871"/>
            <a:ext cx="247674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90500" indent="-190500" algn="ctr" fontAlgn="base"/>
            <a:r>
              <a:rPr lang="en-US" altLang="ko-KR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(</a:t>
            </a:r>
            <a:r>
              <a:rPr lang="ko-KR" altLang="en-US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이름</a:t>
            </a:r>
            <a:r>
              <a:rPr lang="en-US" altLang="ko-KR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ID, </a:t>
            </a:r>
            <a:r>
              <a:rPr lang="ko-KR" altLang="en-US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비밀번호</a:t>
            </a:r>
            <a:r>
              <a:rPr lang="en-US" altLang="ko-KR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</a:p>
          <a:p>
            <a:pPr marL="190500" indent="-190500" algn="ctr" fontAlgn="base"/>
            <a:r>
              <a:rPr lang="ko-KR" altLang="en-US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진료과</a:t>
            </a:r>
            <a:r>
              <a:rPr lang="en-US" altLang="ko-KR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연락처</a:t>
            </a:r>
            <a:r>
              <a:rPr lang="en-US" altLang="ko-KR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주소</a:t>
            </a:r>
            <a:r>
              <a:rPr lang="en-US" altLang="ko-KR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생일</a:t>
            </a:r>
            <a:r>
              <a:rPr lang="en-US" altLang="ko-KR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)</a:t>
            </a:r>
            <a:endParaRPr lang="ko-KR" altLang="en-US" sz="1100" b="1" kern="0" spc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33709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50414F0-39F3-486F-A5F3-D47D914EDB1C}"/>
              </a:ext>
            </a:extLst>
          </p:cNvPr>
          <p:cNvSpPr txBox="1"/>
          <p:nvPr/>
        </p:nvSpPr>
        <p:spPr>
          <a:xfrm>
            <a:off x="3614016" y="3916721"/>
            <a:ext cx="1130439" cy="515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>
                <a:latin typeface="+mn-ea"/>
              </a:rPr>
              <a:t>정보 수정 </a:t>
            </a:r>
            <a:r>
              <a:rPr lang="ko-KR" altLang="en-US" sz="1100" b="1" dirty="0">
                <a:latin typeface="+mn-ea"/>
              </a:rPr>
              <a:t>성공</a:t>
            </a:r>
          </a:p>
          <a:p>
            <a:pPr algn="ctr"/>
            <a:endParaRPr lang="ko-KR" altLang="en-US" sz="1100" b="1" dirty="0">
              <a:latin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9FA46D9-B78F-45D1-83E2-36C10191C570}"/>
              </a:ext>
            </a:extLst>
          </p:cNvPr>
          <p:cNvSpPr/>
          <p:nvPr/>
        </p:nvSpPr>
        <p:spPr>
          <a:xfrm>
            <a:off x="4406374" y="1277950"/>
            <a:ext cx="3172036" cy="6253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52D47A2-9574-4369-BC1A-6C4F18D43F2E}"/>
              </a:ext>
            </a:extLst>
          </p:cNvPr>
          <p:cNvCxnSpPr/>
          <p:nvPr/>
        </p:nvCxnSpPr>
        <p:spPr>
          <a:xfrm>
            <a:off x="3203882" y="1901859"/>
            <a:ext cx="2736" cy="3608432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463A6F9-9ED8-4EEB-BF9C-00DC799392D5}"/>
              </a:ext>
            </a:extLst>
          </p:cNvPr>
          <p:cNvCxnSpPr/>
          <p:nvPr/>
        </p:nvCxnSpPr>
        <p:spPr>
          <a:xfrm>
            <a:off x="5088747" y="1795934"/>
            <a:ext cx="16414" cy="3714357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08A25BB-6616-49AA-921E-D964C1522489}"/>
              </a:ext>
            </a:extLst>
          </p:cNvPr>
          <p:cNvCxnSpPr/>
          <p:nvPr/>
        </p:nvCxnSpPr>
        <p:spPr>
          <a:xfrm>
            <a:off x="6914551" y="1891052"/>
            <a:ext cx="9880" cy="3619239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2267BED-726F-4EB9-A7AD-5BFF7CF8BE08}"/>
              </a:ext>
            </a:extLst>
          </p:cNvPr>
          <p:cNvSpPr/>
          <p:nvPr/>
        </p:nvSpPr>
        <p:spPr>
          <a:xfrm>
            <a:off x="3181829" y="2821538"/>
            <a:ext cx="66338" cy="24726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96AE3D8-041C-48BC-9E5F-2D1016E0318F}"/>
              </a:ext>
            </a:extLst>
          </p:cNvPr>
          <p:cNvCxnSpPr/>
          <p:nvPr/>
        </p:nvCxnSpPr>
        <p:spPr>
          <a:xfrm>
            <a:off x="3248167" y="3089136"/>
            <a:ext cx="1747441" cy="105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38">
            <a:extLst>
              <a:ext uri="{FF2B5EF4-FFF2-40B4-BE49-F238E27FC236}">
                <a16:creationId xmlns:a16="http://schemas.microsoft.com/office/drawing/2014/main" id="{F43CF0F7-B442-4314-99BB-3150BD82D59D}"/>
              </a:ext>
            </a:extLst>
          </p:cNvPr>
          <p:cNvGrpSpPr/>
          <p:nvPr/>
        </p:nvGrpSpPr>
        <p:grpSpPr>
          <a:xfrm>
            <a:off x="2698948" y="2297985"/>
            <a:ext cx="4780917" cy="3098801"/>
            <a:chOff x="1755438" y="1925448"/>
            <a:chExt cx="6584229" cy="2305713"/>
          </a:xfrm>
        </p:grpSpPr>
        <p:grpSp>
          <p:nvGrpSpPr>
            <p:cNvPr id="12" name="그룹 39">
              <a:extLst>
                <a:ext uri="{FF2B5EF4-FFF2-40B4-BE49-F238E27FC236}">
                  <a16:creationId xmlns:a16="http://schemas.microsoft.com/office/drawing/2014/main" id="{D314BD45-96B3-4321-8A31-C7AA2B5C5D44}"/>
                </a:ext>
              </a:extLst>
            </p:cNvPr>
            <p:cNvGrpSpPr/>
            <p:nvPr/>
          </p:nvGrpSpPr>
          <p:grpSpPr>
            <a:xfrm>
              <a:off x="1756119" y="1952131"/>
              <a:ext cx="713077" cy="216465"/>
              <a:chOff x="1797898" y="4125592"/>
              <a:chExt cx="713077" cy="216465"/>
            </a:xfrm>
          </p:grpSpPr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40962750-2E36-44C0-B048-DF809466C9B7}"/>
                  </a:ext>
                </a:extLst>
              </p:cNvPr>
              <p:cNvCxnSpPr/>
              <p:nvPr/>
            </p:nvCxnSpPr>
            <p:spPr>
              <a:xfrm>
                <a:off x="1797898" y="4341499"/>
                <a:ext cx="548724" cy="5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91447AB9-DF13-482E-8AE0-4D1BBC11F113}"/>
                  </a:ext>
                </a:extLst>
              </p:cNvPr>
              <p:cNvCxnSpPr/>
              <p:nvPr/>
            </p:nvCxnSpPr>
            <p:spPr>
              <a:xfrm>
                <a:off x="2510559" y="4125592"/>
                <a:ext cx="416" cy="11029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E1D09BA8-72B6-4AAB-9565-04603C29B119}"/>
                  </a:ext>
                </a:extLst>
              </p:cNvPr>
              <p:cNvCxnSpPr/>
              <p:nvPr/>
            </p:nvCxnSpPr>
            <p:spPr>
              <a:xfrm flipV="1">
                <a:off x="2346622" y="4236249"/>
                <a:ext cx="163392" cy="10525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BBCCE84-8D52-401C-9BC2-1D1E9DD9A64B}"/>
                </a:ext>
              </a:extLst>
            </p:cNvPr>
            <p:cNvSpPr txBox="1"/>
            <p:nvPr/>
          </p:nvSpPr>
          <p:spPr>
            <a:xfrm>
              <a:off x="1755438" y="1925448"/>
              <a:ext cx="4764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opt</a:t>
              </a:r>
              <a:endParaRPr lang="ko-KR" altLang="en-US" sz="1400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21CB71B2-A7EA-4816-B545-4D48147EB786}"/>
                </a:ext>
              </a:extLst>
            </p:cNvPr>
            <p:cNvSpPr/>
            <p:nvPr/>
          </p:nvSpPr>
          <p:spPr>
            <a:xfrm>
              <a:off x="1756118" y="1948582"/>
              <a:ext cx="6583549" cy="2282579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타원 17">
            <a:extLst>
              <a:ext uri="{FF2B5EF4-FFF2-40B4-BE49-F238E27FC236}">
                <a16:creationId xmlns:a16="http://schemas.microsoft.com/office/drawing/2014/main" id="{F4336D8B-FA06-41F3-A9EB-C86F62CA13C3}"/>
              </a:ext>
            </a:extLst>
          </p:cNvPr>
          <p:cNvSpPr/>
          <p:nvPr/>
        </p:nvSpPr>
        <p:spPr>
          <a:xfrm>
            <a:off x="3089094" y="1276558"/>
            <a:ext cx="148722" cy="16499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65AD4A90-D475-4477-BAFA-842AE135CA29}"/>
              </a:ext>
            </a:extLst>
          </p:cNvPr>
          <p:cNvCxnSpPr/>
          <p:nvPr/>
        </p:nvCxnSpPr>
        <p:spPr>
          <a:xfrm flipV="1">
            <a:off x="3043282" y="1514984"/>
            <a:ext cx="266700" cy="95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8C1E4064-990E-4605-AC28-5941EF3D2230}"/>
              </a:ext>
            </a:extLst>
          </p:cNvPr>
          <p:cNvCxnSpPr/>
          <p:nvPr/>
        </p:nvCxnSpPr>
        <p:spPr>
          <a:xfrm flipH="1">
            <a:off x="3176632" y="1441749"/>
            <a:ext cx="3175" cy="1655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EFB998D9-BB8D-408A-9E59-E30EB07DD9C3}"/>
              </a:ext>
            </a:extLst>
          </p:cNvPr>
          <p:cNvCxnSpPr/>
          <p:nvPr/>
        </p:nvCxnSpPr>
        <p:spPr>
          <a:xfrm flipV="1">
            <a:off x="3089094" y="1607270"/>
            <a:ext cx="87538" cy="1341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5FD4CA57-ECFE-47D9-B063-7A96A975C8E1}"/>
              </a:ext>
            </a:extLst>
          </p:cNvPr>
          <p:cNvCxnSpPr/>
          <p:nvPr/>
        </p:nvCxnSpPr>
        <p:spPr>
          <a:xfrm>
            <a:off x="3176632" y="1617250"/>
            <a:ext cx="133350" cy="1241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AB7ED76-A513-432D-8763-6FF58815EE4F}"/>
              </a:ext>
            </a:extLst>
          </p:cNvPr>
          <p:cNvSpPr txBox="1"/>
          <p:nvPr/>
        </p:nvSpPr>
        <p:spPr>
          <a:xfrm>
            <a:off x="2848623" y="172479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>
                <a:latin typeface="+mn-ea"/>
              </a:rPr>
              <a:t>관리자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588F34D-26E6-4466-8A3C-B2A7010D212E}"/>
              </a:ext>
            </a:extLst>
          </p:cNvPr>
          <p:cNvSpPr txBox="1"/>
          <p:nvPr/>
        </p:nvSpPr>
        <p:spPr>
          <a:xfrm>
            <a:off x="3373469" y="2870994"/>
            <a:ext cx="13211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>
                <a:latin typeface="+mn-ea"/>
              </a:rPr>
              <a:t> 의료진 정보 수정</a:t>
            </a:r>
            <a:endParaRPr lang="en-US" altLang="ko-KR" sz="1100" b="1" dirty="0"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04FD3B0-93EF-42F4-AAB8-A84BD49CE475}"/>
              </a:ext>
            </a:extLst>
          </p:cNvPr>
          <p:cNvSpPr txBox="1"/>
          <p:nvPr/>
        </p:nvSpPr>
        <p:spPr>
          <a:xfrm>
            <a:off x="5533505" y="2941425"/>
            <a:ext cx="11304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ko-KR" altLang="en-US" sz="1100" b="1">
                <a:latin typeface="+mn-ea"/>
              </a:rPr>
              <a:t>정보 수정 요청</a:t>
            </a:r>
            <a:endParaRPr lang="en-US" altLang="ko-KR" sz="1100" b="1" dirty="0">
              <a:latin typeface="+mn-ea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C555722-CF2C-49E0-82D2-1C1795652142}"/>
              </a:ext>
            </a:extLst>
          </p:cNvPr>
          <p:cNvSpPr/>
          <p:nvPr/>
        </p:nvSpPr>
        <p:spPr>
          <a:xfrm>
            <a:off x="4521445" y="1415668"/>
            <a:ext cx="1234732" cy="34765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CF990C8-104A-48FC-AC2E-55F95DFD6B93}"/>
              </a:ext>
            </a:extLst>
          </p:cNvPr>
          <p:cNvSpPr txBox="1"/>
          <p:nvPr/>
        </p:nvSpPr>
        <p:spPr>
          <a:xfrm>
            <a:off x="4451395" y="1465507"/>
            <a:ext cx="13211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/>
              <a:t> 의료진 정보 수정</a:t>
            </a:r>
            <a:endParaRPr lang="ko-KR" altLang="en-US" sz="11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695E819-6DA2-43A0-B25E-B25C975D452E}"/>
              </a:ext>
            </a:extLst>
          </p:cNvPr>
          <p:cNvSpPr/>
          <p:nvPr/>
        </p:nvSpPr>
        <p:spPr>
          <a:xfrm>
            <a:off x="6344125" y="1430510"/>
            <a:ext cx="1068234" cy="34765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94D916B-2C3A-4AF6-87B4-CA78BB74A8D6}"/>
              </a:ext>
            </a:extLst>
          </p:cNvPr>
          <p:cNvSpPr txBox="1"/>
          <p:nvPr/>
        </p:nvSpPr>
        <p:spPr>
          <a:xfrm>
            <a:off x="6290598" y="1480963"/>
            <a:ext cx="1172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서버인터페이스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1850422-9BBB-4A34-A70B-CAA58BAB5EC6}"/>
              </a:ext>
            </a:extLst>
          </p:cNvPr>
          <p:cNvSpPr/>
          <p:nvPr/>
        </p:nvSpPr>
        <p:spPr>
          <a:xfrm>
            <a:off x="5072504" y="2999292"/>
            <a:ext cx="58977" cy="21267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F5BB057-FE01-4622-942B-9645858AC088}"/>
              </a:ext>
            </a:extLst>
          </p:cNvPr>
          <p:cNvSpPr/>
          <p:nvPr/>
        </p:nvSpPr>
        <p:spPr>
          <a:xfrm>
            <a:off x="6908499" y="3149210"/>
            <a:ext cx="45719" cy="736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2B06B29F-21B2-4A2B-84BA-9E5D514D215D}"/>
              </a:ext>
            </a:extLst>
          </p:cNvPr>
          <p:cNvCxnSpPr/>
          <p:nvPr/>
        </p:nvCxnSpPr>
        <p:spPr>
          <a:xfrm>
            <a:off x="5112394" y="3177787"/>
            <a:ext cx="1747441" cy="105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3BAA6BA-AE4C-45AA-8AB5-FC4B317258FF}"/>
              </a:ext>
            </a:extLst>
          </p:cNvPr>
          <p:cNvCxnSpPr/>
          <p:nvPr/>
        </p:nvCxnSpPr>
        <p:spPr>
          <a:xfrm>
            <a:off x="7004896" y="3548242"/>
            <a:ext cx="1747441" cy="105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그룹 153">
            <a:extLst>
              <a:ext uri="{FF2B5EF4-FFF2-40B4-BE49-F238E27FC236}">
                <a16:creationId xmlns:a16="http://schemas.microsoft.com/office/drawing/2014/main" id="{2C1D1886-9117-4B18-994C-784A480CD953}"/>
              </a:ext>
            </a:extLst>
          </p:cNvPr>
          <p:cNvGrpSpPr/>
          <p:nvPr/>
        </p:nvGrpSpPr>
        <p:grpSpPr>
          <a:xfrm>
            <a:off x="8601918" y="1233012"/>
            <a:ext cx="266700" cy="464818"/>
            <a:chOff x="7994278" y="476165"/>
            <a:chExt cx="266700" cy="464818"/>
          </a:xfrm>
        </p:grpSpPr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4DEE72EC-ABF1-4D44-BC8C-2B74B53BBEE3}"/>
                </a:ext>
              </a:extLst>
            </p:cNvPr>
            <p:cNvSpPr/>
            <p:nvPr/>
          </p:nvSpPr>
          <p:spPr>
            <a:xfrm>
              <a:off x="8040090" y="476165"/>
              <a:ext cx="148722" cy="16499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1FB3296F-85E3-4DF1-B6C9-F3A82F21F72A}"/>
                </a:ext>
              </a:extLst>
            </p:cNvPr>
            <p:cNvCxnSpPr/>
            <p:nvPr/>
          </p:nvCxnSpPr>
          <p:spPr>
            <a:xfrm flipV="1">
              <a:off x="7994278" y="714591"/>
              <a:ext cx="266700" cy="95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8507D58D-D182-4CA0-B7D0-D19FEAFDC0C7}"/>
                </a:ext>
              </a:extLst>
            </p:cNvPr>
            <p:cNvCxnSpPr/>
            <p:nvPr/>
          </p:nvCxnSpPr>
          <p:spPr>
            <a:xfrm flipH="1">
              <a:off x="8127628" y="641356"/>
              <a:ext cx="3175" cy="1655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0B15EE43-2C7C-41F9-AB96-9D6768E27C64}"/>
                </a:ext>
              </a:extLst>
            </p:cNvPr>
            <p:cNvCxnSpPr/>
            <p:nvPr/>
          </p:nvCxnSpPr>
          <p:spPr>
            <a:xfrm flipV="1">
              <a:off x="8040090" y="806877"/>
              <a:ext cx="87538" cy="1341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BB777F9C-AB6C-4464-9AF2-40C5E3C9DEFF}"/>
                </a:ext>
              </a:extLst>
            </p:cNvPr>
            <p:cNvCxnSpPr/>
            <p:nvPr/>
          </p:nvCxnSpPr>
          <p:spPr>
            <a:xfrm>
              <a:off x="8127628" y="816857"/>
              <a:ext cx="133350" cy="1241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894F0236-2CDA-4D73-AB38-FF63AD4481B9}"/>
              </a:ext>
            </a:extLst>
          </p:cNvPr>
          <p:cNvSpPr txBox="1"/>
          <p:nvPr/>
        </p:nvSpPr>
        <p:spPr>
          <a:xfrm>
            <a:off x="8387374" y="1700976"/>
            <a:ext cx="11304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>
                <a:latin typeface="+mn-ea"/>
              </a:rPr>
              <a:t>통합 관리 서버</a:t>
            </a:r>
            <a:endParaRPr lang="ko-KR" altLang="en-US" sz="1100" b="1" dirty="0">
              <a:latin typeface="+mn-ea"/>
            </a:endParaRP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AE144DB2-6D48-41E6-9904-12DFFB7ED28D}"/>
              </a:ext>
            </a:extLst>
          </p:cNvPr>
          <p:cNvCxnSpPr/>
          <p:nvPr/>
        </p:nvCxnSpPr>
        <p:spPr>
          <a:xfrm>
            <a:off x="8790970" y="1927026"/>
            <a:ext cx="17182" cy="3629445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DF7B141-E855-4AAC-9123-D6F3BEE8059D}"/>
              </a:ext>
            </a:extLst>
          </p:cNvPr>
          <p:cNvSpPr/>
          <p:nvPr/>
        </p:nvSpPr>
        <p:spPr>
          <a:xfrm>
            <a:off x="8779894" y="3496042"/>
            <a:ext cx="59655" cy="3893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F6148EB-100A-4B4F-821C-FBE85279D1F4}"/>
              </a:ext>
            </a:extLst>
          </p:cNvPr>
          <p:cNvSpPr txBox="1"/>
          <p:nvPr/>
        </p:nvSpPr>
        <p:spPr>
          <a:xfrm>
            <a:off x="7529517" y="3329360"/>
            <a:ext cx="8338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>
                <a:latin typeface="+mn-ea"/>
              </a:rPr>
              <a:t>DB Query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50" name="원통 169">
            <a:extLst>
              <a:ext uri="{FF2B5EF4-FFF2-40B4-BE49-F238E27FC236}">
                <a16:creationId xmlns:a16="http://schemas.microsoft.com/office/drawing/2014/main" id="{7D232097-5810-4798-B7B1-CC3555D4F226}"/>
              </a:ext>
            </a:extLst>
          </p:cNvPr>
          <p:cNvSpPr/>
          <p:nvPr/>
        </p:nvSpPr>
        <p:spPr>
          <a:xfrm>
            <a:off x="8956156" y="1461550"/>
            <a:ext cx="276620" cy="212773"/>
          </a:xfrm>
          <a:prstGeom prst="can">
            <a:avLst>
              <a:gd name="adj" fmla="val 18489"/>
            </a:avLst>
          </a:prstGeom>
          <a:solidFill>
            <a:schemeClr val="bg1">
              <a:lumMod val="75000"/>
            </a:schemeClr>
          </a:solidFill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55679509-AF28-4C1B-8E83-DDD862BC81C5}"/>
              </a:ext>
            </a:extLst>
          </p:cNvPr>
          <p:cNvCxnSpPr/>
          <p:nvPr/>
        </p:nvCxnSpPr>
        <p:spPr>
          <a:xfrm>
            <a:off x="7030176" y="3813848"/>
            <a:ext cx="1727914" cy="102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19B22B11-015C-42E0-9979-5452721326F3}"/>
              </a:ext>
            </a:extLst>
          </p:cNvPr>
          <p:cNvSpPr txBox="1"/>
          <p:nvPr/>
        </p:nvSpPr>
        <p:spPr>
          <a:xfrm>
            <a:off x="7550702" y="3799896"/>
            <a:ext cx="9845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Return data</a:t>
            </a:r>
            <a:endParaRPr lang="ko-KR" altLang="en-US" sz="1100" b="1" dirty="0">
              <a:latin typeface="+mn-ea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3E956AB5-C6DC-4C49-9A1A-A642D1944385}"/>
              </a:ext>
            </a:extLst>
          </p:cNvPr>
          <p:cNvCxnSpPr/>
          <p:nvPr/>
        </p:nvCxnSpPr>
        <p:spPr>
          <a:xfrm>
            <a:off x="5124087" y="3868883"/>
            <a:ext cx="1727914" cy="102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B3B29676-CCAD-4750-A30C-B4A69A9DD27D}"/>
              </a:ext>
            </a:extLst>
          </p:cNvPr>
          <p:cNvSpPr txBox="1"/>
          <p:nvPr/>
        </p:nvSpPr>
        <p:spPr>
          <a:xfrm>
            <a:off x="5564268" y="3895411"/>
            <a:ext cx="9028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Reply data</a:t>
            </a:r>
            <a:endParaRPr lang="ko-KR" altLang="en-US" sz="1100" b="1" dirty="0">
              <a:latin typeface="+mn-ea"/>
            </a:endParaRPr>
          </a:p>
        </p:txBody>
      </p:sp>
      <p:grpSp>
        <p:nvGrpSpPr>
          <p:cNvPr id="55" name="그룹 129">
            <a:extLst>
              <a:ext uri="{FF2B5EF4-FFF2-40B4-BE49-F238E27FC236}">
                <a16:creationId xmlns:a16="http://schemas.microsoft.com/office/drawing/2014/main" id="{233A9CBE-29B2-47CB-9559-92B27FAC4C66}"/>
              </a:ext>
            </a:extLst>
          </p:cNvPr>
          <p:cNvGrpSpPr/>
          <p:nvPr/>
        </p:nvGrpSpPr>
        <p:grpSpPr>
          <a:xfrm>
            <a:off x="2873281" y="3641054"/>
            <a:ext cx="4107123" cy="1653171"/>
            <a:chOff x="1699205" y="1864005"/>
            <a:chExt cx="6640462" cy="2367156"/>
          </a:xfrm>
        </p:grpSpPr>
        <p:grpSp>
          <p:nvGrpSpPr>
            <p:cNvPr id="56" name="그룹 130">
              <a:extLst>
                <a:ext uri="{FF2B5EF4-FFF2-40B4-BE49-F238E27FC236}">
                  <a16:creationId xmlns:a16="http://schemas.microsoft.com/office/drawing/2014/main" id="{45C3149B-E724-4295-8993-3B4ABCE7F37D}"/>
                </a:ext>
              </a:extLst>
            </p:cNvPr>
            <p:cNvGrpSpPr/>
            <p:nvPr/>
          </p:nvGrpSpPr>
          <p:grpSpPr>
            <a:xfrm>
              <a:off x="1756119" y="1965003"/>
              <a:ext cx="782059" cy="315725"/>
              <a:chOff x="1797898" y="4138464"/>
              <a:chExt cx="782059" cy="315725"/>
            </a:xfrm>
          </p:grpSpPr>
          <p:cxnSp>
            <p:nvCxnSpPr>
              <p:cNvPr id="59" name="직선 연결선 58">
                <a:extLst>
                  <a:ext uri="{FF2B5EF4-FFF2-40B4-BE49-F238E27FC236}">
                    <a16:creationId xmlns:a16="http://schemas.microsoft.com/office/drawing/2014/main" id="{7B2D6416-5738-4134-B134-242FE9B35346}"/>
                  </a:ext>
                </a:extLst>
              </p:cNvPr>
              <p:cNvCxnSpPr/>
              <p:nvPr/>
            </p:nvCxnSpPr>
            <p:spPr>
              <a:xfrm>
                <a:off x="1797898" y="4454189"/>
                <a:ext cx="630420" cy="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>
                <a:extLst>
                  <a:ext uri="{FF2B5EF4-FFF2-40B4-BE49-F238E27FC236}">
                    <a16:creationId xmlns:a16="http://schemas.microsoft.com/office/drawing/2014/main" id="{363FF750-0EBE-4346-9B2F-544777C22BC1}"/>
                  </a:ext>
                </a:extLst>
              </p:cNvPr>
              <p:cNvCxnSpPr/>
              <p:nvPr/>
            </p:nvCxnSpPr>
            <p:spPr>
              <a:xfrm flipH="1">
                <a:off x="2575144" y="4138464"/>
                <a:ext cx="2589" cy="210474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연결선 60">
                <a:extLst>
                  <a:ext uri="{FF2B5EF4-FFF2-40B4-BE49-F238E27FC236}">
                    <a16:creationId xmlns:a16="http://schemas.microsoft.com/office/drawing/2014/main" id="{AAE3C318-CB94-4B0F-B7A6-1683A5D519C7}"/>
                  </a:ext>
                </a:extLst>
              </p:cNvPr>
              <p:cNvCxnSpPr/>
              <p:nvPr/>
            </p:nvCxnSpPr>
            <p:spPr>
              <a:xfrm flipV="1">
                <a:off x="2416564" y="4348938"/>
                <a:ext cx="163393" cy="105251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75C671F-0579-486F-99BC-A0D0622865DE}"/>
                </a:ext>
              </a:extLst>
            </p:cNvPr>
            <p:cNvSpPr txBox="1"/>
            <p:nvPr/>
          </p:nvSpPr>
          <p:spPr>
            <a:xfrm>
              <a:off x="1699205" y="1864005"/>
              <a:ext cx="882076" cy="50229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alt</a:t>
              </a:r>
              <a:endParaRPr lang="ko-KR" altLang="en-US" sz="1400" dirty="0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824CCC18-A12E-4A04-8A36-3BC971E121C1}"/>
                </a:ext>
              </a:extLst>
            </p:cNvPr>
            <p:cNvSpPr/>
            <p:nvPr/>
          </p:nvSpPr>
          <p:spPr>
            <a:xfrm>
              <a:off x="1756118" y="1948582"/>
              <a:ext cx="6583549" cy="2282579"/>
            </a:xfrm>
            <a:prstGeom prst="rect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F6F2C07D-64BE-4CE6-8E33-D12922852450}"/>
              </a:ext>
            </a:extLst>
          </p:cNvPr>
          <p:cNvCxnSpPr/>
          <p:nvPr/>
        </p:nvCxnSpPr>
        <p:spPr>
          <a:xfrm>
            <a:off x="2883824" y="4507051"/>
            <a:ext cx="4375499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B82D695F-0C11-4DCC-A436-D66772CEE45C}"/>
              </a:ext>
            </a:extLst>
          </p:cNvPr>
          <p:cNvSpPr txBox="1"/>
          <p:nvPr/>
        </p:nvSpPr>
        <p:spPr>
          <a:xfrm>
            <a:off x="3479994" y="3711472"/>
            <a:ext cx="1330814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0000CC"/>
                </a:solidFill>
                <a:latin typeface="+mn-ea"/>
              </a:rPr>
              <a:t>[</a:t>
            </a:r>
            <a:r>
              <a:rPr lang="ko-KR" altLang="en-US" sz="1100" b="1" dirty="0">
                <a:solidFill>
                  <a:srgbClr val="0000CC"/>
                </a:solidFill>
                <a:latin typeface="+mn-ea"/>
              </a:rPr>
              <a:t>요청결과 </a:t>
            </a:r>
            <a:r>
              <a:rPr lang="en-US" altLang="ko-KR" sz="1100" b="1" dirty="0">
                <a:solidFill>
                  <a:srgbClr val="0000CC"/>
                </a:solidFill>
                <a:latin typeface="+mn-ea"/>
              </a:rPr>
              <a:t>= </a:t>
            </a:r>
            <a:r>
              <a:rPr lang="ko-KR" altLang="en-US" sz="1100" b="1" dirty="0">
                <a:solidFill>
                  <a:srgbClr val="0000CC"/>
                </a:solidFill>
                <a:latin typeface="+mn-ea"/>
              </a:rPr>
              <a:t>승인</a:t>
            </a:r>
            <a:r>
              <a:rPr lang="en-US" altLang="ko-KR" sz="1100" b="1" dirty="0">
                <a:solidFill>
                  <a:srgbClr val="0000CC"/>
                </a:solidFill>
                <a:latin typeface="+mn-ea"/>
              </a:rPr>
              <a:t>]</a:t>
            </a: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12E56094-0459-4667-9E84-2211E079560A}"/>
              </a:ext>
            </a:extLst>
          </p:cNvPr>
          <p:cNvCxnSpPr/>
          <p:nvPr/>
        </p:nvCxnSpPr>
        <p:spPr>
          <a:xfrm>
            <a:off x="3289378" y="4232769"/>
            <a:ext cx="1727914" cy="102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4ED0959A-2219-403E-A34D-526CB73DFEB1}"/>
              </a:ext>
            </a:extLst>
          </p:cNvPr>
          <p:cNvSpPr txBox="1"/>
          <p:nvPr/>
        </p:nvSpPr>
        <p:spPr>
          <a:xfrm>
            <a:off x="3477463" y="4741285"/>
            <a:ext cx="13708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>
                <a:latin typeface="+mn-ea"/>
              </a:rPr>
              <a:t>정보 수정 </a:t>
            </a:r>
            <a:r>
              <a:rPr lang="ko-KR" altLang="en-US" sz="1100" b="1" dirty="0">
                <a:latin typeface="+mn-ea"/>
              </a:rPr>
              <a:t>실패</a:t>
            </a:r>
            <a:endParaRPr lang="en-US" altLang="ko-KR" sz="1100" b="1" dirty="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b="1" dirty="0">
                <a:latin typeface="+mn-ea"/>
              </a:rPr>
              <a:t>(</a:t>
            </a:r>
            <a:r>
              <a:rPr lang="ko-KR" altLang="en-US" sz="1100" b="1" dirty="0">
                <a:latin typeface="+mn-ea"/>
              </a:rPr>
              <a:t>전송 오류 </a:t>
            </a:r>
            <a:r>
              <a:rPr lang="ko-KR" altLang="en-US" sz="1100" b="1" dirty="0" err="1">
                <a:latin typeface="+mn-ea"/>
              </a:rPr>
              <a:t>메세지</a:t>
            </a:r>
            <a:r>
              <a:rPr lang="en-US" altLang="ko-KR" sz="1100" b="1" dirty="0">
                <a:latin typeface="+mn-ea"/>
              </a:rPr>
              <a:t>)</a:t>
            </a:r>
            <a:endParaRPr lang="ko-KR" altLang="en-US" sz="1100" b="1" dirty="0">
              <a:latin typeface="+mn-ea"/>
            </a:endParaRPr>
          </a:p>
          <a:p>
            <a:pPr algn="ctr"/>
            <a:endParaRPr lang="ko-KR" altLang="en-US" sz="1100" b="1" dirty="0">
              <a:latin typeface="+mn-ea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F11FB98-8E83-43A3-9ACB-E5C43096643E}"/>
              </a:ext>
            </a:extLst>
          </p:cNvPr>
          <p:cNvSpPr txBox="1"/>
          <p:nvPr/>
        </p:nvSpPr>
        <p:spPr>
          <a:xfrm>
            <a:off x="3463666" y="4536036"/>
            <a:ext cx="1330814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0000CC"/>
                </a:solidFill>
                <a:latin typeface="+mn-ea"/>
              </a:rPr>
              <a:t>[</a:t>
            </a:r>
            <a:r>
              <a:rPr lang="ko-KR" altLang="en-US" sz="1100" b="1" dirty="0">
                <a:solidFill>
                  <a:srgbClr val="0000CC"/>
                </a:solidFill>
                <a:latin typeface="+mn-ea"/>
              </a:rPr>
              <a:t>요청결과 </a:t>
            </a:r>
            <a:r>
              <a:rPr lang="en-US" altLang="ko-KR" sz="1100" b="1" dirty="0">
                <a:solidFill>
                  <a:srgbClr val="0000CC"/>
                </a:solidFill>
                <a:latin typeface="+mn-ea"/>
              </a:rPr>
              <a:t>= </a:t>
            </a:r>
            <a:r>
              <a:rPr lang="ko-KR" altLang="en-US" sz="1100" b="1" dirty="0">
                <a:solidFill>
                  <a:srgbClr val="0000CC"/>
                </a:solidFill>
                <a:latin typeface="+mn-ea"/>
              </a:rPr>
              <a:t>거부</a:t>
            </a:r>
            <a:r>
              <a:rPr lang="en-US" altLang="ko-KR" sz="1100" b="1" dirty="0">
                <a:solidFill>
                  <a:srgbClr val="0000CC"/>
                </a:solidFill>
                <a:latin typeface="+mn-ea"/>
              </a:rPr>
              <a:t>]</a:t>
            </a: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ADDF07EF-E218-4F10-B11E-42FF9FE7FEEE}"/>
              </a:ext>
            </a:extLst>
          </p:cNvPr>
          <p:cNvCxnSpPr/>
          <p:nvPr/>
        </p:nvCxnSpPr>
        <p:spPr>
          <a:xfrm>
            <a:off x="3286662" y="5046453"/>
            <a:ext cx="1727914" cy="102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DBE6B08C-454C-426B-8955-D342078D8FD3}"/>
              </a:ext>
            </a:extLst>
          </p:cNvPr>
          <p:cNvSpPr/>
          <p:nvPr/>
        </p:nvSpPr>
        <p:spPr>
          <a:xfrm>
            <a:off x="2916495" y="3055404"/>
            <a:ext cx="247674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90500" indent="-190500" algn="ctr" fontAlgn="base"/>
            <a:r>
              <a:rPr lang="en-US" altLang="ko-KR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(</a:t>
            </a:r>
            <a:r>
              <a:rPr lang="ko-KR" altLang="en-US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이름</a:t>
            </a:r>
            <a:r>
              <a:rPr lang="en-US" altLang="ko-KR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ID, </a:t>
            </a:r>
            <a:r>
              <a:rPr lang="ko-KR" altLang="en-US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비밀번호</a:t>
            </a:r>
            <a:r>
              <a:rPr lang="en-US" altLang="ko-KR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</a:p>
          <a:p>
            <a:pPr marL="190500" indent="-190500" algn="ctr" fontAlgn="base"/>
            <a:r>
              <a:rPr lang="ko-KR" altLang="en-US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진료과</a:t>
            </a:r>
            <a:r>
              <a:rPr lang="en-US" altLang="ko-KR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연락처</a:t>
            </a:r>
            <a:r>
              <a:rPr lang="en-US" altLang="ko-KR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주소</a:t>
            </a:r>
            <a:r>
              <a:rPr lang="en-US" altLang="ko-KR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생일</a:t>
            </a:r>
            <a:r>
              <a:rPr lang="en-US" altLang="ko-KR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)</a:t>
            </a:r>
            <a:endParaRPr lang="ko-KR" altLang="en-US" sz="1100" b="1" kern="0" spc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FB09A98F-7D17-4809-8A5D-D5FB751960C0}"/>
              </a:ext>
            </a:extLst>
          </p:cNvPr>
          <p:cNvSpPr/>
          <p:nvPr/>
        </p:nvSpPr>
        <p:spPr>
          <a:xfrm>
            <a:off x="4819458" y="3194871"/>
            <a:ext cx="247674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90500" indent="-190500" algn="ctr" fontAlgn="base"/>
            <a:r>
              <a:rPr lang="en-US" altLang="ko-KR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(</a:t>
            </a:r>
            <a:r>
              <a:rPr lang="ko-KR" altLang="en-US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이름</a:t>
            </a:r>
            <a:r>
              <a:rPr lang="en-US" altLang="ko-KR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ID, </a:t>
            </a:r>
            <a:r>
              <a:rPr lang="ko-KR" altLang="en-US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비밀번호</a:t>
            </a:r>
            <a:r>
              <a:rPr lang="en-US" altLang="ko-KR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</a:p>
          <a:p>
            <a:pPr marL="190500" indent="-190500" algn="ctr" fontAlgn="base"/>
            <a:r>
              <a:rPr lang="ko-KR" altLang="en-US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진료과</a:t>
            </a:r>
            <a:r>
              <a:rPr lang="en-US" altLang="ko-KR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연락처</a:t>
            </a:r>
            <a:r>
              <a:rPr lang="en-US" altLang="ko-KR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주소</a:t>
            </a:r>
            <a:r>
              <a:rPr lang="en-US" altLang="ko-KR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생일</a:t>
            </a:r>
            <a:r>
              <a:rPr lang="en-US" altLang="ko-KR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)</a:t>
            </a:r>
            <a:endParaRPr lang="ko-KR" altLang="en-US" sz="1100" b="1" kern="0" spc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983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CB70A8CC-7290-4713-9F3B-E03F1F11911C}"/>
              </a:ext>
            </a:extLst>
          </p:cNvPr>
          <p:cNvSpPr/>
          <p:nvPr/>
        </p:nvSpPr>
        <p:spPr bwMode="auto">
          <a:xfrm>
            <a:off x="1591164" y="1936877"/>
            <a:ext cx="2376330" cy="43206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i="0" u="none" strike="noStrike" cap="none" normalizeH="0" baseline="0">
              <a:ln>
                <a:noFill/>
              </a:ln>
              <a:effectLst/>
              <a:latin typeface="+mj-lt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91678BA-8110-4C4D-A9CC-252D3B20486F}"/>
              </a:ext>
            </a:extLst>
          </p:cNvPr>
          <p:cNvSpPr/>
          <p:nvPr/>
        </p:nvSpPr>
        <p:spPr bwMode="auto">
          <a:xfrm>
            <a:off x="4039504" y="1951062"/>
            <a:ext cx="691910" cy="41787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i="0" u="none" strike="noStrike" cap="none" normalizeH="0" baseline="0">
              <a:ln>
                <a:noFill/>
              </a:ln>
              <a:effectLst/>
              <a:latin typeface="+mj-lt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915484D-ADFC-4173-8E20-7429CA60F060}"/>
              </a:ext>
            </a:extLst>
          </p:cNvPr>
          <p:cNvSpPr/>
          <p:nvPr/>
        </p:nvSpPr>
        <p:spPr bwMode="auto">
          <a:xfrm>
            <a:off x="4759603" y="1951062"/>
            <a:ext cx="691910" cy="41787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i="0" u="none" strike="noStrike" cap="none" normalizeH="0" baseline="0">
              <a:ln>
                <a:noFill/>
              </a:ln>
              <a:effectLst/>
              <a:latin typeface="+mj-lt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53C4FF7-8AC2-4792-8B81-DCC5249D836F}"/>
              </a:ext>
            </a:extLst>
          </p:cNvPr>
          <p:cNvSpPr/>
          <p:nvPr/>
        </p:nvSpPr>
        <p:spPr bwMode="auto">
          <a:xfrm>
            <a:off x="5487427" y="1951062"/>
            <a:ext cx="691910" cy="41787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i="0" u="none" strike="noStrike" cap="none" normalizeH="0" baseline="0">
              <a:ln>
                <a:noFill/>
              </a:ln>
              <a:effectLst/>
              <a:latin typeface="+mj-lt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62B679D-387E-499E-80A9-718C29CA51EA}"/>
              </a:ext>
            </a:extLst>
          </p:cNvPr>
          <p:cNvSpPr/>
          <p:nvPr/>
        </p:nvSpPr>
        <p:spPr bwMode="auto">
          <a:xfrm>
            <a:off x="6207526" y="1951062"/>
            <a:ext cx="691910" cy="41787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i="0" u="none" strike="noStrike" cap="none" normalizeH="0" baseline="0">
              <a:ln>
                <a:noFill/>
              </a:ln>
              <a:effectLst/>
              <a:latin typeface="+mj-lt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F248C0E-330B-434E-9529-C300F133A838}"/>
              </a:ext>
            </a:extLst>
          </p:cNvPr>
          <p:cNvSpPr/>
          <p:nvPr/>
        </p:nvSpPr>
        <p:spPr bwMode="auto">
          <a:xfrm>
            <a:off x="6936245" y="1951062"/>
            <a:ext cx="691910" cy="41787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i="0" u="none" strike="noStrike" cap="none" normalizeH="0" baseline="0">
              <a:ln>
                <a:noFill/>
              </a:ln>
              <a:effectLst/>
              <a:latin typeface="+mj-lt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3B9A534-5637-43AA-BB29-DA4E34F9883C}"/>
              </a:ext>
            </a:extLst>
          </p:cNvPr>
          <p:cNvSpPr/>
          <p:nvPr/>
        </p:nvSpPr>
        <p:spPr bwMode="auto">
          <a:xfrm>
            <a:off x="7656344" y="1951062"/>
            <a:ext cx="691910" cy="41787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i="0" u="none" strike="noStrike" cap="none" normalizeH="0" baseline="0">
              <a:ln>
                <a:noFill/>
              </a:ln>
              <a:effectLst/>
              <a:latin typeface="+mj-lt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98FD000-55F8-40B0-AA87-D57D169E9FF8}"/>
              </a:ext>
            </a:extLst>
          </p:cNvPr>
          <p:cNvSpPr/>
          <p:nvPr/>
        </p:nvSpPr>
        <p:spPr bwMode="auto">
          <a:xfrm>
            <a:off x="8384168" y="1951062"/>
            <a:ext cx="691910" cy="41787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i="0" u="none" strike="noStrike" cap="none" normalizeH="0" baseline="0">
              <a:ln>
                <a:noFill/>
              </a:ln>
              <a:effectLst/>
              <a:latin typeface="+mj-lt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3394BA2D-5846-445F-9DC4-10551D434C5B}"/>
              </a:ext>
            </a:extLst>
          </p:cNvPr>
          <p:cNvSpPr/>
          <p:nvPr/>
        </p:nvSpPr>
        <p:spPr bwMode="auto">
          <a:xfrm>
            <a:off x="9104267" y="1951062"/>
            <a:ext cx="691910" cy="41787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i="0" u="none" strike="noStrike" cap="none" normalizeH="0" baseline="0">
              <a:ln>
                <a:noFill/>
              </a:ln>
              <a:effectLst/>
              <a:latin typeface="+mj-lt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C5FCFE8-E16C-44FC-9995-D39C09B7756A}"/>
              </a:ext>
            </a:extLst>
          </p:cNvPr>
          <p:cNvSpPr txBox="1"/>
          <p:nvPr/>
        </p:nvSpPr>
        <p:spPr>
          <a:xfrm>
            <a:off x="4135932" y="1969815"/>
            <a:ext cx="53572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j-lt"/>
                <a:ea typeface="함초롬바탕" panose="02030604000101010101" pitchFamily="18" charset="-127"/>
                <a:cs typeface="함초롬바탕" panose="02030604000101010101" pitchFamily="18" charset="-127"/>
              </a:rPr>
              <a:t>9</a:t>
            </a:r>
            <a:r>
              <a:rPr lang="ko-KR" altLang="en-US" dirty="0">
                <a:latin typeface="+mj-lt"/>
                <a:ea typeface="함초롬바탕" panose="02030604000101010101" pitchFamily="18" charset="-127"/>
                <a:cs typeface="함초롬바탕" panose="02030604000101010101" pitchFamily="18" charset="-127"/>
              </a:rPr>
              <a:t>주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765B666-C8D0-44B9-A096-713DD9FF9E2C}"/>
              </a:ext>
            </a:extLst>
          </p:cNvPr>
          <p:cNvSpPr txBox="1"/>
          <p:nvPr/>
        </p:nvSpPr>
        <p:spPr>
          <a:xfrm>
            <a:off x="4777055" y="1982761"/>
            <a:ext cx="6623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j-lt"/>
                <a:ea typeface="함초롬바탕" panose="02030604000101010101" pitchFamily="18" charset="-127"/>
                <a:cs typeface="함초롬바탕" panose="02030604000101010101" pitchFamily="18" charset="-127"/>
              </a:rPr>
              <a:t>10</a:t>
            </a:r>
            <a:r>
              <a:rPr lang="ko-KR" altLang="en-US" dirty="0">
                <a:latin typeface="+mj-lt"/>
                <a:ea typeface="함초롬바탕" panose="02030604000101010101" pitchFamily="18" charset="-127"/>
                <a:cs typeface="함초롬바탕" panose="02030604000101010101" pitchFamily="18" charset="-127"/>
              </a:rPr>
              <a:t>주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A25E961-A0A9-4C35-A8C7-B2B1CABFD18C}"/>
              </a:ext>
            </a:extLst>
          </p:cNvPr>
          <p:cNvSpPr txBox="1"/>
          <p:nvPr/>
        </p:nvSpPr>
        <p:spPr>
          <a:xfrm>
            <a:off x="9097655" y="1982761"/>
            <a:ext cx="6623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j-lt"/>
                <a:ea typeface="함초롬바탕" panose="02030604000101010101" pitchFamily="18" charset="-127"/>
                <a:cs typeface="함초롬바탕" panose="02030604000101010101" pitchFamily="18" charset="-127"/>
              </a:rPr>
              <a:t>16</a:t>
            </a:r>
            <a:r>
              <a:rPr lang="ko-KR" altLang="en-US" dirty="0">
                <a:latin typeface="+mj-lt"/>
                <a:ea typeface="함초롬바탕" panose="02030604000101010101" pitchFamily="18" charset="-127"/>
                <a:cs typeface="함초롬바탕" panose="02030604000101010101" pitchFamily="18" charset="-127"/>
              </a:rPr>
              <a:t>주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F09CD44-3F46-4D89-ABEA-CDA8220ADCCB}"/>
              </a:ext>
            </a:extLst>
          </p:cNvPr>
          <p:cNvSpPr/>
          <p:nvPr/>
        </p:nvSpPr>
        <p:spPr bwMode="auto">
          <a:xfrm>
            <a:off x="1583978" y="2440947"/>
            <a:ext cx="871306" cy="93762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i="0" u="none" strike="noStrike" cap="none" normalizeH="0" baseline="0">
              <a:ln>
                <a:noFill/>
              </a:ln>
              <a:effectLst/>
              <a:latin typeface="+mj-lt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DADE2AD-1617-4F46-A20B-C6C851D0ACB8}"/>
              </a:ext>
            </a:extLst>
          </p:cNvPr>
          <p:cNvSpPr/>
          <p:nvPr/>
        </p:nvSpPr>
        <p:spPr bwMode="auto">
          <a:xfrm>
            <a:off x="1591164" y="3447589"/>
            <a:ext cx="871306" cy="93762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i="0" u="none" strike="noStrike" cap="none" normalizeH="0" baseline="0">
              <a:ln>
                <a:noFill/>
              </a:ln>
              <a:effectLst/>
              <a:latin typeface="+mj-lt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EDC452F-66FE-4F23-9BB6-F28EBB07B210}"/>
              </a:ext>
            </a:extLst>
          </p:cNvPr>
          <p:cNvSpPr/>
          <p:nvPr/>
        </p:nvSpPr>
        <p:spPr bwMode="auto">
          <a:xfrm>
            <a:off x="1591164" y="4457227"/>
            <a:ext cx="871306" cy="93762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i="0" u="none" strike="noStrike" cap="none" normalizeH="0" baseline="0">
              <a:ln>
                <a:noFill/>
              </a:ln>
              <a:effectLst/>
              <a:latin typeface="+mj-lt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3C17B48-3FEF-4E0D-849D-E22D8A03C01C}"/>
              </a:ext>
            </a:extLst>
          </p:cNvPr>
          <p:cNvSpPr txBox="1"/>
          <p:nvPr/>
        </p:nvSpPr>
        <p:spPr>
          <a:xfrm>
            <a:off x="1722113" y="2625516"/>
            <a:ext cx="633507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+mj-lt"/>
                <a:ea typeface="함초롬바탕" panose="02030604000101010101" pitchFamily="18" charset="-127"/>
                <a:cs typeface="함초롬바탕" panose="02030604000101010101" pitchFamily="18" charset="-127"/>
              </a:rPr>
              <a:t>분석</a:t>
            </a:r>
            <a:endParaRPr lang="en-US" altLang="ko-KR" dirty="0">
              <a:latin typeface="+mj-lt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dirty="0">
                <a:latin typeface="+mj-lt"/>
                <a:ea typeface="함초롬바탕" panose="02030604000101010101" pitchFamily="18" charset="-127"/>
                <a:cs typeface="함초롬바탕" panose="02030604000101010101" pitchFamily="18" charset="-127"/>
              </a:rPr>
              <a:t>설계</a:t>
            </a:r>
            <a:endParaRPr lang="en-US" altLang="ko-KR" dirty="0">
              <a:latin typeface="+mj-lt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B364A68-A11A-4985-BDC6-341C858D6E2A}"/>
              </a:ext>
            </a:extLst>
          </p:cNvPr>
          <p:cNvSpPr txBox="1"/>
          <p:nvPr/>
        </p:nvSpPr>
        <p:spPr>
          <a:xfrm>
            <a:off x="1722121" y="3625928"/>
            <a:ext cx="633507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+mj-lt"/>
                <a:ea typeface="함초롬바탕" panose="02030604000101010101" pitchFamily="18" charset="-127"/>
                <a:cs typeface="함초롬바탕" panose="02030604000101010101" pitchFamily="18" charset="-127"/>
              </a:rPr>
              <a:t>구현</a:t>
            </a:r>
            <a:endParaRPr lang="en-US" altLang="ko-KR" dirty="0">
              <a:latin typeface="+mj-lt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dirty="0">
                <a:latin typeface="+mj-lt"/>
                <a:ea typeface="함초롬바탕" panose="02030604000101010101" pitchFamily="18" charset="-127"/>
                <a:cs typeface="함초롬바탕" panose="02030604000101010101" pitchFamily="18" charset="-127"/>
              </a:rPr>
              <a:t>시험</a:t>
            </a:r>
            <a:endParaRPr lang="en-US" altLang="ko-KR" dirty="0">
              <a:latin typeface="+mj-lt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D9F7FE0-7622-4E5B-9619-149971D20F41}"/>
              </a:ext>
            </a:extLst>
          </p:cNvPr>
          <p:cNvSpPr txBox="1"/>
          <p:nvPr/>
        </p:nvSpPr>
        <p:spPr>
          <a:xfrm>
            <a:off x="1722121" y="4634068"/>
            <a:ext cx="633507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+mj-lt"/>
                <a:ea typeface="함초롬바탕" panose="02030604000101010101" pitchFamily="18" charset="-127"/>
                <a:cs typeface="함초롬바탕" panose="02030604000101010101" pitchFamily="18" charset="-127"/>
              </a:rPr>
              <a:t>정리</a:t>
            </a:r>
            <a:endParaRPr lang="en-US" altLang="ko-KR" dirty="0">
              <a:latin typeface="+mj-lt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dirty="0">
                <a:latin typeface="+mj-lt"/>
                <a:ea typeface="함초롬바탕" panose="02030604000101010101" pitchFamily="18" charset="-127"/>
                <a:cs typeface="함초롬바탕" panose="02030604000101010101" pitchFamily="18" charset="-127"/>
              </a:rPr>
              <a:t>완료</a:t>
            </a:r>
            <a:endParaRPr lang="en-US" altLang="ko-KR" dirty="0">
              <a:latin typeface="+mj-lt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9B7937E7-C441-41F0-B895-829A0D4EDFFC}"/>
              </a:ext>
            </a:extLst>
          </p:cNvPr>
          <p:cNvSpPr/>
          <p:nvPr/>
        </p:nvSpPr>
        <p:spPr bwMode="auto">
          <a:xfrm>
            <a:off x="2508077" y="2461221"/>
            <a:ext cx="1459417" cy="43206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i="0" u="none" strike="noStrike" cap="none" normalizeH="0" baseline="0">
              <a:ln>
                <a:noFill/>
              </a:ln>
              <a:effectLst/>
              <a:latin typeface="+mj-lt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29F917E-6B96-4549-A48E-7E68291D2716}"/>
              </a:ext>
            </a:extLst>
          </p:cNvPr>
          <p:cNvSpPr/>
          <p:nvPr/>
        </p:nvSpPr>
        <p:spPr bwMode="auto">
          <a:xfrm>
            <a:off x="2508077" y="2945017"/>
            <a:ext cx="1459417" cy="43206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i="0" u="none" strike="noStrike" cap="none" normalizeH="0" baseline="0">
              <a:ln>
                <a:noFill/>
              </a:ln>
              <a:effectLst/>
              <a:latin typeface="+mj-lt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4009699-0785-4620-B3D0-A5D89EB694AB}"/>
              </a:ext>
            </a:extLst>
          </p:cNvPr>
          <p:cNvSpPr/>
          <p:nvPr/>
        </p:nvSpPr>
        <p:spPr bwMode="auto">
          <a:xfrm>
            <a:off x="2508077" y="3449087"/>
            <a:ext cx="1459417" cy="43206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i="0" u="none" strike="noStrike" cap="none" normalizeH="0" baseline="0">
              <a:ln>
                <a:noFill/>
              </a:ln>
              <a:effectLst/>
              <a:latin typeface="+mj-lt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4981873A-12FA-40B3-AF64-A98802C15023}"/>
              </a:ext>
            </a:extLst>
          </p:cNvPr>
          <p:cNvSpPr/>
          <p:nvPr/>
        </p:nvSpPr>
        <p:spPr bwMode="auto">
          <a:xfrm>
            <a:off x="2508077" y="3953157"/>
            <a:ext cx="1459417" cy="43206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i="0" u="none" strike="noStrike" cap="none" normalizeH="0" baseline="0">
              <a:ln>
                <a:noFill/>
              </a:ln>
              <a:effectLst/>
              <a:latin typeface="+mj-lt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24D6B03F-5632-4ADD-8533-C39C37331855}"/>
              </a:ext>
            </a:extLst>
          </p:cNvPr>
          <p:cNvSpPr/>
          <p:nvPr/>
        </p:nvSpPr>
        <p:spPr bwMode="auto">
          <a:xfrm>
            <a:off x="2508077" y="4457227"/>
            <a:ext cx="1459417" cy="43206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i="0" u="none" strike="noStrike" cap="none" normalizeH="0" baseline="0">
              <a:ln>
                <a:noFill/>
              </a:ln>
              <a:effectLst/>
              <a:latin typeface="+mj-lt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F98EFD8E-DC3F-480B-8607-6D69CA81536B}"/>
              </a:ext>
            </a:extLst>
          </p:cNvPr>
          <p:cNvSpPr/>
          <p:nvPr/>
        </p:nvSpPr>
        <p:spPr bwMode="auto">
          <a:xfrm>
            <a:off x="2508077" y="4961297"/>
            <a:ext cx="1459417" cy="43206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i="0" u="none" strike="noStrike" cap="none" normalizeH="0" baseline="0">
              <a:ln>
                <a:noFill/>
              </a:ln>
              <a:effectLst/>
              <a:latin typeface="+mj-lt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E3F2FA6-77D9-43CB-A2AE-6E2702B94CA1}"/>
              </a:ext>
            </a:extLst>
          </p:cNvPr>
          <p:cNvSpPr txBox="1"/>
          <p:nvPr/>
        </p:nvSpPr>
        <p:spPr>
          <a:xfrm>
            <a:off x="2606350" y="2506823"/>
            <a:ext cx="85792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+mj-lt"/>
                <a:ea typeface="함초롬바탕" panose="02030604000101010101" pitchFamily="18" charset="-127"/>
                <a:cs typeface="함초롬바탕" panose="02030604000101010101" pitchFamily="18" charset="-127"/>
              </a:rPr>
              <a:t>제안서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E40DAD3-B731-40FE-8877-7ED2B1F3410C}"/>
              </a:ext>
            </a:extLst>
          </p:cNvPr>
          <p:cNvSpPr txBox="1"/>
          <p:nvPr/>
        </p:nvSpPr>
        <p:spPr>
          <a:xfrm>
            <a:off x="2606350" y="3006895"/>
            <a:ext cx="85792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+mj-lt"/>
                <a:ea typeface="함초롬바탕" panose="02030604000101010101" pitchFamily="18" charset="-127"/>
                <a:cs typeface="함초롬바탕" panose="02030604000101010101" pitchFamily="18" charset="-127"/>
              </a:rPr>
              <a:t>설계서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11B5FE1-4D5A-4D02-BA13-6780ED53204A}"/>
              </a:ext>
            </a:extLst>
          </p:cNvPr>
          <p:cNvSpPr txBox="1"/>
          <p:nvPr/>
        </p:nvSpPr>
        <p:spPr>
          <a:xfrm>
            <a:off x="2606350" y="3506967"/>
            <a:ext cx="130676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+mj-lt"/>
                <a:ea typeface="함초롬바탕" panose="02030604000101010101" pitchFamily="18" charset="-127"/>
                <a:cs typeface="함초롬바탕" panose="02030604000101010101" pitchFamily="18" charset="-127"/>
              </a:rPr>
              <a:t>프로그래밍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10BC510-11CC-42AB-A46C-9D9934B532DE}"/>
              </a:ext>
            </a:extLst>
          </p:cNvPr>
          <p:cNvSpPr txBox="1"/>
          <p:nvPr/>
        </p:nvSpPr>
        <p:spPr>
          <a:xfrm>
            <a:off x="2606350" y="4007039"/>
            <a:ext cx="108234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+mj-lt"/>
                <a:ea typeface="함초롬바탕" panose="02030604000101010101" pitchFamily="18" charset="-127"/>
                <a:cs typeface="함초롬바탕" panose="02030604000101010101" pitchFamily="18" charset="-127"/>
              </a:rPr>
              <a:t>중간평가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7567756-739A-4F6A-87B0-99ED168EB4E4}"/>
              </a:ext>
            </a:extLst>
          </p:cNvPr>
          <p:cNvSpPr txBox="1"/>
          <p:nvPr/>
        </p:nvSpPr>
        <p:spPr>
          <a:xfrm>
            <a:off x="2606350" y="4507111"/>
            <a:ext cx="108234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+mj-lt"/>
                <a:ea typeface="함초롬바탕" panose="02030604000101010101" pitchFamily="18" charset="-127"/>
                <a:cs typeface="함초롬바탕" panose="02030604000101010101" pitchFamily="18" charset="-127"/>
              </a:rPr>
              <a:t>완료발표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4499ADB-F8B7-4DCC-918F-C0C4629EC850}"/>
              </a:ext>
            </a:extLst>
          </p:cNvPr>
          <p:cNvSpPr txBox="1"/>
          <p:nvPr/>
        </p:nvSpPr>
        <p:spPr>
          <a:xfrm>
            <a:off x="2606350" y="5007181"/>
            <a:ext cx="130676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+mj-lt"/>
                <a:ea typeface="함초롬바탕" panose="02030604000101010101" pitchFamily="18" charset="-127"/>
                <a:cs typeface="함초롬바탕" panose="02030604000101010101" pitchFamily="18" charset="-127"/>
              </a:rPr>
              <a:t>산출물제출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D446476-95C3-4117-B942-3D5B20074A2E}"/>
              </a:ext>
            </a:extLst>
          </p:cNvPr>
          <p:cNvSpPr txBox="1"/>
          <p:nvPr/>
        </p:nvSpPr>
        <p:spPr>
          <a:xfrm>
            <a:off x="5533798" y="1982761"/>
            <a:ext cx="6623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j-lt"/>
                <a:ea typeface="함초롬바탕" panose="02030604000101010101" pitchFamily="18" charset="-127"/>
                <a:cs typeface="함초롬바탕" panose="02030604000101010101" pitchFamily="18" charset="-127"/>
              </a:rPr>
              <a:t>11</a:t>
            </a:r>
            <a:r>
              <a:rPr lang="ko-KR" altLang="en-US" dirty="0">
                <a:latin typeface="+mj-lt"/>
                <a:ea typeface="함초롬바탕" panose="02030604000101010101" pitchFamily="18" charset="-127"/>
                <a:cs typeface="함초롬바탕" panose="02030604000101010101" pitchFamily="18" charset="-127"/>
              </a:rPr>
              <a:t>주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676BFE8-8B09-41DD-9FA1-737793D71644}"/>
              </a:ext>
            </a:extLst>
          </p:cNvPr>
          <p:cNvSpPr txBox="1"/>
          <p:nvPr/>
        </p:nvSpPr>
        <p:spPr>
          <a:xfrm>
            <a:off x="6246493" y="1982761"/>
            <a:ext cx="6623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j-lt"/>
                <a:ea typeface="함초롬바탕" panose="02030604000101010101" pitchFamily="18" charset="-127"/>
                <a:cs typeface="함초롬바탕" panose="02030604000101010101" pitchFamily="18" charset="-127"/>
              </a:rPr>
              <a:t>12</a:t>
            </a:r>
            <a:r>
              <a:rPr lang="ko-KR" altLang="en-US" dirty="0">
                <a:latin typeface="+mj-lt"/>
                <a:ea typeface="함초롬바탕" panose="02030604000101010101" pitchFamily="18" charset="-127"/>
                <a:cs typeface="함초롬바탕" panose="02030604000101010101" pitchFamily="18" charset="-127"/>
              </a:rPr>
              <a:t>주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E12BB64-E78F-433C-85DF-145CDE9C8AB2}"/>
              </a:ext>
            </a:extLst>
          </p:cNvPr>
          <p:cNvSpPr txBox="1"/>
          <p:nvPr/>
        </p:nvSpPr>
        <p:spPr>
          <a:xfrm>
            <a:off x="6982616" y="1982761"/>
            <a:ext cx="6623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j-lt"/>
                <a:ea typeface="함초롬바탕" panose="02030604000101010101" pitchFamily="18" charset="-127"/>
                <a:cs typeface="함초롬바탕" panose="02030604000101010101" pitchFamily="18" charset="-127"/>
              </a:rPr>
              <a:t>13</a:t>
            </a:r>
            <a:r>
              <a:rPr lang="ko-KR" altLang="en-US" dirty="0">
                <a:latin typeface="+mj-lt"/>
                <a:ea typeface="함초롬바탕" panose="02030604000101010101" pitchFamily="18" charset="-127"/>
                <a:cs typeface="함초롬바탕" panose="02030604000101010101" pitchFamily="18" charset="-127"/>
              </a:rPr>
              <a:t>주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6DAFF5D-1C8C-47E2-A42B-E485211A2192}"/>
              </a:ext>
            </a:extLst>
          </p:cNvPr>
          <p:cNvSpPr txBox="1"/>
          <p:nvPr/>
        </p:nvSpPr>
        <p:spPr>
          <a:xfrm>
            <a:off x="7687651" y="1982761"/>
            <a:ext cx="6623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j-lt"/>
                <a:ea typeface="함초롬바탕" panose="02030604000101010101" pitchFamily="18" charset="-127"/>
                <a:cs typeface="함초롬바탕" panose="02030604000101010101" pitchFamily="18" charset="-127"/>
              </a:rPr>
              <a:t>14</a:t>
            </a:r>
            <a:r>
              <a:rPr lang="ko-KR" altLang="en-US" dirty="0">
                <a:latin typeface="+mj-lt"/>
                <a:ea typeface="함초롬바탕" panose="02030604000101010101" pitchFamily="18" charset="-127"/>
                <a:cs typeface="함초롬바탕" panose="02030604000101010101" pitchFamily="18" charset="-127"/>
              </a:rPr>
              <a:t>주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60382E1-A1A2-4F9D-B99B-64C557913E2E}"/>
              </a:ext>
            </a:extLst>
          </p:cNvPr>
          <p:cNvSpPr txBox="1"/>
          <p:nvPr/>
        </p:nvSpPr>
        <p:spPr>
          <a:xfrm>
            <a:off x="8415410" y="1982761"/>
            <a:ext cx="6623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j-lt"/>
                <a:ea typeface="함초롬바탕" panose="02030604000101010101" pitchFamily="18" charset="-127"/>
                <a:cs typeface="함초롬바탕" panose="02030604000101010101" pitchFamily="18" charset="-127"/>
              </a:rPr>
              <a:t>15</a:t>
            </a:r>
            <a:r>
              <a:rPr lang="ko-KR" altLang="en-US" dirty="0">
                <a:latin typeface="+mj-lt"/>
                <a:ea typeface="함초롬바탕" panose="02030604000101010101" pitchFamily="18" charset="-127"/>
                <a:cs typeface="함초롬바탕" panose="02030604000101010101" pitchFamily="18" charset="-127"/>
              </a:rPr>
              <a:t>주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283333CD-B1B0-4CA4-8284-E0668484F20D}"/>
              </a:ext>
            </a:extLst>
          </p:cNvPr>
          <p:cNvSpPr/>
          <p:nvPr/>
        </p:nvSpPr>
        <p:spPr bwMode="auto">
          <a:xfrm>
            <a:off x="4039504" y="2461221"/>
            <a:ext cx="691910" cy="41787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>
                <a:latin typeface="+mj-lt"/>
                <a:ea typeface="함초롬바탕" panose="02030604000101010101" pitchFamily="18" charset="-127"/>
                <a:cs typeface="함초롬바탕" panose="02030604000101010101" pitchFamily="18" charset="-127"/>
              </a:rPr>
              <a:t>작성</a:t>
            </a:r>
            <a:endParaRPr kumimoji="1" lang="ko-KR" altLang="en-US" sz="1600" i="0" u="none" strike="noStrike" cap="none" normalizeH="0" baseline="0">
              <a:ln>
                <a:noFill/>
              </a:ln>
              <a:effectLst/>
              <a:latin typeface="+mj-lt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7B91EB5F-62A8-4325-B269-3B7E65ADC8EE}"/>
              </a:ext>
            </a:extLst>
          </p:cNvPr>
          <p:cNvSpPr/>
          <p:nvPr/>
        </p:nvSpPr>
        <p:spPr bwMode="auto">
          <a:xfrm>
            <a:off x="4753473" y="2945017"/>
            <a:ext cx="691910" cy="41787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i="0" u="none" strike="noStrike" cap="none" normalizeH="0" baseline="0">
                <a:ln>
                  <a:noFill/>
                </a:ln>
                <a:effectLst/>
                <a:latin typeface="+mj-lt"/>
                <a:ea typeface="함초롬바탕" panose="02030604000101010101" pitchFamily="18" charset="-127"/>
                <a:cs typeface="함초롬바탕" panose="02030604000101010101" pitchFamily="18" charset="-127"/>
              </a:rPr>
              <a:t>작성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C3015B58-5634-4463-A6EA-02A9F67F7912}"/>
              </a:ext>
            </a:extLst>
          </p:cNvPr>
          <p:cNvSpPr/>
          <p:nvPr/>
        </p:nvSpPr>
        <p:spPr bwMode="auto">
          <a:xfrm>
            <a:off x="5487425" y="3444292"/>
            <a:ext cx="3550733" cy="41787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>
                <a:latin typeface="+mj-lt"/>
                <a:ea typeface="함초롬바탕" panose="02030604000101010101" pitchFamily="18" charset="-127"/>
                <a:cs typeface="함초롬바탕" panose="02030604000101010101" pitchFamily="18" charset="-127"/>
              </a:rPr>
              <a:t>파트별 개발 일정 수행</a:t>
            </a:r>
            <a:endParaRPr kumimoji="1" lang="ko-KR" altLang="en-US" sz="1600" i="0" u="none" strike="noStrike" cap="none" normalizeH="0" baseline="0">
              <a:ln>
                <a:noFill/>
              </a:ln>
              <a:effectLst/>
              <a:latin typeface="+mj-lt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610899DC-E48E-4EC8-AFF8-2E02CC206E25}"/>
              </a:ext>
            </a:extLst>
          </p:cNvPr>
          <p:cNvSpPr/>
          <p:nvPr/>
        </p:nvSpPr>
        <p:spPr bwMode="auto">
          <a:xfrm>
            <a:off x="5487425" y="3953157"/>
            <a:ext cx="512819" cy="41787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i="0" u="none" strike="noStrike" cap="none" normalizeH="0" baseline="0">
                <a:ln>
                  <a:noFill/>
                </a:ln>
                <a:effectLst/>
                <a:latin typeface="+mj-lt"/>
                <a:ea typeface="함초롬바탕" panose="02030604000101010101" pitchFamily="18" charset="-127"/>
                <a:cs typeface="함초롬바탕" panose="02030604000101010101" pitchFamily="18" charset="-127"/>
              </a:rPr>
              <a:t>평가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289C34B3-1AA6-4482-981E-0E9CE79DFF32}"/>
              </a:ext>
            </a:extLst>
          </p:cNvPr>
          <p:cNvSpPr/>
          <p:nvPr/>
        </p:nvSpPr>
        <p:spPr bwMode="auto">
          <a:xfrm>
            <a:off x="9126519" y="4457227"/>
            <a:ext cx="682245" cy="41787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i="0" u="none" strike="noStrike" cap="none" normalizeH="0" baseline="0">
                <a:ln>
                  <a:noFill/>
                </a:ln>
                <a:effectLst/>
                <a:latin typeface="+mj-lt"/>
                <a:ea typeface="함초롬바탕" panose="02030604000101010101" pitchFamily="18" charset="-127"/>
                <a:cs typeface="함초롬바탕" panose="02030604000101010101" pitchFamily="18" charset="-127"/>
              </a:rPr>
              <a:t>발표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4CBC168B-BD91-42E7-BBB1-1B11E5A5473B}"/>
              </a:ext>
            </a:extLst>
          </p:cNvPr>
          <p:cNvSpPr/>
          <p:nvPr/>
        </p:nvSpPr>
        <p:spPr bwMode="auto">
          <a:xfrm>
            <a:off x="9620476" y="4961297"/>
            <a:ext cx="172749" cy="41787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i="0" u="none" strike="noStrike" cap="none" normalizeH="0" baseline="0">
              <a:ln>
                <a:noFill/>
              </a:ln>
              <a:effectLst/>
              <a:latin typeface="+mj-lt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9278D8BA-C44A-4502-9390-09F60DD25563}"/>
              </a:ext>
            </a:extLst>
          </p:cNvPr>
          <p:cNvSpPr/>
          <p:nvPr/>
        </p:nvSpPr>
        <p:spPr bwMode="auto">
          <a:xfrm>
            <a:off x="5487425" y="2945017"/>
            <a:ext cx="1381817" cy="41787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i="0" u="none" strike="noStrike" cap="none" normalizeH="0" baseline="0">
                <a:ln>
                  <a:noFill/>
                </a:ln>
                <a:effectLst/>
                <a:latin typeface="+mj-lt"/>
                <a:ea typeface="함초롬바탕" panose="02030604000101010101" pitchFamily="18" charset="-127"/>
                <a:cs typeface="함초롬바탕" panose="02030604000101010101" pitchFamily="18" charset="-127"/>
              </a:rPr>
              <a:t>수정</a:t>
            </a:r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CA6E8653-E0B3-49D3-BB2E-72A43A38C505}"/>
              </a:ext>
            </a:extLst>
          </p:cNvPr>
          <p:cNvCxnSpPr>
            <a:cxnSpLocks/>
          </p:cNvCxnSpPr>
          <p:nvPr/>
        </p:nvCxnSpPr>
        <p:spPr bwMode="auto">
          <a:xfrm>
            <a:off x="5473009" y="1720847"/>
            <a:ext cx="0" cy="3672510"/>
          </a:xfrm>
          <a:prstGeom prst="line">
            <a:avLst/>
          </a:prstGeom>
          <a:solidFill>
            <a:schemeClr val="tx1"/>
          </a:solidFill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A4A7CB5B-2C42-40F7-B3B1-2E147EAFC7A5}"/>
              </a:ext>
            </a:extLst>
          </p:cNvPr>
          <p:cNvSpPr txBox="1"/>
          <p:nvPr/>
        </p:nvSpPr>
        <p:spPr>
          <a:xfrm>
            <a:off x="4757428" y="1406915"/>
            <a:ext cx="1612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  <a:latin typeface="+mj-lt"/>
                <a:ea typeface="함초롬바탕" panose="02030604000101010101" pitchFamily="18" charset="-127"/>
                <a:cs typeface="함초롬바탕" panose="02030604000101010101" pitchFamily="18" charset="-127"/>
              </a:rPr>
              <a:t>설계서 발표일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E854A478-BA6D-4D1C-BA49-365602F48840}"/>
              </a:ext>
            </a:extLst>
          </p:cNvPr>
          <p:cNvSpPr/>
          <p:nvPr/>
        </p:nvSpPr>
        <p:spPr bwMode="auto">
          <a:xfrm>
            <a:off x="6218603" y="3953157"/>
            <a:ext cx="512819" cy="41787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i="0" u="none" strike="noStrike" cap="none" normalizeH="0" baseline="0">
                <a:ln>
                  <a:noFill/>
                </a:ln>
                <a:effectLst/>
                <a:latin typeface="+mj-lt"/>
                <a:ea typeface="함초롬바탕" panose="02030604000101010101" pitchFamily="18" charset="-127"/>
                <a:cs typeface="함초롬바탕" panose="02030604000101010101" pitchFamily="18" charset="-127"/>
              </a:rPr>
              <a:t>평가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324DE03A-AD2C-4715-884B-8C290A6DFD48}"/>
              </a:ext>
            </a:extLst>
          </p:cNvPr>
          <p:cNvSpPr/>
          <p:nvPr/>
        </p:nvSpPr>
        <p:spPr bwMode="auto">
          <a:xfrm>
            <a:off x="6936245" y="3953157"/>
            <a:ext cx="512819" cy="41787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i="0" u="none" strike="noStrike" cap="none" normalizeH="0" baseline="0">
                <a:ln>
                  <a:noFill/>
                </a:ln>
                <a:effectLst/>
                <a:latin typeface="+mj-lt"/>
                <a:ea typeface="함초롬바탕" panose="02030604000101010101" pitchFamily="18" charset="-127"/>
                <a:cs typeface="함초롬바탕" panose="02030604000101010101" pitchFamily="18" charset="-127"/>
              </a:rPr>
              <a:t>평가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EA682935-1106-474E-8F93-D9DBB3C31424}"/>
              </a:ext>
            </a:extLst>
          </p:cNvPr>
          <p:cNvSpPr/>
          <p:nvPr/>
        </p:nvSpPr>
        <p:spPr bwMode="auto">
          <a:xfrm>
            <a:off x="7664069" y="3953157"/>
            <a:ext cx="512819" cy="41787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i="0" u="none" strike="noStrike" cap="none" normalizeH="0" baseline="0">
                <a:ln>
                  <a:noFill/>
                </a:ln>
                <a:effectLst/>
                <a:latin typeface="+mj-lt"/>
                <a:ea typeface="함초롬바탕" panose="02030604000101010101" pitchFamily="18" charset="-127"/>
                <a:cs typeface="함초롬바탕" panose="02030604000101010101" pitchFamily="18" charset="-127"/>
              </a:rPr>
              <a:t>평가</a:t>
            </a:r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4FFE41D3-2723-4298-A715-5CE404650148}"/>
              </a:ext>
            </a:extLst>
          </p:cNvPr>
          <p:cNvCxnSpPr>
            <a:cxnSpLocks/>
          </p:cNvCxnSpPr>
          <p:nvPr/>
        </p:nvCxnSpPr>
        <p:spPr bwMode="auto">
          <a:xfrm>
            <a:off x="9099832" y="1720847"/>
            <a:ext cx="0" cy="3672510"/>
          </a:xfrm>
          <a:prstGeom prst="line">
            <a:avLst/>
          </a:prstGeom>
          <a:solidFill>
            <a:schemeClr val="tx1"/>
          </a:solidFill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A3537450-4326-448C-B2A7-425766917C32}"/>
              </a:ext>
            </a:extLst>
          </p:cNvPr>
          <p:cNvSpPr txBox="1"/>
          <p:nvPr/>
        </p:nvSpPr>
        <p:spPr>
          <a:xfrm>
            <a:off x="8482033" y="1406915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  <a:latin typeface="+mj-lt"/>
                <a:ea typeface="함초롬바탕" panose="02030604000101010101" pitchFamily="18" charset="-127"/>
                <a:cs typeface="함초롬바탕" panose="02030604000101010101" pitchFamily="18" charset="-127"/>
              </a:rPr>
              <a:t>완료 발표일</a:t>
            </a: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4066D2F6-2694-433A-B597-91052EAFB10B}"/>
              </a:ext>
            </a:extLst>
          </p:cNvPr>
          <p:cNvSpPr/>
          <p:nvPr/>
        </p:nvSpPr>
        <p:spPr bwMode="auto">
          <a:xfrm>
            <a:off x="8381154" y="3953157"/>
            <a:ext cx="512819" cy="41787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i="0" u="none" strike="noStrike" cap="none" normalizeH="0" baseline="0">
                <a:ln>
                  <a:noFill/>
                </a:ln>
                <a:effectLst/>
                <a:latin typeface="+mj-lt"/>
                <a:ea typeface="함초롬바탕" panose="02030604000101010101" pitchFamily="18" charset="-127"/>
                <a:cs typeface="함초롬바탕" panose="02030604000101010101" pitchFamily="18" charset="-127"/>
              </a:rPr>
              <a:t>평가</a:t>
            </a:r>
          </a:p>
        </p:txBody>
      </p:sp>
    </p:spTree>
    <p:extLst>
      <p:ext uri="{BB962C8B-B14F-4D97-AF65-F5344CB8AC3E}">
        <p14:creationId xmlns:p14="http://schemas.microsoft.com/office/powerpoint/2010/main" val="39245037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50414F0-39F3-486F-A5F3-D47D914EDB1C}"/>
              </a:ext>
            </a:extLst>
          </p:cNvPr>
          <p:cNvSpPr txBox="1"/>
          <p:nvPr/>
        </p:nvSpPr>
        <p:spPr>
          <a:xfrm>
            <a:off x="3614016" y="3916721"/>
            <a:ext cx="1130439" cy="515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>
                <a:latin typeface="+mn-ea"/>
              </a:rPr>
              <a:t>정보 </a:t>
            </a:r>
            <a:r>
              <a:rPr lang="ko-KR" altLang="en-US" sz="1100" b="1"/>
              <a:t>삭제</a:t>
            </a:r>
            <a:r>
              <a:rPr lang="ko-KR" altLang="en-US" sz="1100" b="1">
                <a:latin typeface="+mn-ea"/>
              </a:rPr>
              <a:t> </a:t>
            </a:r>
            <a:r>
              <a:rPr lang="ko-KR" altLang="en-US" sz="1100" b="1" dirty="0">
                <a:latin typeface="+mn-ea"/>
              </a:rPr>
              <a:t>성공</a:t>
            </a:r>
          </a:p>
          <a:p>
            <a:pPr algn="ctr"/>
            <a:endParaRPr lang="ko-KR" altLang="en-US" sz="1100" b="1" dirty="0">
              <a:latin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9FA46D9-B78F-45D1-83E2-36C10191C570}"/>
              </a:ext>
            </a:extLst>
          </p:cNvPr>
          <p:cNvSpPr/>
          <p:nvPr/>
        </p:nvSpPr>
        <p:spPr>
          <a:xfrm>
            <a:off x="4406374" y="1277950"/>
            <a:ext cx="3172036" cy="6253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52D47A2-9574-4369-BC1A-6C4F18D43F2E}"/>
              </a:ext>
            </a:extLst>
          </p:cNvPr>
          <p:cNvCxnSpPr/>
          <p:nvPr/>
        </p:nvCxnSpPr>
        <p:spPr>
          <a:xfrm>
            <a:off x="3203882" y="1901859"/>
            <a:ext cx="2736" cy="3608432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463A6F9-9ED8-4EEB-BF9C-00DC799392D5}"/>
              </a:ext>
            </a:extLst>
          </p:cNvPr>
          <p:cNvCxnSpPr/>
          <p:nvPr/>
        </p:nvCxnSpPr>
        <p:spPr>
          <a:xfrm>
            <a:off x="5088747" y="1795934"/>
            <a:ext cx="16414" cy="3714357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08A25BB-6616-49AA-921E-D964C1522489}"/>
              </a:ext>
            </a:extLst>
          </p:cNvPr>
          <p:cNvCxnSpPr/>
          <p:nvPr/>
        </p:nvCxnSpPr>
        <p:spPr>
          <a:xfrm>
            <a:off x="6914551" y="1891052"/>
            <a:ext cx="9880" cy="3619239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2267BED-726F-4EB9-A7AD-5BFF7CF8BE08}"/>
              </a:ext>
            </a:extLst>
          </p:cNvPr>
          <p:cNvSpPr/>
          <p:nvPr/>
        </p:nvSpPr>
        <p:spPr>
          <a:xfrm>
            <a:off x="3181829" y="2821538"/>
            <a:ext cx="66338" cy="24726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96AE3D8-041C-48BC-9E5F-2D1016E0318F}"/>
              </a:ext>
            </a:extLst>
          </p:cNvPr>
          <p:cNvCxnSpPr/>
          <p:nvPr/>
        </p:nvCxnSpPr>
        <p:spPr>
          <a:xfrm>
            <a:off x="3248167" y="3089136"/>
            <a:ext cx="1747441" cy="105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38">
            <a:extLst>
              <a:ext uri="{FF2B5EF4-FFF2-40B4-BE49-F238E27FC236}">
                <a16:creationId xmlns:a16="http://schemas.microsoft.com/office/drawing/2014/main" id="{F43CF0F7-B442-4314-99BB-3150BD82D59D}"/>
              </a:ext>
            </a:extLst>
          </p:cNvPr>
          <p:cNvGrpSpPr/>
          <p:nvPr/>
        </p:nvGrpSpPr>
        <p:grpSpPr>
          <a:xfrm>
            <a:off x="2698948" y="2297985"/>
            <a:ext cx="4780917" cy="3098801"/>
            <a:chOff x="1755438" y="1925448"/>
            <a:chExt cx="6584229" cy="2305713"/>
          </a:xfrm>
        </p:grpSpPr>
        <p:grpSp>
          <p:nvGrpSpPr>
            <p:cNvPr id="12" name="그룹 39">
              <a:extLst>
                <a:ext uri="{FF2B5EF4-FFF2-40B4-BE49-F238E27FC236}">
                  <a16:creationId xmlns:a16="http://schemas.microsoft.com/office/drawing/2014/main" id="{D314BD45-96B3-4321-8A31-C7AA2B5C5D44}"/>
                </a:ext>
              </a:extLst>
            </p:cNvPr>
            <p:cNvGrpSpPr/>
            <p:nvPr/>
          </p:nvGrpSpPr>
          <p:grpSpPr>
            <a:xfrm>
              <a:off x="1756119" y="1952131"/>
              <a:ext cx="713077" cy="216465"/>
              <a:chOff x="1797898" y="4125592"/>
              <a:chExt cx="713077" cy="216465"/>
            </a:xfrm>
          </p:grpSpPr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40962750-2E36-44C0-B048-DF809466C9B7}"/>
                  </a:ext>
                </a:extLst>
              </p:cNvPr>
              <p:cNvCxnSpPr/>
              <p:nvPr/>
            </p:nvCxnSpPr>
            <p:spPr>
              <a:xfrm>
                <a:off x="1797898" y="4341499"/>
                <a:ext cx="548724" cy="5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91447AB9-DF13-482E-8AE0-4D1BBC11F113}"/>
                  </a:ext>
                </a:extLst>
              </p:cNvPr>
              <p:cNvCxnSpPr/>
              <p:nvPr/>
            </p:nvCxnSpPr>
            <p:spPr>
              <a:xfrm>
                <a:off x="2510559" y="4125592"/>
                <a:ext cx="416" cy="11029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E1D09BA8-72B6-4AAB-9565-04603C29B119}"/>
                  </a:ext>
                </a:extLst>
              </p:cNvPr>
              <p:cNvCxnSpPr/>
              <p:nvPr/>
            </p:nvCxnSpPr>
            <p:spPr>
              <a:xfrm flipV="1">
                <a:off x="2346622" y="4236249"/>
                <a:ext cx="163392" cy="10525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BBCCE84-8D52-401C-9BC2-1D1E9DD9A64B}"/>
                </a:ext>
              </a:extLst>
            </p:cNvPr>
            <p:cNvSpPr txBox="1"/>
            <p:nvPr/>
          </p:nvSpPr>
          <p:spPr>
            <a:xfrm>
              <a:off x="1755438" y="1925448"/>
              <a:ext cx="4764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opt</a:t>
              </a:r>
              <a:endParaRPr lang="ko-KR" altLang="en-US" sz="1400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21CB71B2-A7EA-4816-B545-4D48147EB786}"/>
                </a:ext>
              </a:extLst>
            </p:cNvPr>
            <p:cNvSpPr/>
            <p:nvPr/>
          </p:nvSpPr>
          <p:spPr>
            <a:xfrm>
              <a:off x="1756118" y="1948582"/>
              <a:ext cx="6583549" cy="2282579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타원 17">
            <a:extLst>
              <a:ext uri="{FF2B5EF4-FFF2-40B4-BE49-F238E27FC236}">
                <a16:creationId xmlns:a16="http://schemas.microsoft.com/office/drawing/2014/main" id="{F4336D8B-FA06-41F3-A9EB-C86F62CA13C3}"/>
              </a:ext>
            </a:extLst>
          </p:cNvPr>
          <p:cNvSpPr/>
          <p:nvPr/>
        </p:nvSpPr>
        <p:spPr>
          <a:xfrm>
            <a:off x="3089094" y="1276558"/>
            <a:ext cx="148722" cy="16499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65AD4A90-D475-4477-BAFA-842AE135CA29}"/>
              </a:ext>
            </a:extLst>
          </p:cNvPr>
          <p:cNvCxnSpPr/>
          <p:nvPr/>
        </p:nvCxnSpPr>
        <p:spPr>
          <a:xfrm flipV="1">
            <a:off x="3043282" y="1514984"/>
            <a:ext cx="266700" cy="95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8C1E4064-990E-4605-AC28-5941EF3D2230}"/>
              </a:ext>
            </a:extLst>
          </p:cNvPr>
          <p:cNvCxnSpPr/>
          <p:nvPr/>
        </p:nvCxnSpPr>
        <p:spPr>
          <a:xfrm flipH="1">
            <a:off x="3176632" y="1441749"/>
            <a:ext cx="3175" cy="1655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EFB998D9-BB8D-408A-9E59-E30EB07DD9C3}"/>
              </a:ext>
            </a:extLst>
          </p:cNvPr>
          <p:cNvCxnSpPr/>
          <p:nvPr/>
        </p:nvCxnSpPr>
        <p:spPr>
          <a:xfrm flipV="1">
            <a:off x="3089094" y="1607270"/>
            <a:ext cx="87538" cy="1341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5FD4CA57-ECFE-47D9-B063-7A96A975C8E1}"/>
              </a:ext>
            </a:extLst>
          </p:cNvPr>
          <p:cNvCxnSpPr/>
          <p:nvPr/>
        </p:nvCxnSpPr>
        <p:spPr>
          <a:xfrm>
            <a:off x="3176632" y="1617250"/>
            <a:ext cx="133350" cy="1241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AB7ED76-A513-432D-8763-6FF58815EE4F}"/>
              </a:ext>
            </a:extLst>
          </p:cNvPr>
          <p:cNvSpPr txBox="1"/>
          <p:nvPr/>
        </p:nvSpPr>
        <p:spPr>
          <a:xfrm>
            <a:off x="2848623" y="172479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>
                <a:latin typeface="+mn-ea"/>
              </a:rPr>
              <a:t>관리자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588F34D-26E6-4466-8A3C-B2A7010D212E}"/>
              </a:ext>
            </a:extLst>
          </p:cNvPr>
          <p:cNvSpPr txBox="1"/>
          <p:nvPr/>
        </p:nvSpPr>
        <p:spPr>
          <a:xfrm>
            <a:off x="3373469" y="2870994"/>
            <a:ext cx="13211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>
                <a:latin typeface="+mn-ea"/>
              </a:rPr>
              <a:t> 의료진 정보 </a:t>
            </a:r>
            <a:r>
              <a:rPr lang="ko-KR" altLang="en-US" sz="1100" b="1"/>
              <a:t>삭제</a:t>
            </a:r>
            <a:endParaRPr lang="en-US" altLang="ko-KR" sz="1100" b="1" dirty="0"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04FD3B0-93EF-42F4-AAB8-A84BD49CE475}"/>
              </a:ext>
            </a:extLst>
          </p:cNvPr>
          <p:cNvSpPr txBox="1"/>
          <p:nvPr/>
        </p:nvSpPr>
        <p:spPr>
          <a:xfrm>
            <a:off x="5533505" y="2941425"/>
            <a:ext cx="11304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ko-KR" altLang="en-US" sz="1100" b="1">
                <a:latin typeface="+mn-ea"/>
              </a:rPr>
              <a:t>정보 </a:t>
            </a:r>
            <a:r>
              <a:rPr lang="ko-KR" altLang="en-US" sz="1100" b="1"/>
              <a:t>삭제</a:t>
            </a:r>
            <a:r>
              <a:rPr lang="ko-KR" altLang="en-US" sz="1100" b="1">
                <a:latin typeface="+mn-ea"/>
              </a:rPr>
              <a:t> 요청</a:t>
            </a:r>
            <a:endParaRPr lang="en-US" altLang="ko-KR" sz="1100" b="1" dirty="0">
              <a:latin typeface="+mn-ea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C555722-CF2C-49E0-82D2-1C1795652142}"/>
              </a:ext>
            </a:extLst>
          </p:cNvPr>
          <p:cNvSpPr/>
          <p:nvPr/>
        </p:nvSpPr>
        <p:spPr>
          <a:xfrm>
            <a:off x="4521445" y="1415668"/>
            <a:ext cx="1234732" cy="34765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CF990C8-104A-48FC-AC2E-55F95DFD6B93}"/>
              </a:ext>
            </a:extLst>
          </p:cNvPr>
          <p:cNvSpPr txBox="1"/>
          <p:nvPr/>
        </p:nvSpPr>
        <p:spPr>
          <a:xfrm>
            <a:off x="4451395" y="1465507"/>
            <a:ext cx="13211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/>
              <a:t> 의료진 정보 삭제</a:t>
            </a:r>
            <a:endParaRPr lang="ko-KR" altLang="en-US" sz="11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695E819-6DA2-43A0-B25E-B25C975D452E}"/>
              </a:ext>
            </a:extLst>
          </p:cNvPr>
          <p:cNvSpPr/>
          <p:nvPr/>
        </p:nvSpPr>
        <p:spPr>
          <a:xfrm>
            <a:off x="6344125" y="1430510"/>
            <a:ext cx="1068234" cy="34765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94D916B-2C3A-4AF6-87B4-CA78BB74A8D6}"/>
              </a:ext>
            </a:extLst>
          </p:cNvPr>
          <p:cNvSpPr txBox="1"/>
          <p:nvPr/>
        </p:nvSpPr>
        <p:spPr>
          <a:xfrm>
            <a:off x="6290598" y="1480963"/>
            <a:ext cx="1172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서버인터페이스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1850422-9BBB-4A34-A70B-CAA58BAB5EC6}"/>
              </a:ext>
            </a:extLst>
          </p:cNvPr>
          <p:cNvSpPr/>
          <p:nvPr/>
        </p:nvSpPr>
        <p:spPr>
          <a:xfrm>
            <a:off x="5072504" y="2999292"/>
            <a:ext cx="58977" cy="21267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F5BB057-FE01-4622-942B-9645858AC088}"/>
              </a:ext>
            </a:extLst>
          </p:cNvPr>
          <p:cNvSpPr/>
          <p:nvPr/>
        </p:nvSpPr>
        <p:spPr>
          <a:xfrm>
            <a:off x="6908499" y="3149210"/>
            <a:ext cx="45719" cy="736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2B06B29F-21B2-4A2B-84BA-9E5D514D215D}"/>
              </a:ext>
            </a:extLst>
          </p:cNvPr>
          <p:cNvCxnSpPr/>
          <p:nvPr/>
        </p:nvCxnSpPr>
        <p:spPr>
          <a:xfrm>
            <a:off x="5112394" y="3177787"/>
            <a:ext cx="1747441" cy="105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3BAA6BA-AE4C-45AA-8AB5-FC4B317258FF}"/>
              </a:ext>
            </a:extLst>
          </p:cNvPr>
          <p:cNvCxnSpPr/>
          <p:nvPr/>
        </p:nvCxnSpPr>
        <p:spPr>
          <a:xfrm>
            <a:off x="7004896" y="3548242"/>
            <a:ext cx="1747441" cy="105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그룹 153">
            <a:extLst>
              <a:ext uri="{FF2B5EF4-FFF2-40B4-BE49-F238E27FC236}">
                <a16:creationId xmlns:a16="http://schemas.microsoft.com/office/drawing/2014/main" id="{2C1D1886-9117-4B18-994C-784A480CD953}"/>
              </a:ext>
            </a:extLst>
          </p:cNvPr>
          <p:cNvGrpSpPr/>
          <p:nvPr/>
        </p:nvGrpSpPr>
        <p:grpSpPr>
          <a:xfrm>
            <a:off x="8601918" y="1233012"/>
            <a:ext cx="266700" cy="464818"/>
            <a:chOff x="7994278" y="476165"/>
            <a:chExt cx="266700" cy="464818"/>
          </a:xfrm>
        </p:grpSpPr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4DEE72EC-ABF1-4D44-BC8C-2B74B53BBEE3}"/>
                </a:ext>
              </a:extLst>
            </p:cNvPr>
            <p:cNvSpPr/>
            <p:nvPr/>
          </p:nvSpPr>
          <p:spPr>
            <a:xfrm>
              <a:off x="8040090" y="476165"/>
              <a:ext cx="148722" cy="16499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1FB3296F-85E3-4DF1-B6C9-F3A82F21F72A}"/>
                </a:ext>
              </a:extLst>
            </p:cNvPr>
            <p:cNvCxnSpPr/>
            <p:nvPr/>
          </p:nvCxnSpPr>
          <p:spPr>
            <a:xfrm flipV="1">
              <a:off x="7994278" y="714591"/>
              <a:ext cx="266700" cy="95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8507D58D-D182-4CA0-B7D0-D19FEAFDC0C7}"/>
                </a:ext>
              </a:extLst>
            </p:cNvPr>
            <p:cNvCxnSpPr/>
            <p:nvPr/>
          </p:nvCxnSpPr>
          <p:spPr>
            <a:xfrm flipH="1">
              <a:off x="8127628" y="641356"/>
              <a:ext cx="3175" cy="1655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0B15EE43-2C7C-41F9-AB96-9D6768E27C64}"/>
                </a:ext>
              </a:extLst>
            </p:cNvPr>
            <p:cNvCxnSpPr/>
            <p:nvPr/>
          </p:nvCxnSpPr>
          <p:spPr>
            <a:xfrm flipV="1">
              <a:off x="8040090" y="806877"/>
              <a:ext cx="87538" cy="1341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BB777F9C-AB6C-4464-9AF2-40C5E3C9DEFF}"/>
                </a:ext>
              </a:extLst>
            </p:cNvPr>
            <p:cNvCxnSpPr/>
            <p:nvPr/>
          </p:nvCxnSpPr>
          <p:spPr>
            <a:xfrm>
              <a:off x="8127628" y="816857"/>
              <a:ext cx="133350" cy="1241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894F0236-2CDA-4D73-AB38-FF63AD4481B9}"/>
              </a:ext>
            </a:extLst>
          </p:cNvPr>
          <p:cNvSpPr txBox="1"/>
          <p:nvPr/>
        </p:nvSpPr>
        <p:spPr>
          <a:xfrm>
            <a:off x="8387374" y="1700976"/>
            <a:ext cx="11304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>
                <a:latin typeface="+mn-ea"/>
              </a:rPr>
              <a:t>통합 관리 서버</a:t>
            </a:r>
            <a:endParaRPr lang="ko-KR" altLang="en-US" sz="1100" b="1" dirty="0">
              <a:latin typeface="+mn-ea"/>
            </a:endParaRP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AE144DB2-6D48-41E6-9904-12DFFB7ED28D}"/>
              </a:ext>
            </a:extLst>
          </p:cNvPr>
          <p:cNvCxnSpPr/>
          <p:nvPr/>
        </p:nvCxnSpPr>
        <p:spPr>
          <a:xfrm>
            <a:off x="8790970" y="1927026"/>
            <a:ext cx="17182" cy="3629445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DF7B141-E855-4AAC-9123-D6F3BEE8059D}"/>
              </a:ext>
            </a:extLst>
          </p:cNvPr>
          <p:cNvSpPr/>
          <p:nvPr/>
        </p:nvSpPr>
        <p:spPr>
          <a:xfrm>
            <a:off x="8779894" y="3496042"/>
            <a:ext cx="59655" cy="3893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F6148EB-100A-4B4F-821C-FBE85279D1F4}"/>
              </a:ext>
            </a:extLst>
          </p:cNvPr>
          <p:cNvSpPr txBox="1"/>
          <p:nvPr/>
        </p:nvSpPr>
        <p:spPr>
          <a:xfrm>
            <a:off x="7529517" y="3329360"/>
            <a:ext cx="8338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>
                <a:latin typeface="+mn-ea"/>
              </a:rPr>
              <a:t>DB Query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50" name="원통 169">
            <a:extLst>
              <a:ext uri="{FF2B5EF4-FFF2-40B4-BE49-F238E27FC236}">
                <a16:creationId xmlns:a16="http://schemas.microsoft.com/office/drawing/2014/main" id="{7D232097-5810-4798-B7B1-CC3555D4F226}"/>
              </a:ext>
            </a:extLst>
          </p:cNvPr>
          <p:cNvSpPr/>
          <p:nvPr/>
        </p:nvSpPr>
        <p:spPr>
          <a:xfrm>
            <a:off x="8956156" y="1461550"/>
            <a:ext cx="276620" cy="212773"/>
          </a:xfrm>
          <a:prstGeom prst="can">
            <a:avLst>
              <a:gd name="adj" fmla="val 18489"/>
            </a:avLst>
          </a:prstGeom>
          <a:solidFill>
            <a:schemeClr val="bg1">
              <a:lumMod val="75000"/>
            </a:schemeClr>
          </a:solidFill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55679509-AF28-4C1B-8E83-DDD862BC81C5}"/>
              </a:ext>
            </a:extLst>
          </p:cNvPr>
          <p:cNvCxnSpPr/>
          <p:nvPr/>
        </p:nvCxnSpPr>
        <p:spPr>
          <a:xfrm>
            <a:off x="7030176" y="3813848"/>
            <a:ext cx="1727914" cy="102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19B22B11-015C-42E0-9979-5452721326F3}"/>
              </a:ext>
            </a:extLst>
          </p:cNvPr>
          <p:cNvSpPr txBox="1"/>
          <p:nvPr/>
        </p:nvSpPr>
        <p:spPr>
          <a:xfrm>
            <a:off x="7550702" y="3799896"/>
            <a:ext cx="9845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Return data</a:t>
            </a:r>
            <a:endParaRPr lang="ko-KR" altLang="en-US" sz="1100" b="1" dirty="0">
              <a:latin typeface="+mn-ea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3E956AB5-C6DC-4C49-9A1A-A642D1944385}"/>
              </a:ext>
            </a:extLst>
          </p:cNvPr>
          <p:cNvCxnSpPr/>
          <p:nvPr/>
        </p:nvCxnSpPr>
        <p:spPr>
          <a:xfrm>
            <a:off x="5124087" y="3868883"/>
            <a:ext cx="1727914" cy="102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B3B29676-CCAD-4750-A30C-B4A69A9DD27D}"/>
              </a:ext>
            </a:extLst>
          </p:cNvPr>
          <p:cNvSpPr txBox="1"/>
          <p:nvPr/>
        </p:nvSpPr>
        <p:spPr>
          <a:xfrm>
            <a:off x="5564268" y="3895411"/>
            <a:ext cx="9028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Reply data</a:t>
            </a:r>
            <a:endParaRPr lang="ko-KR" altLang="en-US" sz="1100" b="1" dirty="0">
              <a:latin typeface="+mn-ea"/>
            </a:endParaRPr>
          </a:p>
        </p:txBody>
      </p:sp>
      <p:grpSp>
        <p:nvGrpSpPr>
          <p:cNvPr id="55" name="그룹 129">
            <a:extLst>
              <a:ext uri="{FF2B5EF4-FFF2-40B4-BE49-F238E27FC236}">
                <a16:creationId xmlns:a16="http://schemas.microsoft.com/office/drawing/2014/main" id="{233A9CBE-29B2-47CB-9559-92B27FAC4C66}"/>
              </a:ext>
            </a:extLst>
          </p:cNvPr>
          <p:cNvGrpSpPr/>
          <p:nvPr/>
        </p:nvGrpSpPr>
        <p:grpSpPr>
          <a:xfrm>
            <a:off x="2873281" y="3641054"/>
            <a:ext cx="4107123" cy="1653171"/>
            <a:chOff x="1699205" y="1864005"/>
            <a:chExt cx="6640462" cy="2367156"/>
          </a:xfrm>
        </p:grpSpPr>
        <p:grpSp>
          <p:nvGrpSpPr>
            <p:cNvPr id="56" name="그룹 130">
              <a:extLst>
                <a:ext uri="{FF2B5EF4-FFF2-40B4-BE49-F238E27FC236}">
                  <a16:creationId xmlns:a16="http://schemas.microsoft.com/office/drawing/2014/main" id="{45C3149B-E724-4295-8993-3B4ABCE7F37D}"/>
                </a:ext>
              </a:extLst>
            </p:cNvPr>
            <p:cNvGrpSpPr/>
            <p:nvPr/>
          </p:nvGrpSpPr>
          <p:grpSpPr>
            <a:xfrm>
              <a:off x="1756119" y="1965003"/>
              <a:ext cx="782059" cy="315725"/>
              <a:chOff x="1797898" y="4138464"/>
              <a:chExt cx="782059" cy="315725"/>
            </a:xfrm>
          </p:grpSpPr>
          <p:cxnSp>
            <p:nvCxnSpPr>
              <p:cNvPr id="59" name="직선 연결선 58">
                <a:extLst>
                  <a:ext uri="{FF2B5EF4-FFF2-40B4-BE49-F238E27FC236}">
                    <a16:creationId xmlns:a16="http://schemas.microsoft.com/office/drawing/2014/main" id="{7B2D6416-5738-4134-B134-242FE9B35346}"/>
                  </a:ext>
                </a:extLst>
              </p:cNvPr>
              <p:cNvCxnSpPr/>
              <p:nvPr/>
            </p:nvCxnSpPr>
            <p:spPr>
              <a:xfrm>
                <a:off x="1797898" y="4454189"/>
                <a:ext cx="630420" cy="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>
                <a:extLst>
                  <a:ext uri="{FF2B5EF4-FFF2-40B4-BE49-F238E27FC236}">
                    <a16:creationId xmlns:a16="http://schemas.microsoft.com/office/drawing/2014/main" id="{363FF750-0EBE-4346-9B2F-544777C22BC1}"/>
                  </a:ext>
                </a:extLst>
              </p:cNvPr>
              <p:cNvCxnSpPr/>
              <p:nvPr/>
            </p:nvCxnSpPr>
            <p:spPr>
              <a:xfrm flipH="1">
                <a:off x="2575144" y="4138464"/>
                <a:ext cx="2589" cy="210474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연결선 60">
                <a:extLst>
                  <a:ext uri="{FF2B5EF4-FFF2-40B4-BE49-F238E27FC236}">
                    <a16:creationId xmlns:a16="http://schemas.microsoft.com/office/drawing/2014/main" id="{AAE3C318-CB94-4B0F-B7A6-1683A5D519C7}"/>
                  </a:ext>
                </a:extLst>
              </p:cNvPr>
              <p:cNvCxnSpPr/>
              <p:nvPr/>
            </p:nvCxnSpPr>
            <p:spPr>
              <a:xfrm flipV="1">
                <a:off x="2416564" y="4348938"/>
                <a:ext cx="163393" cy="105251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75C671F-0579-486F-99BC-A0D0622865DE}"/>
                </a:ext>
              </a:extLst>
            </p:cNvPr>
            <p:cNvSpPr txBox="1"/>
            <p:nvPr/>
          </p:nvSpPr>
          <p:spPr>
            <a:xfrm>
              <a:off x="1699205" y="1864005"/>
              <a:ext cx="882076" cy="50229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alt</a:t>
              </a:r>
              <a:endParaRPr lang="ko-KR" altLang="en-US" sz="1400" dirty="0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824CCC18-A12E-4A04-8A36-3BC971E121C1}"/>
                </a:ext>
              </a:extLst>
            </p:cNvPr>
            <p:cNvSpPr/>
            <p:nvPr/>
          </p:nvSpPr>
          <p:spPr>
            <a:xfrm>
              <a:off x="1756118" y="1948582"/>
              <a:ext cx="6583549" cy="2282579"/>
            </a:xfrm>
            <a:prstGeom prst="rect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F6F2C07D-64BE-4CE6-8E33-D12922852450}"/>
              </a:ext>
            </a:extLst>
          </p:cNvPr>
          <p:cNvCxnSpPr/>
          <p:nvPr/>
        </p:nvCxnSpPr>
        <p:spPr>
          <a:xfrm>
            <a:off x="2883824" y="4507051"/>
            <a:ext cx="4375499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B82D695F-0C11-4DCC-A436-D66772CEE45C}"/>
              </a:ext>
            </a:extLst>
          </p:cNvPr>
          <p:cNvSpPr txBox="1"/>
          <p:nvPr/>
        </p:nvSpPr>
        <p:spPr>
          <a:xfrm>
            <a:off x="3479994" y="3711472"/>
            <a:ext cx="1330814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0000CC"/>
                </a:solidFill>
                <a:latin typeface="+mn-ea"/>
              </a:rPr>
              <a:t>[</a:t>
            </a:r>
            <a:r>
              <a:rPr lang="ko-KR" altLang="en-US" sz="1100" b="1" dirty="0">
                <a:solidFill>
                  <a:srgbClr val="0000CC"/>
                </a:solidFill>
                <a:latin typeface="+mn-ea"/>
              </a:rPr>
              <a:t>요청결과 </a:t>
            </a:r>
            <a:r>
              <a:rPr lang="en-US" altLang="ko-KR" sz="1100" b="1" dirty="0">
                <a:solidFill>
                  <a:srgbClr val="0000CC"/>
                </a:solidFill>
                <a:latin typeface="+mn-ea"/>
              </a:rPr>
              <a:t>= </a:t>
            </a:r>
            <a:r>
              <a:rPr lang="ko-KR" altLang="en-US" sz="1100" b="1" dirty="0">
                <a:solidFill>
                  <a:srgbClr val="0000CC"/>
                </a:solidFill>
                <a:latin typeface="+mn-ea"/>
              </a:rPr>
              <a:t>승인</a:t>
            </a:r>
            <a:r>
              <a:rPr lang="en-US" altLang="ko-KR" sz="1100" b="1" dirty="0">
                <a:solidFill>
                  <a:srgbClr val="0000CC"/>
                </a:solidFill>
                <a:latin typeface="+mn-ea"/>
              </a:rPr>
              <a:t>]</a:t>
            </a: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12E56094-0459-4667-9E84-2211E079560A}"/>
              </a:ext>
            </a:extLst>
          </p:cNvPr>
          <p:cNvCxnSpPr/>
          <p:nvPr/>
        </p:nvCxnSpPr>
        <p:spPr>
          <a:xfrm>
            <a:off x="3289378" y="4232769"/>
            <a:ext cx="1727914" cy="102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4ED0959A-2219-403E-A34D-526CB73DFEB1}"/>
              </a:ext>
            </a:extLst>
          </p:cNvPr>
          <p:cNvSpPr txBox="1"/>
          <p:nvPr/>
        </p:nvSpPr>
        <p:spPr>
          <a:xfrm>
            <a:off x="3477463" y="4741285"/>
            <a:ext cx="13708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>
                <a:latin typeface="+mn-ea"/>
              </a:rPr>
              <a:t>정보 </a:t>
            </a:r>
            <a:r>
              <a:rPr lang="ko-KR" altLang="en-US" sz="1100" b="1"/>
              <a:t>삭제</a:t>
            </a:r>
            <a:r>
              <a:rPr lang="ko-KR" altLang="en-US" sz="1100" b="1">
                <a:latin typeface="+mn-ea"/>
              </a:rPr>
              <a:t> </a:t>
            </a:r>
            <a:r>
              <a:rPr lang="ko-KR" altLang="en-US" sz="1100" b="1" dirty="0">
                <a:latin typeface="+mn-ea"/>
              </a:rPr>
              <a:t>실패</a:t>
            </a:r>
            <a:endParaRPr lang="en-US" altLang="ko-KR" sz="1100" b="1" dirty="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b="1" dirty="0">
                <a:latin typeface="+mn-ea"/>
              </a:rPr>
              <a:t>(</a:t>
            </a:r>
            <a:r>
              <a:rPr lang="ko-KR" altLang="en-US" sz="1100" b="1" dirty="0">
                <a:latin typeface="+mn-ea"/>
              </a:rPr>
              <a:t>전송 오류 </a:t>
            </a:r>
            <a:r>
              <a:rPr lang="ko-KR" altLang="en-US" sz="1100" b="1" dirty="0" err="1">
                <a:latin typeface="+mn-ea"/>
              </a:rPr>
              <a:t>메세지</a:t>
            </a:r>
            <a:r>
              <a:rPr lang="en-US" altLang="ko-KR" sz="1100" b="1" dirty="0">
                <a:latin typeface="+mn-ea"/>
              </a:rPr>
              <a:t>)</a:t>
            </a:r>
            <a:endParaRPr lang="ko-KR" altLang="en-US" sz="1100" b="1" dirty="0">
              <a:latin typeface="+mn-ea"/>
            </a:endParaRPr>
          </a:p>
          <a:p>
            <a:pPr algn="ctr"/>
            <a:endParaRPr lang="ko-KR" altLang="en-US" sz="1100" b="1" dirty="0">
              <a:latin typeface="+mn-ea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F11FB98-8E83-43A3-9ACB-E5C43096643E}"/>
              </a:ext>
            </a:extLst>
          </p:cNvPr>
          <p:cNvSpPr txBox="1"/>
          <p:nvPr/>
        </p:nvSpPr>
        <p:spPr>
          <a:xfrm>
            <a:off x="3463666" y="4536036"/>
            <a:ext cx="1330814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0000CC"/>
                </a:solidFill>
                <a:latin typeface="+mn-ea"/>
              </a:rPr>
              <a:t>[</a:t>
            </a:r>
            <a:r>
              <a:rPr lang="ko-KR" altLang="en-US" sz="1100" b="1" dirty="0">
                <a:solidFill>
                  <a:srgbClr val="0000CC"/>
                </a:solidFill>
                <a:latin typeface="+mn-ea"/>
              </a:rPr>
              <a:t>요청결과 </a:t>
            </a:r>
            <a:r>
              <a:rPr lang="en-US" altLang="ko-KR" sz="1100" b="1" dirty="0">
                <a:solidFill>
                  <a:srgbClr val="0000CC"/>
                </a:solidFill>
                <a:latin typeface="+mn-ea"/>
              </a:rPr>
              <a:t>= </a:t>
            </a:r>
            <a:r>
              <a:rPr lang="ko-KR" altLang="en-US" sz="1100" b="1" dirty="0">
                <a:solidFill>
                  <a:srgbClr val="0000CC"/>
                </a:solidFill>
                <a:latin typeface="+mn-ea"/>
              </a:rPr>
              <a:t>거부</a:t>
            </a:r>
            <a:r>
              <a:rPr lang="en-US" altLang="ko-KR" sz="1100" b="1" dirty="0">
                <a:solidFill>
                  <a:srgbClr val="0000CC"/>
                </a:solidFill>
                <a:latin typeface="+mn-ea"/>
              </a:rPr>
              <a:t>]</a:t>
            </a: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ADDF07EF-E218-4F10-B11E-42FF9FE7FEEE}"/>
              </a:ext>
            </a:extLst>
          </p:cNvPr>
          <p:cNvCxnSpPr/>
          <p:nvPr/>
        </p:nvCxnSpPr>
        <p:spPr>
          <a:xfrm>
            <a:off x="3286662" y="5046453"/>
            <a:ext cx="1727914" cy="102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434EC881-3608-4987-A67C-B226E88C8171}"/>
              </a:ext>
            </a:extLst>
          </p:cNvPr>
          <p:cNvSpPr/>
          <p:nvPr/>
        </p:nvSpPr>
        <p:spPr>
          <a:xfrm>
            <a:off x="2916495" y="3055404"/>
            <a:ext cx="247674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90500" indent="-190500" algn="ctr" fontAlgn="base"/>
            <a:r>
              <a:rPr lang="en-US" altLang="ko-KR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(</a:t>
            </a:r>
            <a:r>
              <a:rPr lang="ko-KR" altLang="en-US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의료진 </a:t>
            </a:r>
            <a:r>
              <a:rPr lang="en-US" altLang="ko-KR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ID)</a:t>
            </a:r>
            <a:endParaRPr lang="ko-KR" altLang="en-US" sz="1100" b="1" kern="0" spc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B3CB513C-9331-480E-B5FE-999A3CCD7EBD}"/>
              </a:ext>
            </a:extLst>
          </p:cNvPr>
          <p:cNvSpPr/>
          <p:nvPr/>
        </p:nvSpPr>
        <p:spPr>
          <a:xfrm>
            <a:off x="4764963" y="3159773"/>
            <a:ext cx="247674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90500" indent="-190500" algn="ctr" fontAlgn="base"/>
            <a:r>
              <a:rPr lang="en-US" altLang="ko-KR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(</a:t>
            </a:r>
            <a:r>
              <a:rPr lang="ko-KR" altLang="en-US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의료진 </a:t>
            </a:r>
            <a:r>
              <a:rPr lang="en-US" altLang="ko-KR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ID)</a:t>
            </a:r>
            <a:endParaRPr lang="ko-KR" altLang="en-US" sz="1100" b="1" kern="0" spc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4227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50414F0-39F3-486F-A5F3-D47D914EDB1C}"/>
              </a:ext>
            </a:extLst>
          </p:cNvPr>
          <p:cNvSpPr txBox="1"/>
          <p:nvPr/>
        </p:nvSpPr>
        <p:spPr>
          <a:xfrm>
            <a:off x="3614016" y="3674522"/>
            <a:ext cx="1130438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>
                <a:latin typeface="+mn-ea"/>
              </a:rPr>
              <a:t>정보 </a:t>
            </a:r>
            <a:r>
              <a:rPr lang="ko-KR" altLang="en-US" sz="1100" b="1"/>
              <a:t>검색</a:t>
            </a:r>
            <a:r>
              <a:rPr lang="ko-KR" altLang="en-US" sz="1100" b="1">
                <a:latin typeface="+mn-ea"/>
              </a:rPr>
              <a:t> 성공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9FA46D9-B78F-45D1-83E2-36C10191C570}"/>
              </a:ext>
            </a:extLst>
          </p:cNvPr>
          <p:cNvSpPr/>
          <p:nvPr/>
        </p:nvSpPr>
        <p:spPr>
          <a:xfrm>
            <a:off x="4406374" y="1277950"/>
            <a:ext cx="3172036" cy="6253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52D47A2-9574-4369-BC1A-6C4F18D43F2E}"/>
              </a:ext>
            </a:extLst>
          </p:cNvPr>
          <p:cNvCxnSpPr/>
          <p:nvPr/>
        </p:nvCxnSpPr>
        <p:spPr>
          <a:xfrm>
            <a:off x="3203882" y="1901859"/>
            <a:ext cx="2736" cy="3608432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463A6F9-9ED8-4EEB-BF9C-00DC799392D5}"/>
              </a:ext>
            </a:extLst>
          </p:cNvPr>
          <p:cNvCxnSpPr/>
          <p:nvPr/>
        </p:nvCxnSpPr>
        <p:spPr>
          <a:xfrm>
            <a:off x="5088747" y="1795934"/>
            <a:ext cx="16414" cy="3714357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08A25BB-6616-49AA-921E-D964C1522489}"/>
              </a:ext>
            </a:extLst>
          </p:cNvPr>
          <p:cNvCxnSpPr/>
          <p:nvPr/>
        </p:nvCxnSpPr>
        <p:spPr>
          <a:xfrm>
            <a:off x="6914551" y="1891052"/>
            <a:ext cx="9880" cy="3619239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2267BED-726F-4EB9-A7AD-5BFF7CF8BE08}"/>
              </a:ext>
            </a:extLst>
          </p:cNvPr>
          <p:cNvSpPr/>
          <p:nvPr/>
        </p:nvSpPr>
        <p:spPr>
          <a:xfrm>
            <a:off x="3181829" y="2821538"/>
            <a:ext cx="66338" cy="24726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96AE3D8-041C-48BC-9E5F-2D1016E0318F}"/>
              </a:ext>
            </a:extLst>
          </p:cNvPr>
          <p:cNvCxnSpPr/>
          <p:nvPr/>
        </p:nvCxnSpPr>
        <p:spPr>
          <a:xfrm>
            <a:off x="3248167" y="3089136"/>
            <a:ext cx="1747441" cy="105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38">
            <a:extLst>
              <a:ext uri="{FF2B5EF4-FFF2-40B4-BE49-F238E27FC236}">
                <a16:creationId xmlns:a16="http://schemas.microsoft.com/office/drawing/2014/main" id="{F43CF0F7-B442-4314-99BB-3150BD82D59D}"/>
              </a:ext>
            </a:extLst>
          </p:cNvPr>
          <p:cNvGrpSpPr/>
          <p:nvPr/>
        </p:nvGrpSpPr>
        <p:grpSpPr>
          <a:xfrm>
            <a:off x="2698948" y="2297985"/>
            <a:ext cx="4780917" cy="3098801"/>
            <a:chOff x="1755438" y="1925448"/>
            <a:chExt cx="6584229" cy="2305713"/>
          </a:xfrm>
        </p:grpSpPr>
        <p:grpSp>
          <p:nvGrpSpPr>
            <p:cNvPr id="12" name="그룹 39">
              <a:extLst>
                <a:ext uri="{FF2B5EF4-FFF2-40B4-BE49-F238E27FC236}">
                  <a16:creationId xmlns:a16="http://schemas.microsoft.com/office/drawing/2014/main" id="{D314BD45-96B3-4321-8A31-C7AA2B5C5D44}"/>
                </a:ext>
              </a:extLst>
            </p:cNvPr>
            <p:cNvGrpSpPr/>
            <p:nvPr/>
          </p:nvGrpSpPr>
          <p:grpSpPr>
            <a:xfrm>
              <a:off x="1756119" y="1952131"/>
              <a:ext cx="713077" cy="216465"/>
              <a:chOff x="1797898" y="4125592"/>
              <a:chExt cx="713077" cy="216465"/>
            </a:xfrm>
          </p:grpSpPr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40962750-2E36-44C0-B048-DF809466C9B7}"/>
                  </a:ext>
                </a:extLst>
              </p:cNvPr>
              <p:cNvCxnSpPr/>
              <p:nvPr/>
            </p:nvCxnSpPr>
            <p:spPr>
              <a:xfrm>
                <a:off x="1797898" y="4341499"/>
                <a:ext cx="548724" cy="5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91447AB9-DF13-482E-8AE0-4D1BBC11F113}"/>
                  </a:ext>
                </a:extLst>
              </p:cNvPr>
              <p:cNvCxnSpPr/>
              <p:nvPr/>
            </p:nvCxnSpPr>
            <p:spPr>
              <a:xfrm>
                <a:off x="2510559" y="4125592"/>
                <a:ext cx="416" cy="11029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E1D09BA8-72B6-4AAB-9565-04603C29B119}"/>
                  </a:ext>
                </a:extLst>
              </p:cNvPr>
              <p:cNvCxnSpPr/>
              <p:nvPr/>
            </p:nvCxnSpPr>
            <p:spPr>
              <a:xfrm flipV="1">
                <a:off x="2346622" y="4236249"/>
                <a:ext cx="163392" cy="10525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BBCCE84-8D52-401C-9BC2-1D1E9DD9A64B}"/>
                </a:ext>
              </a:extLst>
            </p:cNvPr>
            <p:cNvSpPr txBox="1"/>
            <p:nvPr/>
          </p:nvSpPr>
          <p:spPr>
            <a:xfrm>
              <a:off x="1755438" y="1925448"/>
              <a:ext cx="4764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opt</a:t>
              </a:r>
              <a:endParaRPr lang="ko-KR" altLang="en-US" sz="1400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21CB71B2-A7EA-4816-B545-4D48147EB786}"/>
                </a:ext>
              </a:extLst>
            </p:cNvPr>
            <p:cNvSpPr/>
            <p:nvPr/>
          </p:nvSpPr>
          <p:spPr>
            <a:xfrm>
              <a:off x="1756118" y="1948582"/>
              <a:ext cx="6583549" cy="2282579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타원 17">
            <a:extLst>
              <a:ext uri="{FF2B5EF4-FFF2-40B4-BE49-F238E27FC236}">
                <a16:creationId xmlns:a16="http://schemas.microsoft.com/office/drawing/2014/main" id="{F4336D8B-FA06-41F3-A9EB-C86F62CA13C3}"/>
              </a:ext>
            </a:extLst>
          </p:cNvPr>
          <p:cNvSpPr/>
          <p:nvPr/>
        </p:nvSpPr>
        <p:spPr>
          <a:xfrm>
            <a:off x="3089094" y="1276558"/>
            <a:ext cx="148722" cy="16499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65AD4A90-D475-4477-BAFA-842AE135CA29}"/>
              </a:ext>
            </a:extLst>
          </p:cNvPr>
          <p:cNvCxnSpPr/>
          <p:nvPr/>
        </p:nvCxnSpPr>
        <p:spPr>
          <a:xfrm flipV="1">
            <a:off x="3043282" y="1514984"/>
            <a:ext cx="266700" cy="95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8C1E4064-990E-4605-AC28-5941EF3D2230}"/>
              </a:ext>
            </a:extLst>
          </p:cNvPr>
          <p:cNvCxnSpPr/>
          <p:nvPr/>
        </p:nvCxnSpPr>
        <p:spPr>
          <a:xfrm flipH="1">
            <a:off x="3176632" y="1441749"/>
            <a:ext cx="3175" cy="1655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EFB998D9-BB8D-408A-9E59-E30EB07DD9C3}"/>
              </a:ext>
            </a:extLst>
          </p:cNvPr>
          <p:cNvCxnSpPr/>
          <p:nvPr/>
        </p:nvCxnSpPr>
        <p:spPr>
          <a:xfrm flipV="1">
            <a:off x="3089094" y="1607270"/>
            <a:ext cx="87538" cy="1341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5FD4CA57-ECFE-47D9-B063-7A96A975C8E1}"/>
              </a:ext>
            </a:extLst>
          </p:cNvPr>
          <p:cNvCxnSpPr/>
          <p:nvPr/>
        </p:nvCxnSpPr>
        <p:spPr>
          <a:xfrm>
            <a:off x="3176632" y="1617250"/>
            <a:ext cx="133350" cy="1241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AB7ED76-A513-432D-8763-6FF58815EE4F}"/>
              </a:ext>
            </a:extLst>
          </p:cNvPr>
          <p:cNvSpPr txBox="1"/>
          <p:nvPr/>
        </p:nvSpPr>
        <p:spPr>
          <a:xfrm>
            <a:off x="2848623" y="172479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>
                <a:latin typeface="+mn-ea"/>
              </a:rPr>
              <a:t>관리자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588F34D-26E6-4466-8A3C-B2A7010D212E}"/>
              </a:ext>
            </a:extLst>
          </p:cNvPr>
          <p:cNvSpPr txBox="1"/>
          <p:nvPr/>
        </p:nvSpPr>
        <p:spPr>
          <a:xfrm>
            <a:off x="3373469" y="2870994"/>
            <a:ext cx="13211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>
                <a:latin typeface="+mn-ea"/>
              </a:rPr>
              <a:t> 의료진 정보 </a:t>
            </a:r>
            <a:r>
              <a:rPr lang="ko-KR" altLang="en-US" sz="1100" b="1"/>
              <a:t>검색</a:t>
            </a:r>
            <a:endParaRPr lang="en-US" altLang="ko-KR" sz="1100" b="1" dirty="0"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04FD3B0-93EF-42F4-AAB8-A84BD49CE475}"/>
              </a:ext>
            </a:extLst>
          </p:cNvPr>
          <p:cNvSpPr txBox="1"/>
          <p:nvPr/>
        </p:nvSpPr>
        <p:spPr>
          <a:xfrm>
            <a:off x="5533505" y="2941425"/>
            <a:ext cx="11304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ko-KR" altLang="en-US" sz="1100" b="1">
                <a:latin typeface="+mn-ea"/>
              </a:rPr>
              <a:t>정보 </a:t>
            </a:r>
            <a:r>
              <a:rPr lang="ko-KR" altLang="en-US" sz="1100" b="1"/>
              <a:t>검색</a:t>
            </a:r>
            <a:r>
              <a:rPr lang="ko-KR" altLang="en-US" sz="1100" b="1">
                <a:latin typeface="+mn-ea"/>
              </a:rPr>
              <a:t> 요청</a:t>
            </a:r>
            <a:endParaRPr lang="en-US" altLang="ko-KR" sz="1100" b="1" dirty="0">
              <a:latin typeface="+mn-ea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C555722-CF2C-49E0-82D2-1C1795652142}"/>
              </a:ext>
            </a:extLst>
          </p:cNvPr>
          <p:cNvSpPr/>
          <p:nvPr/>
        </p:nvSpPr>
        <p:spPr>
          <a:xfrm>
            <a:off x="4521445" y="1415668"/>
            <a:ext cx="1234732" cy="34765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CF990C8-104A-48FC-AC2E-55F95DFD6B93}"/>
              </a:ext>
            </a:extLst>
          </p:cNvPr>
          <p:cNvSpPr txBox="1"/>
          <p:nvPr/>
        </p:nvSpPr>
        <p:spPr>
          <a:xfrm>
            <a:off x="4451395" y="1465507"/>
            <a:ext cx="13211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/>
              <a:t> 의료진 정보 검색</a:t>
            </a:r>
            <a:endParaRPr lang="ko-KR" altLang="en-US" sz="11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695E819-6DA2-43A0-B25E-B25C975D452E}"/>
              </a:ext>
            </a:extLst>
          </p:cNvPr>
          <p:cNvSpPr/>
          <p:nvPr/>
        </p:nvSpPr>
        <p:spPr>
          <a:xfrm>
            <a:off x="6344125" y="1430510"/>
            <a:ext cx="1068234" cy="34765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94D916B-2C3A-4AF6-87B4-CA78BB74A8D6}"/>
              </a:ext>
            </a:extLst>
          </p:cNvPr>
          <p:cNvSpPr txBox="1"/>
          <p:nvPr/>
        </p:nvSpPr>
        <p:spPr>
          <a:xfrm>
            <a:off x="6290598" y="1480963"/>
            <a:ext cx="1172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서버인터페이스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1850422-9BBB-4A34-A70B-CAA58BAB5EC6}"/>
              </a:ext>
            </a:extLst>
          </p:cNvPr>
          <p:cNvSpPr/>
          <p:nvPr/>
        </p:nvSpPr>
        <p:spPr>
          <a:xfrm>
            <a:off x="5072504" y="2999292"/>
            <a:ext cx="58977" cy="21267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F5BB057-FE01-4622-942B-9645858AC088}"/>
              </a:ext>
            </a:extLst>
          </p:cNvPr>
          <p:cNvSpPr/>
          <p:nvPr/>
        </p:nvSpPr>
        <p:spPr>
          <a:xfrm>
            <a:off x="6908499" y="3149210"/>
            <a:ext cx="45719" cy="736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2B06B29F-21B2-4A2B-84BA-9E5D514D215D}"/>
              </a:ext>
            </a:extLst>
          </p:cNvPr>
          <p:cNvCxnSpPr/>
          <p:nvPr/>
        </p:nvCxnSpPr>
        <p:spPr>
          <a:xfrm>
            <a:off x="5112394" y="3177787"/>
            <a:ext cx="1747441" cy="105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3BAA6BA-AE4C-45AA-8AB5-FC4B317258FF}"/>
              </a:ext>
            </a:extLst>
          </p:cNvPr>
          <p:cNvCxnSpPr/>
          <p:nvPr/>
        </p:nvCxnSpPr>
        <p:spPr>
          <a:xfrm>
            <a:off x="7004896" y="3548242"/>
            <a:ext cx="1747441" cy="105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그룹 153">
            <a:extLst>
              <a:ext uri="{FF2B5EF4-FFF2-40B4-BE49-F238E27FC236}">
                <a16:creationId xmlns:a16="http://schemas.microsoft.com/office/drawing/2014/main" id="{2C1D1886-9117-4B18-994C-784A480CD953}"/>
              </a:ext>
            </a:extLst>
          </p:cNvPr>
          <p:cNvGrpSpPr/>
          <p:nvPr/>
        </p:nvGrpSpPr>
        <p:grpSpPr>
          <a:xfrm>
            <a:off x="8601918" y="1233012"/>
            <a:ext cx="266700" cy="464818"/>
            <a:chOff x="7994278" y="476165"/>
            <a:chExt cx="266700" cy="464818"/>
          </a:xfrm>
        </p:grpSpPr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4DEE72EC-ABF1-4D44-BC8C-2B74B53BBEE3}"/>
                </a:ext>
              </a:extLst>
            </p:cNvPr>
            <p:cNvSpPr/>
            <p:nvPr/>
          </p:nvSpPr>
          <p:spPr>
            <a:xfrm>
              <a:off x="8040090" y="476165"/>
              <a:ext cx="148722" cy="16499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1FB3296F-85E3-4DF1-B6C9-F3A82F21F72A}"/>
                </a:ext>
              </a:extLst>
            </p:cNvPr>
            <p:cNvCxnSpPr/>
            <p:nvPr/>
          </p:nvCxnSpPr>
          <p:spPr>
            <a:xfrm flipV="1">
              <a:off x="7994278" y="714591"/>
              <a:ext cx="266700" cy="95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8507D58D-D182-4CA0-B7D0-D19FEAFDC0C7}"/>
                </a:ext>
              </a:extLst>
            </p:cNvPr>
            <p:cNvCxnSpPr/>
            <p:nvPr/>
          </p:nvCxnSpPr>
          <p:spPr>
            <a:xfrm flipH="1">
              <a:off x="8127628" y="641356"/>
              <a:ext cx="3175" cy="1655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0B15EE43-2C7C-41F9-AB96-9D6768E27C64}"/>
                </a:ext>
              </a:extLst>
            </p:cNvPr>
            <p:cNvCxnSpPr/>
            <p:nvPr/>
          </p:nvCxnSpPr>
          <p:spPr>
            <a:xfrm flipV="1">
              <a:off x="8040090" y="806877"/>
              <a:ext cx="87538" cy="1341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BB777F9C-AB6C-4464-9AF2-40C5E3C9DEFF}"/>
                </a:ext>
              </a:extLst>
            </p:cNvPr>
            <p:cNvCxnSpPr/>
            <p:nvPr/>
          </p:nvCxnSpPr>
          <p:spPr>
            <a:xfrm>
              <a:off x="8127628" y="816857"/>
              <a:ext cx="133350" cy="1241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894F0236-2CDA-4D73-AB38-FF63AD4481B9}"/>
              </a:ext>
            </a:extLst>
          </p:cNvPr>
          <p:cNvSpPr txBox="1"/>
          <p:nvPr/>
        </p:nvSpPr>
        <p:spPr>
          <a:xfrm>
            <a:off x="8387374" y="1700976"/>
            <a:ext cx="11304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>
                <a:latin typeface="+mn-ea"/>
              </a:rPr>
              <a:t>통합 관리 서버</a:t>
            </a:r>
            <a:endParaRPr lang="ko-KR" altLang="en-US" sz="1100" b="1" dirty="0">
              <a:latin typeface="+mn-ea"/>
            </a:endParaRP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AE144DB2-6D48-41E6-9904-12DFFB7ED28D}"/>
              </a:ext>
            </a:extLst>
          </p:cNvPr>
          <p:cNvCxnSpPr/>
          <p:nvPr/>
        </p:nvCxnSpPr>
        <p:spPr>
          <a:xfrm>
            <a:off x="8790970" y="1927026"/>
            <a:ext cx="17182" cy="3629445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DF7B141-E855-4AAC-9123-D6F3BEE8059D}"/>
              </a:ext>
            </a:extLst>
          </p:cNvPr>
          <p:cNvSpPr/>
          <p:nvPr/>
        </p:nvSpPr>
        <p:spPr>
          <a:xfrm>
            <a:off x="8779894" y="3496042"/>
            <a:ext cx="59655" cy="3893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F6148EB-100A-4B4F-821C-FBE85279D1F4}"/>
              </a:ext>
            </a:extLst>
          </p:cNvPr>
          <p:cNvSpPr txBox="1"/>
          <p:nvPr/>
        </p:nvSpPr>
        <p:spPr>
          <a:xfrm>
            <a:off x="7529517" y="3329360"/>
            <a:ext cx="8338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>
                <a:latin typeface="+mn-ea"/>
              </a:rPr>
              <a:t>DB Query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50" name="원통 169">
            <a:extLst>
              <a:ext uri="{FF2B5EF4-FFF2-40B4-BE49-F238E27FC236}">
                <a16:creationId xmlns:a16="http://schemas.microsoft.com/office/drawing/2014/main" id="{7D232097-5810-4798-B7B1-CC3555D4F226}"/>
              </a:ext>
            </a:extLst>
          </p:cNvPr>
          <p:cNvSpPr/>
          <p:nvPr/>
        </p:nvSpPr>
        <p:spPr>
          <a:xfrm>
            <a:off x="8956156" y="1461550"/>
            <a:ext cx="276620" cy="212773"/>
          </a:xfrm>
          <a:prstGeom prst="can">
            <a:avLst>
              <a:gd name="adj" fmla="val 18489"/>
            </a:avLst>
          </a:prstGeom>
          <a:solidFill>
            <a:schemeClr val="bg1">
              <a:lumMod val="75000"/>
            </a:schemeClr>
          </a:solidFill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55679509-AF28-4C1B-8E83-DDD862BC81C5}"/>
              </a:ext>
            </a:extLst>
          </p:cNvPr>
          <p:cNvCxnSpPr/>
          <p:nvPr/>
        </p:nvCxnSpPr>
        <p:spPr>
          <a:xfrm>
            <a:off x="7030176" y="3813848"/>
            <a:ext cx="1727914" cy="102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19B22B11-015C-42E0-9979-5452721326F3}"/>
              </a:ext>
            </a:extLst>
          </p:cNvPr>
          <p:cNvSpPr txBox="1"/>
          <p:nvPr/>
        </p:nvSpPr>
        <p:spPr>
          <a:xfrm>
            <a:off x="7550702" y="3799896"/>
            <a:ext cx="9845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Return data</a:t>
            </a:r>
            <a:endParaRPr lang="ko-KR" altLang="en-US" sz="1100" b="1" dirty="0">
              <a:latin typeface="+mn-ea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3E956AB5-C6DC-4C49-9A1A-A642D1944385}"/>
              </a:ext>
            </a:extLst>
          </p:cNvPr>
          <p:cNvCxnSpPr/>
          <p:nvPr/>
        </p:nvCxnSpPr>
        <p:spPr>
          <a:xfrm>
            <a:off x="5124087" y="3868883"/>
            <a:ext cx="1727914" cy="102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B3B29676-CCAD-4750-A30C-B4A69A9DD27D}"/>
              </a:ext>
            </a:extLst>
          </p:cNvPr>
          <p:cNvSpPr txBox="1"/>
          <p:nvPr/>
        </p:nvSpPr>
        <p:spPr>
          <a:xfrm>
            <a:off x="5564268" y="3895411"/>
            <a:ext cx="9028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Reply data</a:t>
            </a:r>
            <a:endParaRPr lang="ko-KR" altLang="en-US" sz="1100" b="1" dirty="0">
              <a:latin typeface="+mn-ea"/>
            </a:endParaRPr>
          </a:p>
        </p:txBody>
      </p:sp>
      <p:grpSp>
        <p:nvGrpSpPr>
          <p:cNvPr id="55" name="그룹 129">
            <a:extLst>
              <a:ext uri="{FF2B5EF4-FFF2-40B4-BE49-F238E27FC236}">
                <a16:creationId xmlns:a16="http://schemas.microsoft.com/office/drawing/2014/main" id="{233A9CBE-29B2-47CB-9559-92B27FAC4C66}"/>
              </a:ext>
            </a:extLst>
          </p:cNvPr>
          <p:cNvGrpSpPr/>
          <p:nvPr/>
        </p:nvGrpSpPr>
        <p:grpSpPr>
          <a:xfrm>
            <a:off x="2873281" y="3408284"/>
            <a:ext cx="4107123" cy="1885941"/>
            <a:chOff x="1699205" y="1864005"/>
            <a:chExt cx="6640462" cy="2367156"/>
          </a:xfrm>
        </p:grpSpPr>
        <p:grpSp>
          <p:nvGrpSpPr>
            <p:cNvPr id="56" name="그룹 130">
              <a:extLst>
                <a:ext uri="{FF2B5EF4-FFF2-40B4-BE49-F238E27FC236}">
                  <a16:creationId xmlns:a16="http://schemas.microsoft.com/office/drawing/2014/main" id="{45C3149B-E724-4295-8993-3B4ABCE7F37D}"/>
                </a:ext>
              </a:extLst>
            </p:cNvPr>
            <p:cNvGrpSpPr/>
            <p:nvPr/>
          </p:nvGrpSpPr>
          <p:grpSpPr>
            <a:xfrm>
              <a:off x="1756119" y="1965003"/>
              <a:ext cx="782059" cy="315725"/>
              <a:chOff x="1797898" y="4138464"/>
              <a:chExt cx="782059" cy="315725"/>
            </a:xfrm>
          </p:grpSpPr>
          <p:cxnSp>
            <p:nvCxnSpPr>
              <p:cNvPr id="59" name="직선 연결선 58">
                <a:extLst>
                  <a:ext uri="{FF2B5EF4-FFF2-40B4-BE49-F238E27FC236}">
                    <a16:creationId xmlns:a16="http://schemas.microsoft.com/office/drawing/2014/main" id="{7B2D6416-5738-4134-B134-242FE9B35346}"/>
                  </a:ext>
                </a:extLst>
              </p:cNvPr>
              <p:cNvCxnSpPr/>
              <p:nvPr/>
            </p:nvCxnSpPr>
            <p:spPr>
              <a:xfrm>
                <a:off x="1797898" y="4454189"/>
                <a:ext cx="630420" cy="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>
                <a:extLst>
                  <a:ext uri="{FF2B5EF4-FFF2-40B4-BE49-F238E27FC236}">
                    <a16:creationId xmlns:a16="http://schemas.microsoft.com/office/drawing/2014/main" id="{363FF750-0EBE-4346-9B2F-544777C22BC1}"/>
                  </a:ext>
                </a:extLst>
              </p:cNvPr>
              <p:cNvCxnSpPr/>
              <p:nvPr/>
            </p:nvCxnSpPr>
            <p:spPr>
              <a:xfrm flipH="1">
                <a:off x="2575144" y="4138464"/>
                <a:ext cx="2589" cy="210474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연결선 60">
                <a:extLst>
                  <a:ext uri="{FF2B5EF4-FFF2-40B4-BE49-F238E27FC236}">
                    <a16:creationId xmlns:a16="http://schemas.microsoft.com/office/drawing/2014/main" id="{AAE3C318-CB94-4B0F-B7A6-1683A5D519C7}"/>
                  </a:ext>
                </a:extLst>
              </p:cNvPr>
              <p:cNvCxnSpPr/>
              <p:nvPr/>
            </p:nvCxnSpPr>
            <p:spPr>
              <a:xfrm flipV="1">
                <a:off x="2416564" y="4348938"/>
                <a:ext cx="163393" cy="105251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75C671F-0579-486F-99BC-A0D0622865DE}"/>
                </a:ext>
              </a:extLst>
            </p:cNvPr>
            <p:cNvSpPr txBox="1"/>
            <p:nvPr/>
          </p:nvSpPr>
          <p:spPr>
            <a:xfrm>
              <a:off x="1699205" y="1864005"/>
              <a:ext cx="882076" cy="50229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alt</a:t>
              </a:r>
              <a:endParaRPr lang="ko-KR" altLang="en-US" sz="1400" dirty="0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824CCC18-A12E-4A04-8A36-3BC971E121C1}"/>
                </a:ext>
              </a:extLst>
            </p:cNvPr>
            <p:cNvSpPr/>
            <p:nvPr/>
          </p:nvSpPr>
          <p:spPr>
            <a:xfrm>
              <a:off x="1756118" y="1948582"/>
              <a:ext cx="6583549" cy="2282579"/>
            </a:xfrm>
            <a:prstGeom prst="rect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B82D695F-0C11-4DCC-A436-D66772CEE45C}"/>
              </a:ext>
            </a:extLst>
          </p:cNvPr>
          <p:cNvSpPr txBox="1"/>
          <p:nvPr/>
        </p:nvSpPr>
        <p:spPr>
          <a:xfrm>
            <a:off x="3479994" y="3505909"/>
            <a:ext cx="1330814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0000CC"/>
                </a:solidFill>
                <a:latin typeface="+mn-ea"/>
              </a:rPr>
              <a:t>[</a:t>
            </a:r>
            <a:r>
              <a:rPr lang="ko-KR" altLang="en-US" sz="1100" b="1" dirty="0">
                <a:solidFill>
                  <a:srgbClr val="0000CC"/>
                </a:solidFill>
                <a:latin typeface="+mn-ea"/>
              </a:rPr>
              <a:t>요청결과 </a:t>
            </a:r>
            <a:r>
              <a:rPr lang="en-US" altLang="ko-KR" sz="1100" b="1" dirty="0">
                <a:solidFill>
                  <a:srgbClr val="0000CC"/>
                </a:solidFill>
                <a:latin typeface="+mn-ea"/>
              </a:rPr>
              <a:t>= </a:t>
            </a:r>
            <a:r>
              <a:rPr lang="ko-KR" altLang="en-US" sz="1100" b="1" dirty="0">
                <a:solidFill>
                  <a:srgbClr val="0000CC"/>
                </a:solidFill>
                <a:latin typeface="+mn-ea"/>
              </a:rPr>
              <a:t>승인</a:t>
            </a:r>
            <a:r>
              <a:rPr lang="en-US" altLang="ko-KR" sz="1100" b="1" dirty="0">
                <a:solidFill>
                  <a:srgbClr val="0000CC"/>
                </a:solidFill>
                <a:latin typeface="+mn-ea"/>
              </a:rPr>
              <a:t>]</a:t>
            </a: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12E56094-0459-4667-9E84-2211E079560A}"/>
              </a:ext>
            </a:extLst>
          </p:cNvPr>
          <p:cNvCxnSpPr/>
          <p:nvPr/>
        </p:nvCxnSpPr>
        <p:spPr>
          <a:xfrm>
            <a:off x="3289378" y="3990570"/>
            <a:ext cx="1727914" cy="102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4ED0959A-2219-403E-A34D-526CB73DFEB1}"/>
              </a:ext>
            </a:extLst>
          </p:cNvPr>
          <p:cNvSpPr txBox="1"/>
          <p:nvPr/>
        </p:nvSpPr>
        <p:spPr>
          <a:xfrm>
            <a:off x="3477463" y="4741285"/>
            <a:ext cx="13708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>
                <a:latin typeface="+mn-ea"/>
              </a:rPr>
              <a:t>정보 </a:t>
            </a:r>
            <a:r>
              <a:rPr lang="ko-KR" altLang="en-US" sz="1100" b="1"/>
              <a:t>검색</a:t>
            </a:r>
            <a:r>
              <a:rPr lang="ko-KR" altLang="en-US" sz="1100" b="1">
                <a:latin typeface="+mn-ea"/>
              </a:rPr>
              <a:t> </a:t>
            </a:r>
            <a:r>
              <a:rPr lang="ko-KR" altLang="en-US" sz="1100" b="1" dirty="0">
                <a:latin typeface="+mn-ea"/>
              </a:rPr>
              <a:t>실패</a:t>
            </a:r>
            <a:endParaRPr lang="en-US" altLang="ko-KR" sz="1100" b="1" dirty="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b="1" dirty="0">
                <a:latin typeface="+mn-ea"/>
              </a:rPr>
              <a:t>(</a:t>
            </a:r>
            <a:r>
              <a:rPr lang="ko-KR" altLang="en-US" sz="1100" b="1" dirty="0">
                <a:latin typeface="+mn-ea"/>
              </a:rPr>
              <a:t>전송 오류 </a:t>
            </a:r>
            <a:r>
              <a:rPr lang="ko-KR" altLang="en-US" sz="1100" b="1" dirty="0" err="1">
                <a:latin typeface="+mn-ea"/>
              </a:rPr>
              <a:t>메세지</a:t>
            </a:r>
            <a:r>
              <a:rPr lang="en-US" altLang="ko-KR" sz="1100" b="1" dirty="0">
                <a:latin typeface="+mn-ea"/>
              </a:rPr>
              <a:t>)</a:t>
            </a:r>
            <a:endParaRPr lang="ko-KR" altLang="en-US" sz="1100" b="1" dirty="0">
              <a:latin typeface="+mn-ea"/>
            </a:endParaRPr>
          </a:p>
          <a:p>
            <a:pPr algn="ctr"/>
            <a:endParaRPr lang="ko-KR" altLang="en-US" sz="1100" b="1" dirty="0">
              <a:latin typeface="+mn-ea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F11FB98-8E83-43A3-9ACB-E5C43096643E}"/>
              </a:ext>
            </a:extLst>
          </p:cNvPr>
          <p:cNvSpPr txBox="1"/>
          <p:nvPr/>
        </p:nvSpPr>
        <p:spPr>
          <a:xfrm>
            <a:off x="3463666" y="4536036"/>
            <a:ext cx="1330814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0000CC"/>
                </a:solidFill>
                <a:latin typeface="+mn-ea"/>
              </a:rPr>
              <a:t>[</a:t>
            </a:r>
            <a:r>
              <a:rPr lang="ko-KR" altLang="en-US" sz="1100" b="1" dirty="0">
                <a:solidFill>
                  <a:srgbClr val="0000CC"/>
                </a:solidFill>
                <a:latin typeface="+mn-ea"/>
              </a:rPr>
              <a:t>요청결과 </a:t>
            </a:r>
            <a:r>
              <a:rPr lang="en-US" altLang="ko-KR" sz="1100" b="1" dirty="0">
                <a:solidFill>
                  <a:srgbClr val="0000CC"/>
                </a:solidFill>
                <a:latin typeface="+mn-ea"/>
              </a:rPr>
              <a:t>= </a:t>
            </a:r>
            <a:r>
              <a:rPr lang="ko-KR" altLang="en-US" sz="1100" b="1" dirty="0">
                <a:solidFill>
                  <a:srgbClr val="0000CC"/>
                </a:solidFill>
                <a:latin typeface="+mn-ea"/>
              </a:rPr>
              <a:t>거부</a:t>
            </a:r>
            <a:r>
              <a:rPr lang="en-US" altLang="ko-KR" sz="1100" b="1" dirty="0">
                <a:solidFill>
                  <a:srgbClr val="0000CC"/>
                </a:solidFill>
                <a:latin typeface="+mn-ea"/>
              </a:rPr>
              <a:t>]</a:t>
            </a: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ADDF07EF-E218-4F10-B11E-42FF9FE7FEEE}"/>
              </a:ext>
            </a:extLst>
          </p:cNvPr>
          <p:cNvCxnSpPr/>
          <p:nvPr/>
        </p:nvCxnSpPr>
        <p:spPr>
          <a:xfrm>
            <a:off x="3286662" y="5046453"/>
            <a:ext cx="1727914" cy="102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F6F2C07D-64BE-4CE6-8E33-D12922852450}"/>
              </a:ext>
            </a:extLst>
          </p:cNvPr>
          <p:cNvCxnSpPr/>
          <p:nvPr/>
        </p:nvCxnSpPr>
        <p:spPr>
          <a:xfrm>
            <a:off x="2883824" y="4578598"/>
            <a:ext cx="4375499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0552839F-1C30-4378-9049-A6B36D2ECAFB}"/>
              </a:ext>
            </a:extLst>
          </p:cNvPr>
          <p:cNvSpPr/>
          <p:nvPr/>
        </p:nvSpPr>
        <p:spPr>
          <a:xfrm>
            <a:off x="2916495" y="4048951"/>
            <a:ext cx="247674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90500" indent="-190500" algn="ctr" fontAlgn="base"/>
            <a:r>
              <a:rPr lang="en-US" altLang="ko-KR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(</a:t>
            </a:r>
            <a:r>
              <a:rPr lang="ko-KR" altLang="en-US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이름</a:t>
            </a:r>
            <a:r>
              <a:rPr lang="en-US" altLang="ko-KR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ID, </a:t>
            </a:r>
            <a:r>
              <a:rPr lang="ko-KR" altLang="en-US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비밀번호</a:t>
            </a:r>
            <a:r>
              <a:rPr lang="en-US" altLang="ko-KR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</a:p>
          <a:p>
            <a:pPr marL="190500" indent="-190500" algn="ctr" fontAlgn="base"/>
            <a:r>
              <a:rPr lang="ko-KR" altLang="en-US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진료과</a:t>
            </a:r>
            <a:r>
              <a:rPr lang="en-US" altLang="ko-KR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연락처</a:t>
            </a:r>
            <a:r>
              <a:rPr lang="en-US" altLang="ko-KR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주소</a:t>
            </a:r>
            <a:r>
              <a:rPr lang="en-US" altLang="ko-KR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생일</a:t>
            </a:r>
            <a:r>
              <a:rPr lang="en-US" altLang="ko-KR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)</a:t>
            </a:r>
            <a:endParaRPr lang="ko-KR" altLang="en-US" sz="1100" b="1" kern="0" spc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CA58BFB7-1F35-4847-93BC-22BF1F209078}"/>
              </a:ext>
            </a:extLst>
          </p:cNvPr>
          <p:cNvSpPr/>
          <p:nvPr/>
        </p:nvSpPr>
        <p:spPr>
          <a:xfrm>
            <a:off x="2916495" y="3055404"/>
            <a:ext cx="247674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90500" indent="-190500" algn="ctr" fontAlgn="base"/>
            <a:r>
              <a:rPr lang="en-US" altLang="ko-KR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(</a:t>
            </a:r>
            <a:r>
              <a:rPr lang="ko-KR" altLang="en-US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의료진 </a:t>
            </a:r>
            <a:r>
              <a:rPr lang="en-US" altLang="ko-KR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ID)</a:t>
            </a:r>
            <a:endParaRPr lang="ko-KR" altLang="en-US" sz="1100" b="1" kern="0" spc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24FF6FED-12FB-44BB-AB3F-E7336DB1D794}"/>
              </a:ext>
            </a:extLst>
          </p:cNvPr>
          <p:cNvSpPr/>
          <p:nvPr/>
        </p:nvSpPr>
        <p:spPr>
          <a:xfrm>
            <a:off x="4764963" y="3159773"/>
            <a:ext cx="247674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90500" indent="-190500" algn="ctr" fontAlgn="base"/>
            <a:r>
              <a:rPr lang="en-US" altLang="ko-KR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(</a:t>
            </a:r>
            <a:r>
              <a:rPr lang="ko-KR" altLang="en-US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의료진 </a:t>
            </a:r>
            <a:r>
              <a:rPr lang="en-US" altLang="ko-KR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ID)</a:t>
            </a:r>
            <a:endParaRPr lang="ko-KR" altLang="en-US" sz="1100" b="1" kern="0" spc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48968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50414F0-39F3-486F-A5F3-D47D914EDB1C}"/>
              </a:ext>
            </a:extLst>
          </p:cNvPr>
          <p:cNvSpPr txBox="1"/>
          <p:nvPr/>
        </p:nvSpPr>
        <p:spPr>
          <a:xfrm>
            <a:off x="3614016" y="3916721"/>
            <a:ext cx="1130439" cy="515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>
                <a:latin typeface="+mn-ea"/>
              </a:rPr>
              <a:t>정보 등록 </a:t>
            </a:r>
            <a:r>
              <a:rPr lang="ko-KR" altLang="en-US" sz="1100" b="1" dirty="0">
                <a:latin typeface="+mn-ea"/>
              </a:rPr>
              <a:t>성공</a:t>
            </a:r>
          </a:p>
          <a:p>
            <a:pPr algn="ctr"/>
            <a:endParaRPr lang="ko-KR" altLang="en-US" sz="1100" b="1" dirty="0">
              <a:latin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9FA46D9-B78F-45D1-83E2-36C10191C570}"/>
              </a:ext>
            </a:extLst>
          </p:cNvPr>
          <p:cNvSpPr/>
          <p:nvPr/>
        </p:nvSpPr>
        <p:spPr>
          <a:xfrm>
            <a:off x="4406374" y="1277950"/>
            <a:ext cx="3172036" cy="6253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52D47A2-9574-4369-BC1A-6C4F18D43F2E}"/>
              </a:ext>
            </a:extLst>
          </p:cNvPr>
          <p:cNvCxnSpPr/>
          <p:nvPr/>
        </p:nvCxnSpPr>
        <p:spPr>
          <a:xfrm>
            <a:off x="3203882" y="1901859"/>
            <a:ext cx="2736" cy="3608432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463A6F9-9ED8-4EEB-BF9C-00DC799392D5}"/>
              </a:ext>
            </a:extLst>
          </p:cNvPr>
          <p:cNvCxnSpPr/>
          <p:nvPr/>
        </p:nvCxnSpPr>
        <p:spPr>
          <a:xfrm>
            <a:off x="5088747" y="1795934"/>
            <a:ext cx="16414" cy="3714357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08A25BB-6616-49AA-921E-D964C1522489}"/>
              </a:ext>
            </a:extLst>
          </p:cNvPr>
          <p:cNvCxnSpPr/>
          <p:nvPr/>
        </p:nvCxnSpPr>
        <p:spPr>
          <a:xfrm>
            <a:off x="6914551" y="1891052"/>
            <a:ext cx="9880" cy="3619239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2267BED-726F-4EB9-A7AD-5BFF7CF8BE08}"/>
              </a:ext>
            </a:extLst>
          </p:cNvPr>
          <p:cNvSpPr/>
          <p:nvPr/>
        </p:nvSpPr>
        <p:spPr>
          <a:xfrm>
            <a:off x="3181829" y="2821538"/>
            <a:ext cx="66338" cy="24726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96AE3D8-041C-48BC-9E5F-2D1016E0318F}"/>
              </a:ext>
            </a:extLst>
          </p:cNvPr>
          <p:cNvCxnSpPr/>
          <p:nvPr/>
        </p:nvCxnSpPr>
        <p:spPr>
          <a:xfrm>
            <a:off x="3248167" y="3089136"/>
            <a:ext cx="1747441" cy="105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38">
            <a:extLst>
              <a:ext uri="{FF2B5EF4-FFF2-40B4-BE49-F238E27FC236}">
                <a16:creationId xmlns:a16="http://schemas.microsoft.com/office/drawing/2014/main" id="{F43CF0F7-B442-4314-99BB-3150BD82D59D}"/>
              </a:ext>
            </a:extLst>
          </p:cNvPr>
          <p:cNvGrpSpPr/>
          <p:nvPr/>
        </p:nvGrpSpPr>
        <p:grpSpPr>
          <a:xfrm>
            <a:off x="2698948" y="2297985"/>
            <a:ext cx="4780917" cy="3098801"/>
            <a:chOff x="1755438" y="1925448"/>
            <a:chExt cx="6584229" cy="2305713"/>
          </a:xfrm>
        </p:grpSpPr>
        <p:grpSp>
          <p:nvGrpSpPr>
            <p:cNvPr id="12" name="그룹 39">
              <a:extLst>
                <a:ext uri="{FF2B5EF4-FFF2-40B4-BE49-F238E27FC236}">
                  <a16:creationId xmlns:a16="http://schemas.microsoft.com/office/drawing/2014/main" id="{D314BD45-96B3-4321-8A31-C7AA2B5C5D44}"/>
                </a:ext>
              </a:extLst>
            </p:cNvPr>
            <p:cNvGrpSpPr/>
            <p:nvPr/>
          </p:nvGrpSpPr>
          <p:grpSpPr>
            <a:xfrm>
              <a:off x="1756119" y="1952131"/>
              <a:ext cx="713077" cy="216465"/>
              <a:chOff x="1797898" y="4125592"/>
              <a:chExt cx="713077" cy="216465"/>
            </a:xfrm>
          </p:grpSpPr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40962750-2E36-44C0-B048-DF809466C9B7}"/>
                  </a:ext>
                </a:extLst>
              </p:cNvPr>
              <p:cNvCxnSpPr/>
              <p:nvPr/>
            </p:nvCxnSpPr>
            <p:spPr>
              <a:xfrm>
                <a:off x="1797898" y="4341499"/>
                <a:ext cx="548724" cy="5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91447AB9-DF13-482E-8AE0-4D1BBC11F113}"/>
                  </a:ext>
                </a:extLst>
              </p:cNvPr>
              <p:cNvCxnSpPr/>
              <p:nvPr/>
            </p:nvCxnSpPr>
            <p:spPr>
              <a:xfrm>
                <a:off x="2510559" y="4125592"/>
                <a:ext cx="416" cy="11029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E1D09BA8-72B6-4AAB-9565-04603C29B119}"/>
                  </a:ext>
                </a:extLst>
              </p:cNvPr>
              <p:cNvCxnSpPr/>
              <p:nvPr/>
            </p:nvCxnSpPr>
            <p:spPr>
              <a:xfrm flipV="1">
                <a:off x="2346622" y="4236249"/>
                <a:ext cx="163392" cy="10525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BBCCE84-8D52-401C-9BC2-1D1E9DD9A64B}"/>
                </a:ext>
              </a:extLst>
            </p:cNvPr>
            <p:cNvSpPr txBox="1"/>
            <p:nvPr/>
          </p:nvSpPr>
          <p:spPr>
            <a:xfrm>
              <a:off x="1755438" y="1925448"/>
              <a:ext cx="4764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opt</a:t>
              </a:r>
              <a:endParaRPr lang="ko-KR" altLang="en-US" sz="1400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21CB71B2-A7EA-4816-B545-4D48147EB786}"/>
                </a:ext>
              </a:extLst>
            </p:cNvPr>
            <p:cNvSpPr/>
            <p:nvPr/>
          </p:nvSpPr>
          <p:spPr>
            <a:xfrm>
              <a:off x="1756118" y="1948582"/>
              <a:ext cx="6583549" cy="2282579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타원 17">
            <a:extLst>
              <a:ext uri="{FF2B5EF4-FFF2-40B4-BE49-F238E27FC236}">
                <a16:creationId xmlns:a16="http://schemas.microsoft.com/office/drawing/2014/main" id="{F4336D8B-FA06-41F3-A9EB-C86F62CA13C3}"/>
              </a:ext>
            </a:extLst>
          </p:cNvPr>
          <p:cNvSpPr/>
          <p:nvPr/>
        </p:nvSpPr>
        <p:spPr>
          <a:xfrm>
            <a:off x="3089094" y="1276558"/>
            <a:ext cx="148722" cy="16499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65AD4A90-D475-4477-BAFA-842AE135CA29}"/>
              </a:ext>
            </a:extLst>
          </p:cNvPr>
          <p:cNvCxnSpPr/>
          <p:nvPr/>
        </p:nvCxnSpPr>
        <p:spPr>
          <a:xfrm flipV="1">
            <a:off x="3043282" y="1514984"/>
            <a:ext cx="266700" cy="95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8C1E4064-990E-4605-AC28-5941EF3D2230}"/>
              </a:ext>
            </a:extLst>
          </p:cNvPr>
          <p:cNvCxnSpPr/>
          <p:nvPr/>
        </p:nvCxnSpPr>
        <p:spPr>
          <a:xfrm flipH="1">
            <a:off x="3176632" y="1441749"/>
            <a:ext cx="3175" cy="1655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EFB998D9-BB8D-408A-9E59-E30EB07DD9C3}"/>
              </a:ext>
            </a:extLst>
          </p:cNvPr>
          <p:cNvCxnSpPr/>
          <p:nvPr/>
        </p:nvCxnSpPr>
        <p:spPr>
          <a:xfrm flipV="1">
            <a:off x="3089094" y="1607270"/>
            <a:ext cx="87538" cy="1341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5FD4CA57-ECFE-47D9-B063-7A96A975C8E1}"/>
              </a:ext>
            </a:extLst>
          </p:cNvPr>
          <p:cNvCxnSpPr/>
          <p:nvPr/>
        </p:nvCxnSpPr>
        <p:spPr>
          <a:xfrm>
            <a:off x="3176632" y="1617250"/>
            <a:ext cx="133350" cy="1241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AB7ED76-A513-432D-8763-6FF58815EE4F}"/>
              </a:ext>
            </a:extLst>
          </p:cNvPr>
          <p:cNvSpPr txBox="1"/>
          <p:nvPr/>
        </p:nvSpPr>
        <p:spPr>
          <a:xfrm>
            <a:off x="2848623" y="172479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>
                <a:latin typeface="+mn-ea"/>
              </a:rPr>
              <a:t>의료진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588F34D-26E6-4466-8A3C-B2A7010D212E}"/>
              </a:ext>
            </a:extLst>
          </p:cNvPr>
          <p:cNvSpPr txBox="1"/>
          <p:nvPr/>
        </p:nvSpPr>
        <p:spPr>
          <a:xfrm>
            <a:off x="3373469" y="2870994"/>
            <a:ext cx="12298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>
                <a:latin typeface="+mn-ea"/>
              </a:rPr>
              <a:t>  환자 정보 입력</a:t>
            </a:r>
            <a:endParaRPr lang="en-US" altLang="ko-KR" sz="1100" b="1" dirty="0"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04FD3B0-93EF-42F4-AAB8-A84BD49CE475}"/>
              </a:ext>
            </a:extLst>
          </p:cNvPr>
          <p:cNvSpPr txBox="1"/>
          <p:nvPr/>
        </p:nvSpPr>
        <p:spPr>
          <a:xfrm>
            <a:off x="5583198" y="2941425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ko-KR" altLang="en-US" sz="1100" b="1">
                <a:latin typeface="+mn-ea"/>
              </a:rPr>
              <a:t>정보등록요청</a:t>
            </a:r>
            <a:endParaRPr lang="en-US" altLang="ko-KR" sz="1100" b="1" dirty="0">
              <a:latin typeface="+mn-ea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C555722-CF2C-49E0-82D2-1C1795652142}"/>
              </a:ext>
            </a:extLst>
          </p:cNvPr>
          <p:cNvSpPr/>
          <p:nvPr/>
        </p:nvSpPr>
        <p:spPr>
          <a:xfrm>
            <a:off x="4521445" y="1415668"/>
            <a:ext cx="1218318" cy="34765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CF990C8-104A-48FC-AC2E-55F95DFD6B93}"/>
              </a:ext>
            </a:extLst>
          </p:cNvPr>
          <p:cNvSpPr txBox="1"/>
          <p:nvPr/>
        </p:nvSpPr>
        <p:spPr>
          <a:xfrm>
            <a:off x="4451395" y="1465507"/>
            <a:ext cx="11801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/>
              <a:t> 환자 정보 등록</a:t>
            </a:r>
            <a:endParaRPr lang="ko-KR" altLang="en-US" sz="11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695E819-6DA2-43A0-B25E-B25C975D452E}"/>
              </a:ext>
            </a:extLst>
          </p:cNvPr>
          <p:cNvSpPr/>
          <p:nvPr/>
        </p:nvSpPr>
        <p:spPr>
          <a:xfrm>
            <a:off x="6344125" y="1430510"/>
            <a:ext cx="1068234" cy="34765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94D916B-2C3A-4AF6-87B4-CA78BB74A8D6}"/>
              </a:ext>
            </a:extLst>
          </p:cNvPr>
          <p:cNvSpPr txBox="1"/>
          <p:nvPr/>
        </p:nvSpPr>
        <p:spPr>
          <a:xfrm>
            <a:off x="6290598" y="1480963"/>
            <a:ext cx="1172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서버인터페이스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1850422-9BBB-4A34-A70B-CAA58BAB5EC6}"/>
              </a:ext>
            </a:extLst>
          </p:cNvPr>
          <p:cNvSpPr/>
          <p:nvPr/>
        </p:nvSpPr>
        <p:spPr>
          <a:xfrm>
            <a:off x="5072504" y="2999292"/>
            <a:ext cx="58977" cy="21267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F5BB057-FE01-4622-942B-9645858AC088}"/>
              </a:ext>
            </a:extLst>
          </p:cNvPr>
          <p:cNvSpPr/>
          <p:nvPr/>
        </p:nvSpPr>
        <p:spPr>
          <a:xfrm>
            <a:off x="6908499" y="3149210"/>
            <a:ext cx="45719" cy="736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2B06B29F-21B2-4A2B-84BA-9E5D514D215D}"/>
              </a:ext>
            </a:extLst>
          </p:cNvPr>
          <p:cNvCxnSpPr/>
          <p:nvPr/>
        </p:nvCxnSpPr>
        <p:spPr>
          <a:xfrm>
            <a:off x="5112394" y="3177787"/>
            <a:ext cx="1747441" cy="105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3BAA6BA-AE4C-45AA-8AB5-FC4B317258FF}"/>
              </a:ext>
            </a:extLst>
          </p:cNvPr>
          <p:cNvCxnSpPr/>
          <p:nvPr/>
        </p:nvCxnSpPr>
        <p:spPr>
          <a:xfrm>
            <a:off x="7004896" y="3548242"/>
            <a:ext cx="1747441" cy="105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그룹 153">
            <a:extLst>
              <a:ext uri="{FF2B5EF4-FFF2-40B4-BE49-F238E27FC236}">
                <a16:creationId xmlns:a16="http://schemas.microsoft.com/office/drawing/2014/main" id="{2C1D1886-9117-4B18-994C-784A480CD953}"/>
              </a:ext>
            </a:extLst>
          </p:cNvPr>
          <p:cNvGrpSpPr/>
          <p:nvPr/>
        </p:nvGrpSpPr>
        <p:grpSpPr>
          <a:xfrm>
            <a:off x="8601918" y="1233012"/>
            <a:ext cx="266700" cy="464818"/>
            <a:chOff x="7994278" y="476165"/>
            <a:chExt cx="266700" cy="464818"/>
          </a:xfrm>
        </p:grpSpPr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4DEE72EC-ABF1-4D44-BC8C-2B74B53BBEE3}"/>
                </a:ext>
              </a:extLst>
            </p:cNvPr>
            <p:cNvSpPr/>
            <p:nvPr/>
          </p:nvSpPr>
          <p:spPr>
            <a:xfrm>
              <a:off x="8040090" y="476165"/>
              <a:ext cx="148722" cy="16499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1FB3296F-85E3-4DF1-B6C9-F3A82F21F72A}"/>
                </a:ext>
              </a:extLst>
            </p:cNvPr>
            <p:cNvCxnSpPr/>
            <p:nvPr/>
          </p:nvCxnSpPr>
          <p:spPr>
            <a:xfrm flipV="1">
              <a:off x="7994278" y="714591"/>
              <a:ext cx="266700" cy="95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8507D58D-D182-4CA0-B7D0-D19FEAFDC0C7}"/>
                </a:ext>
              </a:extLst>
            </p:cNvPr>
            <p:cNvCxnSpPr/>
            <p:nvPr/>
          </p:nvCxnSpPr>
          <p:spPr>
            <a:xfrm flipH="1">
              <a:off x="8127628" y="641356"/>
              <a:ext cx="3175" cy="1655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0B15EE43-2C7C-41F9-AB96-9D6768E27C64}"/>
                </a:ext>
              </a:extLst>
            </p:cNvPr>
            <p:cNvCxnSpPr/>
            <p:nvPr/>
          </p:nvCxnSpPr>
          <p:spPr>
            <a:xfrm flipV="1">
              <a:off x="8040090" y="806877"/>
              <a:ext cx="87538" cy="1341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BB777F9C-AB6C-4464-9AF2-40C5E3C9DEFF}"/>
                </a:ext>
              </a:extLst>
            </p:cNvPr>
            <p:cNvCxnSpPr/>
            <p:nvPr/>
          </p:nvCxnSpPr>
          <p:spPr>
            <a:xfrm>
              <a:off x="8127628" y="816857"/>
              <a:ext cx="133350" cy="1241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894F0236-2CDA-4D73-AB38-FF63AD4481B9}"/>
              </a:ext>
            </a:extLst>
          </p:cNvPr>
          <p:cNvSpPr txBox="1"/>
          <p:nvPr/>
        </p:nvSpPr>
        <p:spPr>
          <a:xfrm>
            <a:off x="8387374" y="1700976"/>
            <a:ext cx="11304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>
                <a:latin typeface="+mn-ea"/>
              </a:rPr>
              <a:t>통합 관리 서버</a:t>
            </a:r>
            <a:endParaRPr lang="ko-KR" altLang="en-US" sz="1100" b="1" dirty="0">
              <a:latin typeface="+mn-ea"/>
            </a:endParaRP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AE144DB2-6D48-41E6-9904-12DFFB7ED28D}"/>
              </a:ext>
            </a:extLst>
          </p:cNvPr>
          <p:cNvCxnSpPr/>
          <p:nvPr/>
        </p:nvCxnSpPr>
        <p:spPr>
          <a:xfrm>
            <a:off x="8790970" y="1927026"/>
            <a:ext cx="17182" cy="3629445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DF7B141-E855-4AAC-9123-D6F3BEE8059D}"/>
              </a:ext>
            </a:extLst>
          </p:cNvPr>
          <p:cNvSpPr/>
          <p:nvPr/>
        </p:nvSpPr>
        <p:spPr>
          <a:xfrm>
            <a:off x="8779894" y="3496042"/>
            <a:ext cx="59655" cy="3893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F6148EB-100A-4B4F-821C-FBE85279D1F4}"/>
              </a:ext>
            </a:extLst>
          </p:cNvPr>
          <p:cNvSpPr txBox="1"/>
          <p:nvPr/>
        </p:nvSpPr>
        <p:spPr>
          <a:xfrm>
            <a:off x="7529517" y="3329360"/>
            <a:ext cx="8338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>
                <a:latin typeface="+mn-ea"/>
              </a:rPr>
              <a:t>DB Query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50" name="원통 169">
            <a:extLst>
              <a:ext uri="{FF2B5EF4-FFF2-40B4-BE49-F238E27FC236}">
                <a16:creationId xmlns:a16="http://schemas.microsoft.com/office/drawing/2014/main" id="{7D232097-5810-4798-B7B1-CC3555D4F226}"/>
              </a:ext>
            </a:extLst>
          </p:cNvPr>
          <p:cNvSpPr/>
          <p:nvPr/>
        </p:nvSpPr>
        <p:spPr>
          <a:xfrm>
            <a:off x="8956156" y="1461550"/>
            <a:ext cx="276620" cy="212773"/>
          </a:xfrm>
          <a:prstGeom prst="can">
            <a:avLst>
              <a:gd name="adj" fmla="val 18489"/>
            </a:avLst>
          </a:prstGeom>
          <a:solidFill>
            <a:schemeClr val="bg1">
              <a:lumMod val="75000"/>
            </a:schemeClr>
          </a:solidFill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55679509-AF28-4C1B-8E83-DDD862BC81C5}"/>
              </a:ext>
            </a:extLst>
          </p:cNvPr>
          <p:cNvCxnSpPr/>
          <p:nvPr/>
        </p:nvCxnSpPr>
        <p:spPr>
          <a:xfrm>
            <a:off x="7030176" y="3813848"/>
            <a:ext cx="1727914" cy="102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19B22B11-015C-42E0-9979-5452721326F3}"/>
              </a:ext>
            </a:extLst>
          </p:cNvPr>
          <p:cNvSpPr txBox="1"/>
          <p:nvPr/>
        </p:nvSpPr>
        <p:spPr>
          <a:xfrm>
            <a:off x="7550702" y="3799896"/>
            <a:ext cx="9845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Return data</a:t>
            </a:r>
            <a:endParaRPr lang="ko-KR" altLang="en-US" sz="1100" b="1" dirty="0">
              <a:latin typeface="+mn-ea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3E956AB5-C6DC-4C49-9A1A-A642D1944385}"/>
              </a:ext>
            </a:extLst>
          </p:cNvPr>
          <p:cNvCxnSpPr/>
          <p:nvPr/>
        </p:nvCxnSpPr>
        <p:spPr>
          <a:xfrm>
            <a:off x="5124087" y="3868883"/>
            <a:ext cx="1727914" cy="102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B3B29676-CCAD-4750-A30C-B4A69A9DD27D}"/>
              </a:ext>
            </a:extLst>
          </p:cNvPr>
          <p:cNvSpPr txBox="1"/>
          <p:nvPr/>
        </p:nvSpPr>
        <p:spPr>
          <a:xfrm>
            <a:off x="5564268" y="3895411"/>
            <a:ext cx="9028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Reply data</a:t>
            </a:r>
            <a:endParaRPr lang="ko-KR" altLang="en-US" sz="1100" b="1" dirty="0">
              <a:latin typeface="+mn-ea"/>
            </a:endParaRPr>
          </a:p>
        </p:txBody>
      </p:sp>
      <p:grpSp>
        <p:nvGrpSpPr>
          <p:cNvPr id="55" name="그룹 129">
            <a:extLst>
              <a:ext uri="{FF2B5EF4-FFF2-40B4-BE49-F238E27FC236}">
                <a16:creationId xmlns:a16="http://schemas.microsoft.com/office/drawing/2014/main" id="{233A9CBE-29B2-47CB-9559-92B27FAC4C66}"/>
              </a:ext>
            </a:extLst>
          </p:cNvPr>
          <p:cNvGrpSpPr/>
          <p:nvPr/>
        </p:nvGrpSpPr>
        <p:grpSpPr>
          <a:xfrm>
            <a:off x="2873281" y="3641054"/>
            <a:ext cx="4107123" cy="1653171"/>
            <a:chOff x="1699205" y="1864005"/>
            <a:chExt cx="6640462" cy="2367156"/>
          </a:xfrm>
        </p:grpSpPr>
        <p:grpSp>
          <p:nvGrpSpPr>
            <p:cNvPr id="56" name="그룹 130">
              <a:extLst>
                <a:ext uri="{FF2B5EF4-FFF2-40B4-BE49-F238E27FC236}">
                  <a16:creationId xmlns:a16="http://schemas.microsoft.com/office/drawing/2014/main" id="{45C3149B-E724-4295-8993-3B4ABCE7F37D}"/>
                </a:ext>
              </a:extLst>
            </p:cNvPr>
            <p:cNvGrpSpPr/>
            <p:nvPr/>
          </p:nvGrpSpPr>
          <p:grpSpPr>
            <a:xfrm>
              <a:off x="1756119" y="1965003"/>
              <a:ext cx="782059" cy="315725"/>
              <a:chOff x="1797898" y="4138464"/>
              <a:chExt cx="782059" cy="315725"/>
            </a:xfrm>
          </p:grpSpPr>
          <p:cxnSp>
            <p:nvCxnSpPr>
              <p:cNvPr id="59" name="직선 연결선 58">
                <a:extLst>
                  <a:ext uri="{FF2B5EF4-FFF2-40B4-BE49-F238E27FC236}">
                    <a16:creationId xmlns:a16="http://schemas.microsoft.com/office/drawing/2014/main" id="{7B2D6416-5738-4134-B134-242FE9B35346}"/>
                  </a:ext>
                </a:extLst>
              </p:cNvPr>
              <p:cNvCxnSpPr/>
              <p:nvPr/>
            </p:nvCxnSpPr>
            <p:spPr>
              <a:xfrm>
                <a:off x="1797898" y="4454189"/>
                <a:ext cx="630420" cy="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>
                <a:extLst>
                  <a:ext uri="{FF2B5EF4-FFF2-40B4-BE49-F238E27FC236}">
                    <a16:creationId xmlns:a16="http://schemas.microsoft.com/office/drawing/2014/main" id="{363FF750-0EBE-4346-9B2F-544777C22BC1}"/>
                  </a:ext>
                </a:extLst>
              </p:cNvPr>
              <p:cNvCxnSpPr/>
              <p:nvPr/>
            </p:nvCxnSpPr>
            <p:spPr>
              <a:xfrm flipH="1">
                <a:off x="2575144" y="4138464"/>
                <a:ext cx="2589" cy="210474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연결선 60">
                <a:extLst>
                  <a:ext uri="{FF2B5EF4-FFF2-40B4-BE49-F238E27FC236}">
                    <a16:creationId xmlns:a16="http://schemas.microsoft.com/office/drawing/2014/main" id="{AAE3C318-CB94-4B0F-B7A6-1683A5D519C7}"/>
                  </a:ext>
                </a:extLst>
              </p:cNvPr>
              <p:cNvCxnSpPr/>
              <p:nvPr/>
            </p:nvCxnSpPr>
            <p:spPr>
              <a:xfrm flipV="1">
                <a:off x="2416564" y="4348938"/>
                <a:ext cx="163393" cy="105251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75C671F-0579-486F-99BC-A0D0622865DE}"/>
                </a:ext>
              </a:extLst>
            </p:cNvPr>
            <p:cNvSpPr txBox="1"/>
            <p:nvPr/>
          </p:nvSpPr>
          <p:spPr>
            <a:xfrm>
              <a:off x="1699205" y="1864005"/>
              <a:ext cx="882076" cy="50229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alt</a:t>
              </a:r>
              <a:endParaRPr lang="ko-KR" altLang="en-US" sz="1400" dirty="0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824CCC18-A12E-4A04-8A36-3BC971E121C1}"/>
                </a:ext>
              </a:extLst>
            </p:cNvPr>
            <p:cNvSpPr/>
            <p:nvPr/>
          </p:nvSpPr>
          <p:spPr>
            <a:xfrm>
              <a:off x="1756118" y="1948582"/>
              <a:ext cx="6583549" cy="2282579"/>
            </a:xfrm>
            <a:prstGeom prst="rect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F6F2C07D-64BE-4CE6-8E33-D12922852450}"/>
              </a:ext>
            </a:extLst>
          </p:cNvPr>
          <p:cNvCxnSpPr/>
          <p:nvPr/>
        </p:nvCxnSpPr>
        <p:spPr>
          <a:xfrm>
            <a:off x="2883824" y="4507051"/>
            <a:ext cx="4375499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B82D695F-0C11-4DCC-A436-D66772CEE45C}"/>
              </a:ext>
            </a:extLst>
          </p:cNvPr>
          <p:cNvSpPr txBox="1"/>
          <p:nvPr/>
        </p:nvSpPr>
        <p:spPr>
          <a:xfrm>
            <a:off x="3479994" y="3711472"/>
            <a:ext cx="1330814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0000CC"/>
                </a:solidFill>
                <a:latin typeface="+mn-ea"/>
              </a:rPr>
              <a:t>[</a:t>
            </a:r>
            <a:r>
              <a:rPr lang="ko-KR" altLang="en-US" sz="1100" b="1" dirty="0">
                <a:solidFill>
                  <a:srgbClr val="0000CC"/>
                </a:solidFill>
                <a:latin typeface="+mn-ea"/>
              </a:rPr>
              <a:t>요청결과 </a:t>
            </a:r>
            <a:r>
              <a:rPr lang="en-US" altLang="ko-KR" sz="1100" b="1" dirty="0">
                <a:solidFill>
                  <a:srgbClr val="0000CC"/>
                </a:solidFill>
                <a:latin typeface="+mn-ea"/>
              </a:rPr>
              <a:t>= </a:t>
            </a:r>
            <a:r>
              <a:rPr lang="ko-KR" altLang="en-US" sz="1100" b="1" dirty="0">
                <a:solidFill>
                  <a:srgbClr val="0000CC"/>
                </a:solidFill>
                <a:latin typeface="+mn-ea"/>
              </a:rPr>
              <a:t>승인</a:t>
            </a:r>
            <a:r>
              <a:rPr lang="en-US" altLang="ko-KR" sz="1100" b="1" dirty="0">
                <a:solidFill>
                  <a:srgbClr val="0000CC"/>
                </a:solidFill>
                <a:latin typeface="+mn-ea"/>
              </a:rPr>
              <a:t>]</a:t>
            </a: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12E56094-0459-4667-9E84-2211E079560A}"/>
              </a:ext>
            </a:extLst>
          </p:cNvPr>
          <p:cNvCxnSpPr/>
          <p:nvPr/>
        </p:nvCxnSpPr>
        <p:spPr>
          <a:xfrm>
            <a:off x="3289378" y="4232769"/>
            <a:ext cx="1727914" cy="102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4ED0959A-2219-403E-A34D-526CB73DFEB1}"/>
              </a:ext>
            </a:extLst>
          </p:cNvPr>
          <p:cNvSpPr txBox="1"/>
          <p:nvPr/>
        </p:nvSpPr>
        <p:spPr>
          <a:xfrm>
            <a:off x="3477463" y="4741285"/>
            <a:ext cx="13708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>
                <a:latin typeface="+mn-ea"/>
              </a:rPr>
              <a:t>정보 등록 </a:t>
            </a:r>
            <a:r>
              <a:rPr lang="ko-KR" altLang="en-US" sz="1100" b="1" dirty="0">
                <a:latin typeface="+mn-ea"/>
              </a:rPr>
              <a:t>실패</a:t>
            </a:r>
            <a:endParaRPr lang="en-US" altLang="ko-KR" sz="1100" b="1" dirty="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b="1" dirty="0">
                <a:latin typeface="+mn-ea"/>
              </a:rPr>
              <a:t>(</a:t>
            </a:r>
            <a:r>
              <a:rPr lang="ko-KR" altLang="en-US" sz="1100" b="1" dirty="0">
                <a:latin typeface="+mn-ea"/>
              </a:rPr>
              <a:t>전송 오류 </a:t>
            </a:r>
            <a:r>
              <a:rPr lang="ko-KR" altLang="en-US" sz="1100" b="1" dirty="0" err="1">
                <a:latin typeface="+mn-ea"/>
              </a:rPr>
              <a:t>메세지</a:t>
            </a:r>
            <a:r>
              <a:rPr lang="en-US" altLang="ko-KR" sz="1100" b="1" dirty="0">
                <a:latin typeface="+mn-ea"/>
              </a:rPr>
              <a:t>)</a:t>
            </a:r>
            <a:endParaRPr lang="ko-KR" altLang="en-US" sz="1100" b="1" dirty="0">
              <a:latin typeface="+mn-ea"/>
            </a:endParaRPr>
          </a:p>
          <a:p>
            <a:pPr algn="ctr"/>
            <a:endParaRPr lang="ko-KR" altLang="en-US" sz="1100" b="1" dirty="0">
              <a:latin typeface="+mn-ea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F11FB98-8E83-43A3-9ACB-E5C43096643E}"/>
              </a:ext>
            </a:extLst>
          </p:cNvPr>
          <p:cNvSpPr txBox="1"/>
          <p:nvPr/>
        </p:nvSpPr>
        <p:spPr>
          <a:xfrm>
            <a:off x="3463666" y="4536036"/>
            <a:ext cx="1330814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0000CC"/>
                </a:solidFill>
                <a:latin typeface="+mn-ea"/>
              </a:rPr>
              <a:t>[</a:t>
            </a:r>
            <a:r>
              <a:rPr lang="ko-KR" altLang="en-US" sz="1100" b="1" dirty="0">
                <a:solidFill>
                  <a:srgbClr val="0000CC"/>
                </a:solidFill>
                <a:latin typeface="+mn-ea"/>
              </a:rPr>
              <a:t>요청결과 </a:t>
            </a:r>
            <a:r>
              <a:rPr lang="en-US" altLang="ko-KR" sz="1100" b="1" dirty="0">
                <a:solidFill>
                  <a:srgbClr val="0000CC"/>
                </a:solidFill>
                <a:latin typeface="+mn-ea"/>
              </a:rPr>
              <a:t>= </a:t>
            </a:r>
            <a:r>
              <a:rPr lang="ko-KR" altLang="en-US" sz="1100" b="1" dirty="0">
                <a:solidFill>
                  <a:srgbClr val="0000CC"/>
                </a:solidFill>
                <a:latin typeface="+mn-ea"/>
              </a:rPr>
              <a:t>거부</a:t>
            </a:r>
            <a:r>
              <a:rPr lang="en-US" altLang="ko-KR" sz="1100" b="1" dirty="0">
                <a:solidFill>
                  <a:srgbClr val="0000CC"/>
                </a:solidFill>
                <a:latin typeface="+mn-ea"/>
              </a:rPr>
              <a:t>]</a:t>
            </a: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ADDF07EF-E218-4F10-B11E-42FF9FE7FEEE}"/>
              </a:ext>
            </a:extLst>
          </p:cNvPr>
          <p:cNvCxnSpPr/>
          <p:nvPr/>
        </p:nvCxnSpPr>
        <p:spPr>
          <a:xfrm>
            <a:off x="3286662" y="5046453"/>
            <a:ext cx="1727914" cy="102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434EC881-3608-4987-A67C-B226E88C8171}"/>
              </a:ext>
            </a:extLst>
          </p:cNvPr>
          <p:cNvSpPr/>
          <p:nvPr/>
        </p:nvSpPr>
        <p:spPr>
          <a:xfrm>
            <a:off x="2916495" y="3055404"/>
            <a:ext cx="247674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90500" indent="-190500" algn="ctr" fontAlgn="base"/>
            <a:r>
              <a:rPr lang="en-US" altLang="ko-KR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(</a:t>
            </a:r>
            <a:r>
              <a:rPr lang="ko-KR" altLang="en-US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이름</a:t>
            </a:r>
            <a:r>
              <a:rPr lang="en-US" altLang="ko-KR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환자번호</a:t>
            </a:r>
            <a:r>
              <a:rPr lang="en-US" altLang="ko-KR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병명</a:t>
            </a:r>
            <a:r>
              <a:rPr lang="en-US" altLang="ko-KR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</a:p>
          <a:p>
            <a:pPr marL="190500" indent="-190500" algn="ctr" fontAlgn="base"/>
            <a:r>
              <a:rPr lang="ko-KR" altLang="en-US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상태</a:t>
            </a:r>
            <a:r>
              <a:rPr lang="en-US" altLang="ko-KR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운동량</a:t>
            </a:r>
            <a:r>
              <a:rPr lang="en-US" altLang="ko-KR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식별기기</a:t>
            </a:r>
            <a:r>
              <a:rPr lang="en-US" altLang="ko-KR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ID)</a:t>
            </a:r>
            <a:endParaRPr lang="ko-KR" altLang="en-US" sz="1100" b="1" kern="0" spc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B40B2EBA-E44D-4C0F-A897-2E7505D5AE48}"/>
              </a:ext>
            </a:extLst>
          </p:cNvPr>
          <p:cNvSpPr/>
          <p:nvPr/>
        </p:nvSpPr>
        <p:spPr>
          <a:xfrm>
            <a:off x="4828250" y="3230377"/>
            <a:ext cx="247674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90500" indent="-190500" algn="ctr" fontAlgn="base"/>
            <a:r>
              <a:rPr lang="en-US" altLang="ko-KR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(</a:t>
            </a:r>
            <a:r>
              <a:rPr lang="ko-KR" altLang="en-US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이름</a:t>
            </a:r>
            <a:r>
              <a:rPr lang="en-US" altLang="ko-KR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환자번호</a:t>
            </a:r>
            <a:r>
              <a:rPr lang="en-US" altLang="ko-KR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병명</a:t>
            </a:r>
            <a:r>
              <a:rPr lang="en-US" altLang="ko-KR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</a:p>
          <a:p>
            <a:pPr marL="190500" indent="-190500" algn="ctr" fontAlgn="base"/>
            <a:r>
              <a:rPr lang="ko-KR" altLang="en-US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상태</a:t>
            </a:r>
            <a:r>
              <a:rPr lang="en-US" altLang="ko-KR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운동량</a:t>
            </a:r>
            <a:r>
              <a:rPr lang="en-US" altLang="ko-KR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식별기기</a:t>
            </a:r>
            <a:r>
              <a:rPr lang="en-US" altLang="ko-KR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ID)</a:t>
            </a:r>
            <a:endParaRPr lang="ko-KR" altLang="en-US" sz="1100" b="1" kern="0" spc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29210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50414F0-39F3-486F-A5F3-D47D914EDB1C}"/>
              </a:ext>
            </a:extLst>
          </p:cNvPr>
          <p:cNvSpPr txBox="1"/>
          <p:nvPr/>
        </p:nvSpPr>
        <p:spPr>
          <a:xfrm>
            <a:off x="3614016" y="3916721"/>
            <a:ext cx="1130439" cy="515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>
                <a:latin typeface="+mn-ea"/>
              </a:rPr>
              <a:t>정보 수정 </a:t>
            </a:r>
            <a:r>
              <a:rPr lang="ko-KR" altLang="en-US" sz="1100" b="1" dirty="0">
                <a:latin typeface="+mn-ea"/>
              </a:rPr>
              <a:t>성공</a:t>
            </a:r>
          </a:p>
          <a:p>
            <a:pPr algn="ctr"/>
            <a:endParaRPr lang="ko-KR" altLang="en-US" sz="1100" b="1" dirty="0">
              <a:latin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9FA46D9-B78F-45D1-83E2-36C10191C570}"/>
              </a:ext>
            </a:extLst>
          </p:cNvPr>
          <p:cNvSpPr/>
          <p:nvPr/>
        </p:nvSpPr>
        <p:spPr>
          <a:xfrm>
            <a:off x="4406374" y="1277950"/>
            <a:ext cx="3172036" cy="6253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52D47A2-9574-4369-BC1A-6C4F18D43F2E}"/>
              </a:ext>
            </a:extLst>
          </p:cNvPr>
          <p:cNvCxnSpPr/>
          <p:nvPr/>
        </p:nvCxnSpPr>
        <p:spPr>
          <a:xfrm>
            <a:off x="3203882" y="1901859"/>
            <a:ext cx="2736" cy="3608432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463A6F9-9ED8-4EEB-BF9C-00DC799392D5}"/>
              </a:ext>
            </a:extLst>
          </p:cNvPr>
          <p:cNvCxnSpPr/>
          <p:nvPr/>
        </p:nvCxnSpPr>
        <p:spPr>
          <a:xfrm>
            <a:off x="5088747" y="1795934"/>
            <a:ext cx="16414" cy="3714357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08A25BB-6616-49AA-921E-D964C1522489}"/>
              </a:ext>
            </a:extLst>
          </p:cNvPr>
          <p:cNvCxnSpPr/>
          <p:nvPr/>
        </p:nvCxnSpPr>
        <p:spPr>
          <a:xfrm>
            <a:off x="6914551" y="1891052"/>
            <a:ext cx="9880" cy="3619239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2267BED-726F-4EB9-A7AD-5BFF7CF8BE08}"/>
              </a:ext>
            </a:extLst>
          </p:cNvPr>
          <p:cNvSpPr/>
          <p:nvPr/>
        </p:nvSpPr>
        <p:spPr>
          <a:xfrm>
            <a:off x="3181829" y="2821538"/>
            <a:ext cx="66338" cy="24726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96AE3D8-041C-48BC-9E5F-2D1016E0318F}"/>
              </a:ext>
            </a:extLst>
          </p:cNvPr>
          <p:cNvCxnSpPr/>
          <p:nvPr/>
        </p:nvCxnSpPr>
        <p:spPr>
          <a:xfrm>
            <a:off x="3248167" y="3089136"/>
            <a:ext cx="1747441" cy="105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38">
            <a:extLst>
              <a:ext uri="{FF2B5EF4-FFF2-40B4-BE49-F238E27FC236}">
                <a16:creationId xmlns:a16="http://schemas.microsoft.com/office/drawing/2014/main" id="{F43CF0F7-B442-4314-99BB-3150BD82D59D}"/>
              </a:ext>
            </a:extLst>
          </p:cNvPr>
          <p:cNvGrpSpPr/>
          <p:nvPr/>
        </p:nvGrpSpPr>
        <p:grpSpPr>
          <a:xfrm>
            <a:off x="2698948" y="2297985"/>
            <a:ext cx="4780917" cy="3098801"/>
            <a:chOff x="1755438" y="1925448"/>
            <a:chExt cx="6584229" cy="2305713"/>
          </a:xfrm>
        </p:grpSpPr>
        <p:grpSp>
          <p:nvGrpSpPr>
            <p:cNvPr id="12" name="그룹 39">
              <a:extLst>
                <a:ext uri="{FF2B5EF4-FFF2-40B4-BE49-F238E27FC236}">
                  <a16:creationId xmlns:a16="http://schemas.microsoft.com/office/drawing/2014/main" id="{D314BD45-96B3-4321-8A31-C7AA2B5C5D44}"/>
                </a:ext>
              </a:extLst>
            </p:cNvPr>
            <p:cNvGrpSpPr/>
            <p:nvPr/>
          </p:nvGrpSpPr>
          <p:grpSpPr>
            <a:xfrm>
              <a:off x="1756119" y="1952131"/>
              <a:ext cx="713077" cy="216465"/>
              <a:chOff x="1797898" y="4125592"/>
              <a:chExt cx="713077" cy="216465"/>
            </a:xfrm>
          </p:grpSpPr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40962750-2E36-44C0-B048-DF809466C9B7}"/>
                  </a:ext>
                </a:extLst>
              </p:cNvPr>
              <p:cNvCxnSpPr/>
              <p:nvPr/>
            </p:nvCxnSpPr>
            <p:spPr>
              <a:xfrm>
                <a:off x="1797898" y="4341499"/>
                <a:ext cx="548724" cy="5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91447AB9-DF13-482E-8AE0-4D1BBC11F113}"/>
                  </a:ext>
                </a:extLst>
              </p:cNvPr>
              <p:cNvCxnSpPr/>
              <p:nvPr/>
            </p:nvCxnSpPr>
            <p:spPr>
              <a:xfrm>
                <a:off x="2510559" y="4125592"/>
                <a:ext cx="416" cy="11029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E1D09BA8-72B6-4AAB-9565-04603C29B119}"/>
                  </a:ext>
                </a:extLst>
              </p:cNvPr>
              <p:cNvCxnSpPr/>
              <p:nvPr/>
            </p:nvCxnSpPr>
            <p:spPr>
              <a:xfrm flipV="1">
                <a:off x="2346622" y="4236249"/>
                <a:ext cx="163392" cy="10525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BBCCE84-8D52-401C-9BC2-1D1E9DD9A64B}"/>
                </a:ext>
              </a:extLst>
            </p:cNvPr>
            <p:cNvSpPr txBox="1"/>
            <p:nvPr/>
          </p:nvSpPr>
          <p:spPr>
            <a:xfrm>
              <a:off x="1755438" y="1925448"/>
              <a:ext cx="4764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opt</a:t>
              </a:r>
              <a:endParaRPr lang="ko-KR" altLang="en-US" sz="1400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21CB71B2-A7EA-4816-B545-4D48147EB786}"/>
                </a:ext>
              </a:extLst>
            </p:cNvPr>
            <p:cNvSpPr/>
            <p:nvPr/>
          </p:nvSpPr>
          <p:spPr>
            <a:xfrm>
              <a:off x="1756118" y="1948582"/>
              <a:ext cx="6583549" cy="2282579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타원 17">
            <a:extLst>
              <a:ext uri="{FF2B5EF4-FFF2-40B4-BE49-F238E27FC236}">
                <a16:creationId xmlns:a16="http://schemas.microsoft.com/office/drawing/2014/main" id="{F4336D8B-FA06-41F3-A9EB-C86F62CA13C3}"/>
              </a:ext>
            </a:extLst>
          </p:cNvPr>
          <p:cNvSpPr/>
          <p:nvPr/>
        </p:nvSpPr>
        <p:spPr>
          <a:xfrm>
            <a:off x="3089094" y="1276558"/>
            <a:ext cx="148722" cy="16499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65AD4A90-D475-4477-BAFA-842AE135CA29}"/>
              </a:ext>
            </a:extLst>
          </p:cNvPr>
          <p:cNvCxnSpPr/>
          <p:nvPr/>
        </p:nvCxnSpPr>
        <p:spPr>
          <a:xfrm flipV="1">
            <a:off x="3043282" y="1514984"/>
            <a:ext cx="266700" cy="95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8C1E4064-990E-4605-AC28-5941EF3D2230}"/>
              </a:ext>
            </a:extLst>
          </p:cNvPr>
          <p:cNvCxnSpPr/>
          <p:nvPr/>
        </p:nvCxnSpPr>
        <p:spPr>
          <a:xfrm flipH="1">
            <a:off x="3176632" y="1441749"/>
            <a:ext cx="3175" cy="1655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EFB998D9-BB8D-408A-9E59-E30EB07DD9C3}"/>
              </a:ext>
            </a:extLst>
          </p:cNvPr>
          <p:cNvCxnSpPr/>
          <p:nvPr/>
        </p:nvCxnSpPr>
        <p:spPr>
          <a:xfrm flipV="1">
            <a:off x="3089094" y="1607270"/>
            <a:ext cx="87538" cy="1341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5FD4CA57-ECFE-47D9-B063-7A96A975C8E1}"/>
              </a:ext>
            </a:extLst>
          </p:cNvPr>
          <p:cNvCxnSpPr/>
          <p:nvPr/>
        </p:nvCxnSpPr>
        <p:spPr>
          <a:xfrm>
            <a:off x="3176632" y="1617250"/>
            <a:ext cx="133350" cy="1241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AB7ED76-A513-432D-8763-6FF58815EE4F}"/>
              </a:ext>
            </a:extLst>
          </p:cNvPr>
          <p:cNvSpPr txBox="1"/>
          <p:nvPr/>
        </p:nvSpPr>
        <p:spPr>
          <a:xfrm>
            <a:off x="2848623" y="172479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>
                <a:latin typeface="+mn-ea"/>
              </a:rPr>
              <a:t>의료진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588F34D-26E6-4466-8A3C-B2A7010D212E}"/>
              </a:ext>
            </a:extLst>
          </p:cNvPr>
          <p:cNvSpPr txBox="1"/>
          <p:nvPr/>
        </p:nvSpPr>
        <p:spPr>
          <a:xfrm>
            <a:off x="3373469" y="2870994"/>
            <a:ext cx="11801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>
                <a:latin typeface="+mn-ea"/>
              </a:rPr>
              <a:t> 환자 정보 수정</a:t>
            </a:r>
            <a:endParaRPr lang="en-US" altLang="ko-KR" sz="1100" b="1" dirty="0"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04FD3B0-93EF-42F4-AAB8-A84BD49CE475}"/>
              </a:ext>
            </a:extLst>
          </p:cNvPr>
          <p:cNvSpPr txBox="1"/>
          <p:nvPr/>
        </p:nvSpPr>
        <p:spPr>
          <a:xfrm>
            <a:off x="5533505" y="2941425"/>
            <a:ext cx="11304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ko-KR" altLang="en-US" sz="1100" b="1">
                <a:latin typeface="+mn-ea"/>
              </a:rPr>
              <a:t>정보 수정 요청</a:t>
            </a:r>
            <a:endParaRPr lang="en-US" altLang="ko-KR" sz="1100" b="1" dirty="0">
              <a:latin typeface="+mn-ea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C555722-CF2C-49E0-82D2-1C1795652142}"/>
              </a:ext>
            </a:extLst>
          </p:cNvPr>
          <p:cNvSpPr/>
          <p:nvPr/>
        </p:nvSpPr>
        <p:spPr>
          <a:xfrm>
            <a:off x="4521445" y="1415668"/>
            <a:ext cx="1234732" cy="34765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CF990C8-104A-48FC-AC2E-55F95DFD6B93}"/>
              </a:ext>
            </a:extLst>
          </p:cNvPr>
          <p:cNvSpPr txBox="1"/>
          <p:nvPr/>
        </p:nvSpPr>
        <p:spPr>
          <a:xfrm>
            <a:off x="4451395" y="1465507"/>
            <a:ext cx="11801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/>
              <a:t> 환자 정보 수정</a:t>
            </a:r>
            <a:endParaRPr lang="ko-KR" altLang="en-US" sz="11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695E819-6DA2-43A0-B25E-B25C975D452E}"/>
              </a:ext>
            </a:extLst>
          </p:cNvPr>
          <p:cNvSpPr/>
          <p:nvPr/>
        </p:nvSpPr>
        <p:spPr>
          <a:xfrm>
            <a:off x="6344125" y="1430510"/>
            <a:ext cx="1068234" cy="34765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94D916B-2C3A-4AF6-87B4-CA78BB74A8D6}"/>
              </a:ext>
            </a:extLst>
          </p:cNvPr>
          <p:cNvSpPr txBox="1"/>
          <p:nvPr/>
        </p:nvSpPr>
        <p:spPr>
          <a:xfrm>
            <a:off x="6290598" y="1480963"/>
            <a:ext cx="1172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서버인터페이스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1850422-9BBB-4A34-A70B-CAA58BAB5EC6}"/>
              </a:ext>
            </a:extLst>
          </p:cNvPr>
          <p:cNvSpPr/>
          <p:nvPr/>
        </p:nvSpPr>
        <p:spPr>
          <a:xfrm>
            <a:off x="5072504" y="2999292"/>
            <a:ext cx="58977" cy="21267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F5BB057-FE01-4622-942B-9645858AC088}"/>
              </a:ext>
            </a:extLst>
          </p:cNvPr>
          <p:cNvSpPr/>
          <p:nvPr/>
        </p:nvSpPr>
        <p:spPr>
          <a:xfrm>
            <a:off x="6908499" y="3149210"/>
            <a:ext cx="45719" cy="736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2B06B29F-21B2-4A2B-84BA-9E5D514D215D}"/>
              </a:ext>
            </a:extLst>
          </p:cNvPr>
          <p:cNvCxnSpPr/>
          <p:nvPr/>
        </p:nvCxnSpPr>
        <p:spPr>
          <a:xfrm>
            <a:off x="5112394" y="3177787"/>
            <a:ext cx="1747441" cy="105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3BAA6BA-AE4C-45AA-8AB5-FC4B317258FF}"/>
              </a:ext>
            </a:extLst>
          </p:cNvPr>
          <p:cNvCxnSpPr/>
          <p:nvPr/>
        </p:nvCxnSpPr>
        <p:spPr>
          <a:xfrm>
            <a:off x="7004896" y="3548242"/>
            <a:ext cx="1747441" cy="105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그룹 153">
            <a:extLst>
              <a:ext uri="{FF2B5EF4-FFF2-40B4-BE49-F238E27FC236}">
                <a16:creationId xmlns:a16="http://schemas.microsoft.com/office/drawing/2014/main" id="{2C1D1886-9117-4B18-994C-784A480CD953}"/>
              </a:ext>
            </a:extLst>
          </p:cNvPr>
          <p:cNvGrpSpPr/>
          <p:nvPr/>
        </p:nvGrpSpPr>
        <p:grpSpPr>
          <a:xfrm>
            <a:off x="8601918" y="1233012"/>
            <a:ext cx="266700" cy="464818"/>
            <a:chOff x="7994278" y="476165"/>
            <a:chExt cx="266700" cy="464818"/>
          </a:xfrm>
        </p:grpSpPr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4DEE72EC-ABF1-4D44-BC8C-2B74B53BBEE3}"/>
                </a:ext>
              </a:extLst>
            </p:cNvPr>
            <p:cNvSpPr/>
            <p:nvPr/>
          </p:nvSpPr>
          <p:spPr>
            <a:xfrm>
              <a:off x="8040090" y="476165"/>
              <a:ext cx="148722" cy="16499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1FB3296F-85E3-4DF1-B6C9-F3A82F21F72A}"/>
                </a:ext>
              </a:extLst>
            </p:cNvPr>
            <p:cNvCxnSpPr/>
            <p:nvPr/>
          </p:nvCxnSpPr>
          <p:spPr>
            <a:xfrm flipV="1">
              <a:off x="7994278" y="714591"/>
              <a:ext cx="266700" cy="95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8507D58D-D182-4CA0-B7D0-D19FEAFDC0C7}"/>
                </a:ext>
              </a:extLst>
            </p:cNvPr>
            <p:cNvCxnSpPr/>
            <p:nvPr/>
          </p:nvCxnSpPr>
          <p:spPr>
            <a:xfrm flipH="1">
              <a:off x="8127628" y="641356"/>
              <a:ext cx="3175" cy="1655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0B15EE43-2C7C-41F9-AB96-9D6768E27C64}"/>
                </a:ext>
              </a:extLst>
            </p:cNvPr>
            <p:cNvCxnSpPr/>
            <p:nvPr/>
          </p:nvCxnSpPr>
          <p:spPr>
            <a:xfrm flipV="1">
              <a:off x="8040090" y="806877"/>
              <a:ext cx="87538" cy="1341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BB777F9C-AB6C-4464-9AF2-40C5E3C9DEFF}"/>
                </a:ext>
              </a:extLst>
            </p:cNvPr>
            <p:cNvCxnSpPr/>
            <p:nvPr/>
          </p:nvCxnSpPr>
          <p:spPr>
            <a:xfrm>
              <a:off x="8127628" y="816857"/>
              <a:ext cx="133350" cy="1241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894F0236-2CDA-4D73-AB38-FF63AD4481B9}"/>
              </a:ext>
            </a:extLst>
          </p:cNvPr>
          <p:cNvSpPr txBox="1"/>
          <p:nvPr/>
        </p:nvSpPr>
        <p:spPr>
          <a:xfrm>
            <a:off x="8387374" y="1700976"/>
            <a:ext cx="11304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>
                <a:latin typeface="+mn-ea"/>
              </a:rPr>
              <a:t>통합 관리 서버</a:t>
            </a:r>
            <a:endParaRPr lang="ko-KR" altLang="en-US" sz="1100" b="1" dirty="0">
              <a:latin typeface="+mn-ea"/>
            </a:endParaRP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AE144DB2-6D48-41E6-9904-12DFFB7ED28D}"/>
              </a:ext>
            </a:extLst>
          </p:cNvPr>
          <p:cNvCxnSpPr/>
          <p:nvPr/>
        </p:nvCxnSpPr>
        <p:spPr>
          <a:xfrm>
            <a:off x="8790970" y="1927026"/>
            <a:ext cx="17182" cy="3629445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DF7B141-E855-4AAC-9123-D6F3BEE8059D}"/>
              </a:ext>
            </a:extLst>
          </p:cNvPr>
          <p:cNvSpPr/>
          <p:nvPr/>
        </p:nvSpPr>
        <p:spPr>
          <a:xfrm>
            <a:off x="8779894" y="3496042"/>
            <a:ext cx="59655" cy="3893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F6148EB-100A-4B4F-821C-FBE85279D1F4}"/>
              </a:ext>
            </a:extLst>
          </p:cNvPr>
          <p:cNvSpPr txBox="1"/>
          <p:nvPr/>
        </p:nvSpPr>
        <p:spPr>
          <a:xfrm>
            <a:off x="7529517" y="3329360"/>
            <a:ext cx="8338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>
                <a:latin typeface="+mn-ea"/>
              </a:rPr>
              <a:t>DB Query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50" name="원통 169">
            <a:extLst>
              <a:ext uri="{FF2B5EF4-FFF2-40B4-BE49-F238E27FC236}">
                <a16:creationId xmlns:a16="http://schemas.microsoft.com/office/drawing/2014/main" id="{7D232097-5810-4798-B7B1-CC3555D4F226}"/>
              </a:ext>
            </a:extLst>
          </p:cNvPr>
          <p:cNvSpPr/>
          <p:nvPr/>
        </p:nvSpPr>
        <p:spPr>
          <a:xfrm>
            <a:off x="8956156" y="1461550"/>
            <a:ext cx="276620" cy="212773"/>
          </a:xfrm>
          <a:prstGeom prst="can">
            <a:avLst>
              <a:gd name="adj" fmla="val 18489"/>
            </a:avLst>
          </a:prstGeom>
          <a:solidFill>
            <a:schemeClr val="bg1">
              <a:lumMod val="75000"/>
            </a:schemeClr>
          </a:solidFill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55679509-AF28-4C1B-8E83-DDD862BC81C5}"/>
              </a:ext>
            </a:extLst>
          </p:cNvPr>
          <p:cNvCxnSpPr/>
          <p:nvPr/>
        </p:nvCxnSpPr>
        <p:spPr>
          <a:xfrm>
            <a:off x="7030176" y="3813848"/>
            <a:ext cx="1727914" cy="102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19B22B11-015C-42E0-9979-5452721326F3}"/>
              </a:ext>
            </a:extLst>
          </p:cNvPr>
          <p:cNvSpPr txBox="1"/>
          <p:nvPr/>
        </p:nvSpPr>
        <p:spPr>
          <a:xfrm>
            <a:off x="7550702" y="3799896"/>
            <a:ext cx="9845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Return data</a:t>
            </a:r>
            <a:endParaRPr lang="ko-KR" altLang="en-US" sz="1100" b="1" dirty="0">
              <a:latin typeface="+mn-ea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3E956AB5-C6DC-4C49-9A1A-A642D1944385}"/>
              </a:ext>
            </a:extLst>
          </p:cNvPr>
          <p:cNvCxnSpPr/>
          <p:nvPr/>
        </p:nvCxnSpPr>
        <p:spPr>
          <a:xfrm>
            <a:off x="5124087" y="3868883"/>
            <a:ext cx="1727914" cy="102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B3B29676-CCAD-4750-A30C-B4A69A9DD27D}"/>
              </a:ext>
            </a:extLst>
          </p:cNvPr>
          <p:cNvSpPr txBox="1"/>
          <p:nvPr/>
        </p:nvSpPr>
        <p:spPr>
          <a:xfrm>
            <a:off x="5564268" y="3895411"/>
            <a:ext cx="9028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Reply data</a:t>
            </a:r>
            <a:endParaRPr lang="ko-KR" altLang="en-US" sz="1100" b="1" dirty="0">
              <a:latin typeface="+mn-ea"/>
            </a:endParaRPr>
          </a:p>
        </p:txBody>
      </p:sp>
      <p:grpSp>
        <p:nvGrpSpPr>
          <p:cNvPr id="55" name="그룹 129">
            <a:extLst>
              <a:ext uri="{FF2B5EF4-FFF2-40B4-BE49-F238E27FC236}">
                <a16:creationId xmlns:a16="http://schemas.microsoft.com/office/drawing/2014/main" id="{233A9CBE-29B2-47CB-9559-92B27FAC4C66}"/>
              </a:ext>
            </a:extLst>
          </p:cNvPr>
          <p:cNvGrpSpPr/>
          <p:nvPr/>
        </p:nvGrpSpPr>
        <p:grpSpPr>
          <a:xfrm>
            <a:off x="2873281" y="3641054"/>
            <a:ext cx="4107123" cy="1653171"/>
            <a:chOff x="1699205" y="1864005"/>
            <a:chExt cx="6640462" cy="2367156"/>
          </a:xfrm>
        </p:grpSpPr>
        <p:grpSp>
          <p:nvGrpSpPr>
            <p:cNvPr id="56" name="그룹 130">
              <a:extLst>
                <a:ext uri="{FF2B5EF4-FFF2-40B4-BE49-F238E27FC236}">
                  <a16:creationId xmlns:a16="http://schemas.microsoft.com/office/drawing/2014/main" id="{45C3149B-E724-4295-8993-3B4ABCE7F37D}"/>
                </a:ext>
              </a:extLst>
            </p:cNvPr>
            <p:cNvGrpSpPr/>
            <p:nvPr/>
          </p:nvGrpSpPr>
          <p:grpSpPr>
            <a:xfrm>
              <a:off x="1756119" y="1965003"/>
              <a:ext cx="782059" cy="315725"/>
              <a:chOff x="1797898" y="4138464"/>
              <a:chExt cx="782059" cy="315725"/>
            </a:xfrm>
          </p:grpSpPr>
          <p:cxnSp>
            <p:nvCxnSpPr>
              <p:cNvPr id="59" name="직선 연결선 58">
                <a:extLst>
                  <a:ext uri="{FF2B5EF4-FFF2-40B4-BE49-F238E27FC236}">
                    <a16:creationId xmlns:a16="http://schemas.microsoft.com/office/drawing/2014/main" id="{7B2D6416-5738-4134-B134-242FE9B35346}"/>
                  </a:ext>
                </a:extLst>
              </p:cNvPr>
              <p:cNvCxnSpPr/>
              <p:nvPr/>
            </p:nvCxnSpPr>
            <p:spPr>
              <a:xfrm>
                <a:off x="1797898" y="4454189"/>
                <a:ext cx="630420" cy="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>
                <a:extLst>
                  <a:ext uri="{FF2B5EF4-FFF2-40B4-BE49-F238E27FC236}">
                    <a16:creationId xmlns:a16="http://schemas.microsoft.com/office/drawing/2014/main" id="{363FF750-0EBE-4346-9B2F-544777C22BC1}"/>
                  </a:ext>
                </a:extLst>
              </p:cNvPr>
              <p:cNvCxnSpPr/>
              <p:nvPr/>
            </p:nvCxnSpPr>
            <p:spPr>
              <a:xfrm flipH="1">
                <a:off x="2575144" y="4138464"/>
                <a:ext cx="2589" cy="210474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연결선 60">
                <a:extLst>
                  <a:ext uri="{FF2B5EF4-FFF2-40B4-BE49-F238E27FC236}">
                    <a16:creationId xmlns:a16="http://schemas.microsoft.com/office/drawing/2014/main" id="{AAE3C318-CB94-4B0F-B7A6-1683A5D519C7}"/>
                  </a:ext>
                </a:extLst>
              </p:cNvPr>
              <p:cNvCxnSpPr/>
              <p:nvPr/>
            </p:nvCxnSpPr>
            <p:spPr>
              <a:xfrm flipV="1">
                <a:off x="2416564" y="4348938"/>
                <a:ext cx="163393" cy="105251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75C671F-0579-486F-99BC-A0D0622865DE}"/>
                </a:ext>
              </a:extLst>
            </p:cNvPr>
            <p:cNvSpPr txBox="1"/>
            <p:nvPr/>
          </p:nvSpPr>
          <p:spPr>
            <a:xfrm>
              <a:off x="1699205" y="1864005"/>
              <a:ext cx="882076" cy="50229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alt</a:t>
              </a:r>
              <a:endParaRPr lang="ko-KR" altLang="en-US" sz="1400" dirty="0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824CCC18-A12E-4A04-8A36-3BC971E121C1}"/>
                </a:ext>
              </a:extLst>
            </p:cNvPr>
            <p:cNvSpPr/>
            <p:nvPr/>
          </p:nvSpPr>
          <p:spPr>
            <a:xfrm>
              <a:off x="1756118" y="1948582"/>
              <a:ext cx="6583549" cy="2282579"/>
            </a:xfrm>
            <a:prstGeom prst="rect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F6F2C07D-64BE-4CE6-8E33-D12922852450}"/>
              </a:ext>
            </a:extLst>
          </p:cNvPr>
          <p:cNvCxnSpPr/>
          <p:nvPr/>
        </p:nvCxnSpPr>
        <p:spPr>
          <a:xfrm>
            <a:off x="2883824" y="4507051"/>
            <a:ext cx="4375499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B82D695F-0C11-4DCC-A436-D66772CEE45C}"/>
              </a:ext>
            </a:extLst>
          </p:cNvPr>
          <p:cNvSpPr txBox="1"/>
          <p:nvPr/>
        </p:nvSpPr>
        <p:spPr>
          <a:xfrm>
            <a:off x="3479994" y="3711472"/>
            <a:ext cx="1330814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0000CC"/>
                </a:solidFill>
                <a:latin typeface="+mn-ea"/>
              </a:rPr>
              <a:t>[</a:t>
            </a:r>
            <a:r>
              <a:rPr lang="ko-KR" altLang="en-US" sz="1100" b="1" dirty="0">
                <a:solidFill>
                  <a:srgbClr val="0000CC"/>
                </a:solidFill>
                <a:latin typeface="+mn-ea"/>
              </a:rPr>
              <a:t>요청결과 </a:t>
            </a:r>
            <a:r>
              <a:rPr lang="en-US" altLang="ko-KR" sz="1100" b="1" dirty="0">
                <a:solidFill>
                  <a:srgbClr val="0000CC"/>
                </a:solidFill>
                <a:latin typeface="+mn-ea"/>
              </a:rPr>
              <a:t>= </a:t>
            </a:r>
            <a:r>
              <a:rPr lang="ko-KR" altLang="en-US" sz="1100" b="1" dirty="0">
                <a:solidFill>
                  <a:srgbClr val="0000CC"/>
                </a:solidFill>
                <a:latin typeface="+mn-ea"/>
              </a:rPr>
              <a:t>승인</a:t>
            </a:r>
            <a:r>
              <a:rPr lang="en-US" altLang="ko-KR" sz="1100" b="1" dirty="0">
                <a:solidFill>
                  <a:srgbClr val="0000CC"/>
                </a:solidFill>
                <a:latin typeface="+mn-ea"/>
              </a:rPr>
              <a:t>]</a:t>
            </a: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12E56094-0459-4667-9E84-2211E079560A}"/>
              </a:ext>
            </a:extLst>
          </p:cNvPr>
          <p:cNvCxnSpPr/>
          <p:nvPr/>
        </p:nvCxnSpPr>
        <p:spPr>
          <a:xfrm>
            <a:off x="3289378" y="4232769"/>
            <a:ext cx="1727914" cy="102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4ED0959A-2219-403E-A34D-526CB73DFEB1}"/>
              </a:ext>
            </a:extLst>
          </p:cNvPr>
          <p:cNvSpPr txBox="1"/>
          <p:nvPr/>
        </p:nvSpPr>
        <p:spPr>
          <a:xfrm>
            <a:off x="3477463" y="4741285"/>
            <a:ext cx="13708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>
                <a:latin typeface="+mn-ea"/>
              </a:rPr>
              <a:t>정보 수정 </a:t>
            </a:r>
            <a:r>
              <a:rPr lang="ko-KR" altLang="en-US" sz="1100" b="1" dirty="0">
                <a:latin typeface="+mn-ea"/>
              </a:rPr>
              <a:t>실패</a:t>
            </a:r>
            <a:endParaRPr lang="en-US" altLang="ko-KR" sz="1100" b="1" dirty="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b="1" dirty="0">
                <a:latin typeface="+mn-ea"/>
              </a:rPr>
              <a:t>(</a:t>
            </a:r>
            <a:r>
              <a:rPr lang="ko-KR" altLang="en-US" sz="1100" b="1" dirty="0">
                <a:latin typeface="+mn-ea"/>
              </a:rPr>
              <a:t>전송 오류 </a:t>
            </a:r>
            <a:r>
              <a:rPr lang="ko-KR" altLang="en-US" sz="1100" b="1" dirty="0" err="1">
                <a:latin typeface="+mn-ea"/>
              </a:rPr>
              <a:t>메세지</a:t>
            </a:r>
            <a:r>
              <a:rPr lang="en-US" altLang="ko-KR" sz="1100" b="1" dirty="0">
                <a:latin typeface="+mn-ea"/>
              </a:rPr>
              <a:t>)</a:t>
            </a:r>
            <a:endParaRPr lang="ko-KR" altLang="en-US" sz="1100" b="1" dirty="0">
              <a:latin typeface="+mn-ea"/>
            </a:endParaRPr>
          </a:p>
          <a:p>
            <a:pPr algn="ctr"/>
            <a:endParaRPr lang="ko-KR" altLang="en-US" sz="1100" b="1" dirty="0">
              <a:latin typeface="+mn-ea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F11FB98-8E83-43A3-9ACB-E5C43096643E}"/>
              </a:ext>
            </a:extLst>
          </p:cNvPr>
          <p:cNvSpPr txBox="1"/>
          <p:nvPr/>
        </p:nvSpPr>
        <p:spPr>
          <a:xfrm>
            <a:off x="3463666" y="4536036"/>
            <a:ext cx="1330814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0000CC"/>
                </a:solidFill>
                <a:latin typeface="+mn-ea"/>
              </a:rPr>
              <a:t>[</a:t>
            </a:r>
            <a:r>
              <a:rPr lang="ko-KR" altLang="en-US" sz="1100" b="1" dirty="0">
                <a:solidFill>
                  <a:srgbClr val="0000CC"/>
                </a:solidFill>
                <a:latin typeface="+mn-ea"/>
              </a:rPr>
              <a:t>요청결과 </a:t>
            </a:r>
            <a:r>
              <a:rPr lang="en-US" altLang="ko-KR" sz="1100" b="1" dirty="0">
                <a:solidFill>
                  <a:srgbClr val="0000CC"/>
                </a:solidFill>
                <a:latin typeface="+mn-ea"/>
              </a:rPr>
              <a:t>= </a:t>
            </a:r>
            <a:r>
              <a:rPr lang="ko-KR" altLang="en-US" sz="1100" b="1" dirty="0">
                <a:solidFill>
                  <a:srgbClr val="0000CC"/>
                </a:solidFill>
                <a:latin typeface="+mn-ea"/>
              </a:rPr>
              <a:t>거부</a:t>
            </a:r>
            <a:r>
              <a:rPr lang="en-US" altLang="ko-KR" sz="1100" b="1" dirty="0">
                <a:solidFill>
                  <a:srgbClr val="0000CC"/>
                </a:solidFill>
                <a:latin typeface="+mn-ea"/>
              </a:rPr>
              <a:t>]</a:t>
            </a: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ADDF07EF-E218-4F10-B11E-42FF9FE7FEEE}"/>
              </a:ext>
            </a:extLst>
          </p:cNvPr>
          <p:cNvCxnSpPr/>
          <p:nvPr/>
        </p:nvCxnSpPr>
        <p:spPr>
          <a:xfrm>
            <a:off x="3286662" y="5046453"/>
            <a:ext cx="1727914" cy="102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3270544D-0864-4BD0-8A96-1474FB752DA1}"/>
              </a:ext>
            </a:extLst>
          </p:cNvPr>
          <p:cNvSpPr/>
          <p:nvPr/>
        </p:nvSpPr>
        <p:spPr>
          <a:xfrm>
            <a:off x="2916495" y="3055404"/>
            <a:ext cx="247674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90500" indent="-190500" algn="ctr" fontAlgn="base"/>
            <a:r>
              <a:rPr lang="en-US" altLang="ko-KR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(</a:t>
            </a:r>
            <a:r>
              <a:rPr lang="ko-KR" altLang="en-US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이름</a:t>
            </a:r>
            <a:r>
              <a:rPr lang="en-US" altLang="ko-KR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환자번호</a:t>
            </a:r>
            <a:r>
              <a:rPr lang="en-US" altLang="ko-KR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병명</a:t>
            </a:r>
            <a:r>
              <a:rPr lang="en-US" altLang="ko-KR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</a:p>
          <a:p>
            <a:pPr marL="190500" indent="-190500" algn="ctr" fontAlgn="base"/>
            <a:r>
              <a:rPr lang="ko-KR" altLang="en-US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상태</a:t>
            </a:r>
            <a:r>
              <a:rPr lang="en-US" altLang="ko-KR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운동량</a:t>
            </a:r>
            <a:r>
              <a:rPr lang="en-US" altLang="ko-KR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식별기기</a:t>
            </a:r>
            <a:r>
              <a:rPr lang="en-US" altLang="ko-KR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ID)</a:t>
            </a:r>
            <a:endParaRPr lang="ko-KR" altLang="en-US" sz="1100" b="1" kern="0" spc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AF6609BF-89F7-4645-BED3-213C2089122E}"/>
              </a:ext>
            </a:extLst>
          </p:cNvPr>
          <p:cNvSpPr/>
          <p:nvPr/>
        </p:nvSpPr>
        <p:spPr>
          <a:xfrm>
            <a:off x="4828250" y="3230377"/>
            <a:ext cx="247674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90500" indent="-190500" algn="ctr" fontAlgn="base"/>
            <a:r>
              <a:rPr lang="en-US" altLang="ko-KR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(</a:t>
            </a:r>
            <a:r>
              <a:rPr lang="ko-KR" altLang="en-US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이름</a:t>
            </a:r>
            <a:r>
              <a:rPr lang="en-US" altLang="ko-KR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환자번호</a:t>
            </a:r>
            <a:r>
              <a:rPr lang="en-US" altLang="ko-KR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병명</a:t>
            </a:r>
            <a:r>
              <a:rPr lang="en-US" altLang="ko-KR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</a:p>
          <a:p>
            <a:pPr marL="190500" indent="-190500" algn="ctr" fontAlgn="base"/>
            <a:r>
              <a:rPr lang="ko-KR" altLang="en-US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상태</a:t>
            </a:r>
            <a:r>
              <a:rPr lang="en-US" altLang="ko-KR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운동량</a:t>
            </a:r>
            <a:r>
              <a:rPr lang="en-US" altLang="ko-KR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식별기기</a:t>
            </a:r>
            <a:r>
              <a:rPr lang="en-US" altLang="ko-KR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ID)</a:t>
            </a:r>
            <a:endParaRPr lang="ko-KR" altLang="en-US" sz="1100" b="1" kern="0" spc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2246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50414F0-39F3-486F-A5F3-D47D914EDB1C}"/>
              </a:ext>
            </a:extLst>
          </p:cNvPr>
          <p:cNvSpPr txBox="1"/>
          <p:nvPr/>
        </p:nvSpPr>
        <p:spPr>
          <a:xfrm>
            <a:off x="3614016" y="3916721"/>
            <a:ext cx="1130439" cy="515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>
                <a:latin typeface="+mn-ea"/>
              </a:rPr>
              <a:t>정보 </a:t>
            </a:r>
            <a:r>
              <a:rPr lang="ko-KR" altLang="en-US" sz="1100" b="1"/>
              <a:t>삭제</a:t>
            </a:r>
            <a:r>
              <a:rPr lang="ko-KR" altLang="en-US" sz="1100" b="1">
                <a:latin typeface="+mn-ea"/>
              </a:rPr>
              <a:t> </a:t>
            </a:r>
            <a:r>
              <a:rPr lang="ko-KR" altLang="en-US" sz="1100" b="1" dirty="0">
                <a:latin typeface="+mn-ea"/>
              </a:rPr>
              <a:t>성공</a:t>
            </a:r>
          </a:p>
          <a:p>
            <a:pPr algn="ctr"/>
            <a:endParaRPr lang="ko-KR" altLang="en-US" sz="1100" b="1" dirty="0">
              <a:latin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9FA46D9-B78F-45D1-83E2-36C10191C570}"/>
              </a:ext>
            </a:extLst>
          </p:cNvPr>
          <p:cNvSpPr/>
          <p:nvPr/>
        </p:nvSpPr>
        <p:spPr>
          <a:xfrm>
            <a:off x="4406374" y="1277950"/>
            <a:ext cx="3172036" cy="6253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52D47A2-9574-4369-BC1A-6C4F18D43F2E}"/>
              </a:ext>
            </a:extLst>
          </p:cNvPr>
          <p:cNvCxnSpPr/>
          <p:nvPr/>
        </p:nvCxnSpPr>
        <p:spPr>
          <a:xfrm>
            <a:off x="3203882" y="1901859"/>
            <a:ext cx="2736" cy="3608432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463A6F9-9ED8-4EEB-BF9C-00DC799392D5}"/>
              </a:ext>
            </a:extLst>
          </p:cNvPr>
          <p:cNvCxnSpPr/>
          <p:nvPr/>
        </p:nvCxnSpPr>
        <p:spPr>
          <a:xfrm>
            <a:off x="5088747" y="1795934"/>
            <a:ext cx="16414" cy="3714357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08A25BB-6616-49AA-921E-D964C1522489}"/>
              </a:ext>
            </a:extLst>
          </p:cNvPr>
          <p:cNvCxnSpPr/>
          <p:nvPr/>
        </p:nvCxnSpPr>
        <p:spPr>
          <a:xfrm>
            <a:off x="6914551" y="1891052"/>
            <a:ext cx="9880" cy="3619239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2267BED-726F-4EB9-A7AD-5BFF7CF8BE08}"/>
              </a:ext>
            </a:extLst>
          </p:cNvPr>
          <p:cNvSpPr/>
          <p:nvPr/>
        </p:nvSpPr>
        <p:spPr>
          <a:xfrm>
            <a:off x="3181829" y="2821538"/>
            <a:ext cx="66338" cy="24726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96AE3D8-041C-48BC-9E5F-2D1016E0318F}"/>
              </a:ext>
            </a:extLst>
          </p:cNvPr>
          <p:cNvCxnSpPr/>
          <p:nvPr/>
        </p:nvCxnSpPr>
        <p:spPr>
          <a:xfrm>
            <a:off x="3248167" y="3089136"/>
            <a:ext cx="1747441" cy="105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38">
            <a:extLst>
              <a:ext uri="{FF2B5EF4-FFF2-40B4-BE49-F238E27FC236}">
                <a16:creationId xmlns:a16="http://schemas.microsoft.com/office/drawing/2014/main" id="{F43CF0F7-B442-4314-99BB-3150BD82D59D}"/>
              </a:ext>
            </a:extLst>
          </p:cNvPr>
          <p:cNvGrpSpPr/>
          <p:nvPr/>
        </p:nvGrpSpPr>
        <p:grpSpPr>
          <a:xfrm>
            <a:off x="2698948" y="2297985"/>
            <a:ext cx="4780917" cy="3098801"/>
            <a:chOff x="1755438" y="1925448"/>
            <a:chExt cx="6584229" cy="2305713"/>
          </a:xfrm>
        </p:grpSpPr>
        <p:grpSp>
          <p:nvGrpSpPr>
            <p:cNvPr id="12" name="그룹 39">
              <a:extLst>
                <a:ext uri="{FF2B5EF4-FFF2-40B4-BE49-F238E27FC236}">
                  <a16:creationId xmlns:a16="http://schemas.microsoft.com/office/drawing/2014/main" id="{D314BD45-96B3-4321-8A31-C7AA2B5C5D44}"/>
                </a:ext>
              </a:extLst>
            </p:cNvPr>
            <p:cNvGrpSpPr/>
            <p:nvPr/>
          </p:nvGrpSpPr>
          <p:grpSpPr>
            <a:xfrm>
              <a:off x="1756119" y="1952131"/>
              <a:ext cx="713077" cy="216465"/>
              <a:chOff x="1797898" y="4125592"/>
              <a:chExt cx="713077" cy="216465"/>
            </a:xfrm>
          </p:grpSpPr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40962750-2E36-44C0-B048-DF809466C9B7}"/>
                  </a:ext>
                </a:extLst>
              </p:cNvPr>
              <p:cNvCxnSpPr/>
              <p:nvPr/>
            </p:nvCxnSpPr>
            <p:spPr>
              <a:xfrm>
                <a:off x="1797898" y="4341499"/>
                <a:ext cx="548724" cy="5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91447AB9-DF13-482E-8AE0-4D1BBC11F113}"/>
                  </a:ext>
                </a:extLst>
              </p:cNvPr>
              <p:cNvCxnSpPr/>
              <p:nvPr/>
            </p:nvCxnSpPr>
            <p:spPr>
              <a:xfrm>
                <a:off x="2510559" y="4125592"/>
                <a:ext cx="416" cy="11029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E1D09BA8-72B6-4AAB-9565-04603C29B119}"/>
                  </a:ext>
                </a:extLst>
              </p:cNvPr>
              <p:cNvCxnSpPr/>
              <p:nvPr/>
            </p:nvCxnSpPr>
            <p:spPr>
              <a:xfrm flipV="1">
                <a:off x="2346622" y="4236249"/>
                <a:ext cx="163392" cy="10525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BBCCE84-8D52-401C-9BC2-1D1E9DD9A64B}"/>
                </a:ext>
              </a:extLst>
            </p:cNvPr>
            <p:cNvSpPr txBox="1"/>
            <p:nvPr/>
          </p:nvSpPr>
          <p:spPr>
            <a:xfrm>
              <a:off x="1755438" y="1925448"/>
              <a:ext cx="4764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opt</a:t>
              </a:r>
              <a:endParaRPr lang="ko-KR" altLang="en-US" sz="1400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21CB71B2-A7EA-4816-B545-4D48147EB786}"/>
                </a:ext>
              </a:extLst>
            </p:cNvPr>
            <p:cNvSpPr/>
            <p:nvPr/>
          </p:nvSpPr>
          <p:spPr>
            <a:xfrm>
              <a:off x="1756118" y="1948582"/>
              <a:ext cx="6583549" cy="2282579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타원 17">
            <a:extLst>
              <a:ext uri="{FF2B5EF4-FFF2-40B4-BE49-F238E27FC236}">
                <a16:creationId xmlns:a16="http://schemas.microsoft.com/office/drawing/2014/main" id="{F4336D8B-FA06-41F3-A9EB-C86F62CA13C3}"/>
              </a:ext>
            </a:extLst>
          </p:cNvPr>
          <p:cNvSpPr/>
          <p:nvPr/>
        </p:nvSpPr>
        <p:spPr>
          <a:xfrm>
            <a:off x="3089094" y="1276558"/>
            <a:ext cx="148722" cy="16499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65AD4A90-D475-4477-BAFA-842AE135CA29}"/>
              </a:ext>
            </a:extLst>
          </p:cNvPr>
          <p:cNvCxnSpPr/>
          <p:nvPr/>
        </p:nvCxnSpPr>
        <p:spPr>
          <a:xfrm flipV="1">
            <a:off x="3043282" y="1514984"/>
            <a:ext cx="266700" cy="95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8C1E4064-990E-4605-AC28-5941EF3D2230}"/>
              </a:ext>
            </a:extLst>
          </p:cNvPr>
          <p:cNvCxnSpPr/>
          <p:nvPr/>
        </p:nvCxnSpPr>
        <p:spPr>
          <a:xfrm flipH="1">
            <a:off x="3176632" y="1441749"/>
            <a:ext cx="3175" cy="1655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EFB998D9-BB8D-408A-9E59-E30EB07DD9C3}"/>
              </a:ext>
            </a:extLst>
          </p:cNvPr>
          <p:cNvCxnSpPr/>
          <p:nvPr/>
        </p:nvCxnSpPr>
        <p:spPr>
          <a:xfrm flipV="1">
            <a:off x="3089094" y="1607270"/>
            <a:ext cx="87538" cy="1341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5FD4CA57-ECFE-47D9-B063-7A96A975C8E1}"/>
              </a:ext>
            </a:extLst>
          </p:cNvPr>
          <p:cNvCxnSpPr/>
          <p:nvPr/>
        </p:nvCxnSpPr>
        <p:spPr>
          <a:xfrm>
            <a:off x="3176632" y="1617250"/>
            <a:ext cx="133350" cy="1241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AB7ED76-A513-432D-8763-6FF58815EE4F}"/>
              </a:ext>
            </a:extLst>
          </p:cNvPr>
          <p:cNvSpPr txBox="1"/>
          <p:nvPr/>
        </p:nvSpPr>
        <p:spPr>
          <a:xfrm>
            <a:off x="2848623" y="172479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>
                <a:latin typeface="+mn-ea"/>
              </a:rPr>
              <a:t>의료진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588F34D-26E6-4466-8A3C-B2A7010D212E}"/>
              </a:ext>
            </a:extLst>
          </p:cNvPr>
          <p:cNvSpPr txBox="1"/>
          <p:nvPr/>
        </p:nvSpPr>
        <p:spPr>
          <a:xfrm>
            <a:off x="3373469" y="2870994"/>
            <a:ext cx="11801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>
                <a:latin typeface="+mn-ea"/>
              </a:rPr>
              <a:t> 환자 정보 </a:t>
            </a:r>
            <a:r>
              <a:rPr lang="ko-KR" altLang="en-US" sz="1100" b="1"/>
              <a:t>삭제</a:t>
            </a:r>
            <a:endParaRPr lang="en-US" altLang="ko-KR" sz="1100" b="1" dirty="0"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04FD3B0-93EF-42F4-AAB8-A84BD49CE475}"/>
              </a:ext>
            </a:extLst>
          </p:cNvPr>
          <p:cNvSpPr txBox="1"/>
          <p:nvPr/>
        </p:nvSpPr>
        <p:spPr>
          <a:xfrm>
            <a:off x="5533505" y="2941425"/>
            <a:ext cx="11304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ko-KR" altLang="en-US" sz="1100" b="1">
                <a:latin typeface="+mn-ea"/>
              </a:rPr>
              <a:t>정보 </a:t>
            </a:r>
            <a:r>
              <a:rPr lang="ko-KR" altLang="en-US" sz="1100" b="1"/>
              <a:t>삭제</a:t>
            </a:r>
            <a:r>
              <a:rPr lang="ko-KR" altLang="en-US" sz="1100" b="1">
                <a:latin typeface="+mn-ea"/>
              </a:rPr>
              <a:t> 요청</a:t>
            </a:r>
            <a:endParaRPr lang="en-US" altLang="ko-KR" sz="1100" b="1" dirty="0">
              <a:latin typeface="+mn-ea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C555722-CF2C-49E0-82D2-1C1795652142}"/>
              </a:ext>
            </a:extLst>
          </p:cNvPr>
          <p:cNvSpPr/>
          <p:nvPr/>
        </p:nvSpPr>
        <p:spPr>
          <a:xfrm>
            <a:off x="4521445" y="1415668"/>
            <a:ext cx="1234732" cy="34765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CF990C8-104A-48FC-AC2E-55F95DFD6B93}"/>
              </a:ext>
            </a:extLst>
          </p:cNvPr>
          <p:cNvSpPr txBox="1"/>
          <p:nvPr/>
        </p:nvSpPr>
        <p:spPr>
          <a:xfrm>
            <a:off x="4451395" y="1465507"/>
            <a:ext cx="11801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/>
              <a:t> 환자 정보 삭제</a:t>
            </a:r>
            <a:endParaRPr lang="ko-KR" altLang="en-US" sz="11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695E819-6DA2-43A0-B25E-B25C975D452E}"/>
              </a:ext>
            </a:extLst>
          </p:cNvPr>
          <p:cNvSpPr/>
          <p:nvPr/>
        </p:nvSpPr>
        <p:spPr>
          <a:xfrm>
            <a:off x="6344125" y="1430510"/>
            <a:ext cx="1068234" cy="34765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94D916B-2C3A-4AF6-87B4-CA78BB74A8D6}"/>
              </a:ext>
            </a:extLst>
          </p:cNvPr>
          <p:cNvSpPr txBox="1"/>
          <p:nvPr/>
        </p:nvSpPr>
        <p:spPr>
          <a:xfrm>
            <a:off x="6290598" y="1480963"/>
            <a:ext cx="1172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서버인터페이스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1850422-9BBB-4A34-A70B-CAA58BAB5EC6}"/>
              </a:ext>
            </a:extLst>
          </p:cNvPr>
          <p:cNvSpPr/>
          <p:nvPr/>
        </p:nvSpPr>
        <p:spPr>
          <a:xfrm>
            <a:off x="5072504" y="2999292"/>
            <a:ext cx="58977" cy="21267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F5BB057-FE01-4622-942B-9645858AC088}"/>
              </a:ext>
            </a:extLst>
          </p:cNvPr>
          <p:cNvSpPr/>
          <p:nvPr/>
        </p:nvSpPr>
        <p:spPr>
          <a:xfrm>
            <a:off x="6908499" y="3149210"/>
            <a:ext cx="45719" cy="736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2B06B29F-21B2-4A2B-84BA-9E5D514D215D}"/>
              </a:ext>
            </a:extLst>
          </p:cNvPr>
          <p:cNvCxnSpPr/>
          <p:nvPr/>
        </p:nvCxnSpPr>
        <p:spPr>
          <a:xfrm>
            <a:off x="5112394" y="3177787"/>
            <a:ext cx="1747441" cy="105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3BAA6BA-AE4C-45AA-8AB5-FC4B317258FF}"/>
              </a:ext>
            </a:extLst>
          </p:cNvPr>
          <p:cNvCxnSpPr/>
          <p:nvPr/>
        </p:nvCxnSpPr>
        <p:spPr>
          <a:xfrm>
            <a:off x="7004896" y="3548242"/>
            <a:ext cx="1747441" cy="105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그룹 153">
            <a:extLst>
              <a:ext uri="{FF2B5EF4-FFF2-40B4-BE49-F238E27FC236}">
                <a16:creationId xmlns:a16="http://schemas.microsoft.com/office/drawing/2014/main" id="{2C1D1886-9117-4B18-994C-784A480CD953}"/>
              </a:ext>
            </a:extLst>
          </p:cNvPr>
          <p:cNvGrpSpPr/>
          <p:nvPr/>
        </p:nvGrpSpPr>
        <p:grpSpPr>
          <a:xfrm>
            <a:off x="8601918" y="1233012"/>
            <a:ext cx="266700" cy="464818"/>
            <a:chOff x="7994278" y="476165"/>
            <a:chExt cx="266700" cy="464818"/>
          </a:xfrm>
        </p:grpSpPr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4DEE72EC-ABF1-4D44-BC8C-2B74B53BBEE3}"/>
                </a:ext>
              </a:extLst>
            </p:cNvPr>
            <p:cNvSpPr/>
            <p:nvPr/>
          </p:nvSpPr>
          <p:spPr>
            <a:xfrm>
              <a:off x="8040090" y="476165"/>
              <a:ext cx="148722" cy="16499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1FB3296F-85E3-4DF1-B6C9-F3A82F21F72A}"/>
                </a:ext>
              </a:extLst>
            </p:cNvPr>
            <p:cNvCxnSpPr/>
            <p:nvPr/>
          </p:nvCxnSpPr>
          <p:spPr>
            <a:xfrm flipV="1">
              <a:off x="7994278" y="714591"/>
              <a:ext cx="266700" cy="95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8507D58D-D182-4CA0-B7D0-D19FEAFDC0C7}"/>
                </a:ext>
              </a:extLst>
            </p:cNvPr>
            <p:cNvCxnSpPr/>
            <p:nvPr/>
          </p:nvCxnSpPr>
          <p:spPr>
            <a:xfrm flipH="1">
              <a:off x="8127628" y="641356"/>
              <a:ext cx="3175" cy="1655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0B15EE43-2C7C-41F9-AB96-9D6768E27C64}"/>
                </a:ext>
              </a:extLst>
            </p:cNvPr>
            <p:cNvCxnSpPr/>
            <p:nvPr/>
          </p:nvCxnSpPr>
          <p:spPr>
            <a:xfrm flipV="1">
              <a:off x="8040090" y="806877"/>
              <a:ext cx="87538" cy="1341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BB777F9C-AB6C-4464-9AF2-40C5E3C9DEFF}"/>
                </a:ext>
              </a:extLst>
            </p:cNvPr>
            <p:cNvCxnSpPr/>
            <p:nvPr/>
          </p:nvCxnSpPr>
          <p:spPr>
            <a:xfrm>
              <a:off x="8127628" y="816857"/>
              <a:ext cx="133350" cy="1241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894F0236-2CDA-4D73-AB38-FF63AD4481B9}"/>
              </a:ext>
            </a:extLst>
          </p:cNvPr>
          <p:cNvSpPr txBox="1"/>
          <p:nvPr/>
        </p:nvSpPr>
        <p:spPr>
          <a:xfrm>
            <a:off x="8387374" y="1700976"/>
            <a:ext cx="11304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>
                <a:latin typeface="+mn-ea"/>
              </a:rPr>
              <a:t>통합 관리 서버</a:t>
            </a:r>
            <a:endParaRPr lang="ko-KR" altLang="en-US" sz="1100" b="1" dirty="0">
              <a:latin typeface="+mn-ea"/>
            </a:endParaRP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AE144DB2-6D48-41E6-9904-12DFFB7ED28D}"/>
              </a:ext>
            </a:extLst>
          </p:cNvPr>
          <p:cNvCxnSpPr/>
          <p:nvPr/>
        </p:nvCxnSpPr>
        <p:spPr>
          <a:xfrm>
            <a:off x="8790970" y="1927026"/>
            <a:ext cx="17182" cy="3629445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DF7B141-E855-4AAC-9123-D6F3BEE8059D}"/>
              </a:ext>
            </a:extLst>
          </p:cNvPr>
          <p:cNvSpPr/>
          <p:nvPr/>
        </p:nvSpPr>
        <p:spPr>
          <a:xfrm>
            <a:off x="8779894" y="3496042"/>
            <a:ext cx="59655" cy="3893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F6148EB-100A-4B4F-821C-FBE85279D1F4}"/>
              </a:ext>
            </a:extLst>
          </p:cNvPr>
          <p:cNvSpPr txBox="1"/>
          <p:nvPr/>
        </p:nvSpPr>
        <p:spPr>
          <a:xfrm>
            <a:off x="7529517" y="3329360"/>
            <a:ext cx="8338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>
                <a:latin typeface="+mn-ea"/>
              </a:rPr>
              <a:t>DB Query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50" name="원통 169">
            <a:extLst>
              <a:ext uri="{FF2B5EF4-FFF2-40B4-BE49-F238E27FC236}">
                <a16:creationId xmlns:a16="http://schemas.microsoft.com/office/drawing/2014/main" id="{7D232097-5810-4798-B7B1-CC3555D4F226}"/>
              </a:ext>
            </a:extLst>
          </p:cNvPr>
          <p:cNvSpPr/>
          <p:nvPr/>
        </p:nvSpPr>
        <p:spPr>
          <a:xfrm>
            <a:off x="8956156" y="1461550"/>
            <a:ext cx="276620" cy="212773"/>
          </a:xfrm>
          <a:prstGeom prst="can">
            <a:avLst>
              <a:gd name="adj" fmla="val 18489"/>
            </a:avLst>
          </a:prstGeom>
          <a:solidFill>
            <a:schemeClr val="bg1">
              <a:lumMod val="75000"/>
            </a:schemeClr>
          </a:solidFill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55679509-AF28-4C1B-8E83-DDD862BC81C5}"/>
              </a:ext>
            </a:extLst>
          </p:cNvPr>
          <p:cNvCxnSpPr/>
          <p:nvPr/>
        </p:nvCxnSpPr>
        <p:spPr>
          <a:xfrm>
            <a:off x="7030176" y="3813848"/>
            <a:ext cx="1727914" cy="102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19B22B11-015C-42E0-9979-5452721326F3}"/>
              </a:ext>
            </a:extLst>
          </p:cNvPr>
          <p:cNvSpPr txBox="1"/>
          <p:nvPr/>
        </p:nvSpPr>
        <p:spPr>
          <a:xfrm>
            <a:off x="7550702" y="3799896"/>
            <a:ext cx="9845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Return data</a:t>
            </a:r>
            <a:endParaRPr lang="ko-KR" altLang="en-US" sz="1100" b="1" dirty="0">
              <a:latin typeface="+mn-ea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3E956AB5-C6DC-4C49-9A1A-A642D1944385}"/>
              </a:ext>
            </a:extLst>
          </p:cNvPr>
          <p:cNvCxnSpPr/>
          <p:nvPr/>
        </p:nvCxnSpPr>
        <p:spPr>
          <a:xfrm>
            <a:off x="5124087" y="3868883"/>
            <a:ext cx="1727914" cy="102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B3B29676-CCAD-4750-A30C-B4A69A9DD27D}"/>
              </a:ext>
            </a:extLst>
          </p:cNvPr>
          <p:cNvSpPr txBox="1"/>
          <p:nvPr/>
        </p:nvSpPr>
        <p:spPr>
          <a:xfrm>
            <a:off x="5564268" y="3895411"/>
            <a:ext cx="9028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Reply data</a:t>
            </a:r>
            <a:endParaRPr lang="ko-KR" altLang="en-US" sz="1100" b="1" dirty="0">
              <a:latin typeface="+mn-ea"/>
            </a:endParaRPr>
          </a:p>
        </p:txBody>
      </p:sp>
      <p:grpSp>
        <p:nvGrpSpPr>
          <p:cNvPr id="55" name="그룹 129">
            <a:extLst>
              <a:ext uri="{FF2B5EF4-FFF2-40B4-BE49-F238E27FC236}">
                <a16:creationId xmlns:a16="http://schemas.microsoft.com/office/drawing/2014/main" id="{233A9CBE-29B2-47CB-9559-92B27FAC4C66}"/>
              </a:ext>
            </a:extLst>
          </p:cNvPr>
          <p:cNvGrpSpPr/>
          <p:nvPr/>
        </p:nvGrpSpPr>
        <p:grpSpPr>
          <a:xfrm>
            <a:off x="2873281" y="3641054"/>
            <a:ext cx="4107123" cy="1653171"/>
            <a:chOff x="1699205" y="1864005"/>
            <a:chExt cx="6640462" cy="2367156"/>
          </a:xfrm>
        </p:grpSpPr>
        <p:grpSp>
          <p:nvGrpSpPr>
            <p:cNvPr id="56" name="그룹 130">
              <a:extLst>
                <a:ext uri="{FF2B5EF4-FFF2-40B4-BE49-F238E27FC236}">
                  <a16:creationId xmlns:a16="http://schemas.microsoft.com/office/drawing/2014/main" id="{45C3149B-E724-4295-8993-3B4ABCE7F37D}"/>
                </a:ext>
              </a:extLst>
            </p:cNvPr>
            <p:cNvGrpSpPr/>
            <p:nvPr/>
          </p:nvGrpSpPr>
          <p:grpSpPr>
            <a:xfrm>
              <a:off x="1756119" y="1965003"/>
              <a:ext cx="782059" cy="315725"/>
              <a:chOff x="1797898" y="4138464"/>
              <a:chExt cx="782059" cy="315725"/>
            </a:xfrm>
          </p:grpSpPr>
          <p:cxnSp>
            <p:nvCxnSpPr>
              <p:cNvPr id="59" name="직선 연결선 58">
                <a:extLst>
                  <a:ext uri="{FF2B5EF4-FFF2-40B4-BE49-F238E27FC236}">
                    <a16:creationId xmlns:a16="http://schemas.microsoft.com/office/drawing/2014/main" id="{7B2D6416-5738-4134-B134-242FE9B35346}"/>
                  </a:ext>
                </a:extLst>
              </p:cNvPr>
              <p:cNvCxnSpPr/>
              <p:nvPr/>
            </p:nvCxnSpPr>
            <p:spPr>
              <a:xfrm>
                <a:off x="1797898" y="4454189"/>
                <a:ext cx="630420" cy="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>
                <a:extLst>
                  <a:ext uri="{FF2B5EF4-FFF2-40B4-BE49-F238E27FC236}">
                    <a16:creationId xmlns:a16="http://schemas.microsoft.com/office/drawing/2014/main" id="{363FF750-0EBE-4346-9B2F-544777C22BC1}"/>
                  </a:ext>
                </a:extLst>
              </p:cNvPr>
              <p:cNvCxnSpPr/>
              <p:nvPr/>
            </p:nvCxnSpPr>
            <p:spPr>
              <a:xfrm flipH="1">
                <a:off x="2575144" y="4138464"/>
                <a:ext cx="2589" cy="210474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연결선 60">
                <a:extLst>
                  <a:ext uri="{FF2B5EF4-FFF2-40B4-BE49-F238E27FC236}">
                    <a16:creationId xmlns:a16="http://schemas.microsoft.com/office/drawing/2014/main" id="{AAE3C318-CB94-4B0F-B7A6-1683A5D519C7}"/>
                  </a:ext>
                </a:extLst>
              </p:cNvPr>
              <p:cNvCxnSpPr/>
              <p:nvPr/>
            </p:nvCxnSpPr>
            <p:spPr>
              <a:xfrm flipV="1">
                <a:off x="2416564" y="4348938"/>
                <a:ext cx="163393" cy="105251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75C671F-0579-486F-99BC-A0D0622865DE}"/>
                </a:ext>
              </a:extLst>
            </p:cNvPr>
            <p:cNvSpPr txBox="1"/>
            <p:nvPr/>
          </p:nvSpPr>
          <p:spPr>
            <a:xfrm>
              <a:off x="1699205" y="1864005"/>
              <a:ext cx="882076" cy="50229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alt</a:t>
              </a:r>
              <a:endParaRPr lang="ko-KR" altLang="en-US" sz="1400" dirty="0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824CCC18-A12E-4A04-8A36-3BC971E121C1}"/>
                </a:ext>
              </a:extLst>
            </p:cNvPr>
            <p:cNvSpPr/>
            <p:nvPr/>
          </p:nvSpPr>
          <p:spPr>
            <a:xfrm>
              <a:off x="1756118" y="1948582"/>
              <a:ext cx="6583549" cy="2282579"/>
            </a:xfrm>
            <a:prstGeom prst="rect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F6F2C07D-64BE-4CE6-8E33-D12922852450}"/>
              </a:ext>
            </a:extLst>
          </p:cNvPr>
          <p:cNvCxnSpPr/>
          <p:nvPr/>
        </p:nvCxnSpPr>
        <p:spPr>
          <a:xfrm>
            <a:off x="2883824" y="4507051"/>
            <a:ext cx="4375499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B82D695F-0C11-4DCC-A436-D66772CEE45C}"/>
              </a:ext>
            </a:extLst>
          </p:cNvPr>
          <p:cNvSpPr txBox="1"/>
          <p:nvPr/>
        </p:nvSpPr>
        <p:spPr>
          <a:xfrm>
            <a:off x="3479994" y="3711472"/>
            <a:ext cx="1330814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0000CC"/>
                </a:solidFill>
                <a:latin typeface="+mn-ea"/>
              </a:rPr>
              <a:t>[</a:t>
            </a:r>
            <a:r>
              <a:rPr lang="ko-KR" altLang="en-US" sz="1100" b="1" dirty="0">
                <a:solidFill>
                  <a:srgbClr val="0000CC"/>
                </a:solidFill>
                <a:latin typeface="+mn-ea"/>
              </a:rPr>
              <a:t>요청결과 </a:t>
            </a:r>
            <a:r>
              <a:rPr lang="en-US" altLang="ko-KR" sz="1100" b="1" dirty="0">
                <a:solidFill>
                  <a:srgbClr val="0000CC"/>
                </a:solidFill>
                <a:latin typeface="+mn-ea"/>
              </a:rPr>
              <a:t>= </a:t>
            </a:r>
            <a:r>
              <a:rPr lang="ko-KR" altLang="en-US" sz="1100" b="1" dirty="0">
                <a:solidFill>
                  <a:srgbClr val="0000CC"/>
                </a:solidFill>
                <a:latin typeface="+mn-ea"/>
              </a:rPr>
              <a:t>승인</a:t>
            </a:r>
            <a:r>
              <a:rPr lang="en-US" altLang="ko-KR" sz="1100" b="1" dirty="0">
                <a:solidFill>
                  <a:srgbClr val="0000CC"/>
                </a:solidFill>
                <a:latin typeface="+mn-ea"/>
              </a:rPr>
              <a:t>]</a:t>
            </a: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12E56094-0459-4667-9E84-2211E079560A}"/>
              </a:ext>
            </a:extLst>
          </p:cNvPr>
          <p:cNvCxnSpPr/>
          <p:nvPr/>
        </p:nvCxnSpPr>
        <p:spPr>
          <a:xfrm>
            <a:off x="3289378" y="4232769"/>
            <a:ext cx="1727914" cy="102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4ED0959A-2219-403E-A34D-526CB73DFEB1}"/>
              </a:ext>
            </a:extLst>
          </p:cNvPr>
          <p:cNvSpPr txBox="1"/>
          <p:nvPr/>
        </p:nvSpPr>
        <p:spPr>
          <a:xfrm>
            <a:off x="3477463" y="4741285"/>
            <a:ext cx="13708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>
                <a:latin typeface="+mn-ea"/>
              </a:rPr>
              <a:t>정보 </a:t>
            </a:r>
            <a:r>
              <a:rPr lang="ko-KR" altLang="en-US" sz="1100" b="1"/>
              <a:t>삭제</a:t>
            </a:r>
            <a:r>
              <a:rPr lang="ko-KR" altLang="en-US" sz="1100" b="1">
                <a:latin typeface="+mn-ea"/>
              </a:rPr>
              <a:t> </a:t>
            </a:r>
            <a:r>
              <a:rPr lang="ko-KR" altLang="en-US" sz="1100" b="1" dirty="0">
                <a:latin typeface="+mn-ea"/>
              </a:rPr>
              <a:t>실패</a:t>
            </a:r>
            <a:endParaRPr lang="en-US" altLang="ko-KR" sz="1100" b="1" dirty="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b="1" dirty="0">
                <a:latin typeface="+mn-ea"/>
              </a:rPr>
              <a:t>(</a:t>
            </a:r>
            <a:r>
              <a:rPr lang="ko-KR" altLang="en-US" sz="1100" b="1" dirty="0">
                <a:latin typeface="+mn-ea"/>
              </a:rPr>
              <a:t>전송 오류 </a:t>
            </a:r>
            <a:r>
              <a:rPr lang="ko-KR" altLang="en-US" sz="1100" b="1" dirty="0" err="1">
                <a:latin typeface="+mn-ea"/>
              </a:rPr>
              <a:t>메세지</a:t>
            </a:r>
            <a:r>
              <a:rPr lang="en-US" altLang="ko-KR" sz="1100" b="1" dirty="0">
                <a:latin typeface="+mn-ea"/>
              </a:rPr>
              <a:t>)</a:t>
            </a:r>
            <a:endParaRPr lang="ko-KR" altLang="en-US" sz="1100" b="1" dirty="0">
              <a:latin typeface="+mn-ea"/>
            </a:endParaRPr>
          </a:p>
          <a:p>
            <a:pPr algn="ctr"/>
            <a:endParaRPr lang="ko-KR" altLang="en-US" sz="1100" b="1" dirty="0">
              <a:latin typeface="+mn-ea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F11FB98-8E83-43A3-9ACB-E5C43096643E}"/>
              </a:ext>
            </a:extLst>
          </p:cNvPr>
          <p:cNvSpPr txBox="1"/>
          <p:nvPr/>
        </p:nvSpPr>
        <p:spPr>
          <a:xfrm>
            <a:off x="3463666" y="4536036"/>
            <a:ext cx="1330814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0000CC"/>
                </a:solidFill>
                <a:latin typeface="+mn-ea"/>
              </a:rPr>
              <a:t>[</a:t>
            </a:r>
            <a:r>
              <a:rPr lang="ko-KR" altLang="en-US" sz="1100" b="1" dirty="0">
                <a:solidFill>
                  <a:srgbClr val="0000CC"/>
                </a:solidFill>
                <a:latin typeface="+mn-ea"/>
              </a:rPr>
              <a:t>요청결과 </a:t>
            </a:r>
            <a:r>
              <a:rPr lang="en-US" altLang="ko-KR" sz="1100" b="1" dirty="0">
                <a:solidFill>
                  <a:srgbClr val="0000CC"/>
                </a:solidFill>
                <a:latin typeface="+mn-ea"/>
              </a:rPr>
              <a:t>= </a:t>
            </a:r>
            <a:r>
              <a:rPr lang="ko-KR" altLang="en-US" sz="1100" b="1" dirty="0">
                <a:solidFill>
                  <a:srgbClr val="0000CC"/>
                </a:solidFill>
                <a:latin typeface="+mn-ea"/>
              </a:rPr>
              <a:t>거부</a:t>
            </a:r>
            <a:r>
              <a:rPr lang="en-US" altLang="ko-KR" sz="1100" b="1" dirty="0">
                <a:solidFill>
                  <a:srgbClr val="0000CC"/>
                </a:solidFill>
                <a:latin typeface="+mn-ea"/>
              </a:rPr>
              <a:t>]</a:t>
            </a: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ADDF07EF-E218-4F10-B11E-42FF9FE7FEEE}"/>
              </a:ext>
            </a:extLst>
          </p:cNvPr>
          <p:cNvCxnSpPr/>
          <p:nvPr/>
        </p:nvCxnSpPr>
        <p:spPr>
          <a:xfrm>
            <a:off x="3286662" y="5046453"/>
            <a:ext cx="1727914" cy="102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434EC881-3608-4987-A67C-B226E88C8171}"/>
              </a:ext>
            </a:extLst>
          </p:cNvPr>
          <p:cNvSpPr/>
          <p:nvPr/>
        </p:nvSpPr>
        <p:spPr>
          <a:xfrm>
            <a:off x="2916495" y="3055404"/>
            <a:ext cx="247674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90500" indent="-190500" algn="ctr" fontAlgn="base"/>
            <a:r>
              <a:rPr lang="en-US" altLang="ko-KR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(</a:t>
            </a:r>
            <a:r>
              <a:rPr lang="ko-KR" altLang="en-US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환자번호</a:t>
            </a:r>
            <a:r>
              <a:rPr lang="en-US" altLang="ko-KR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)</a:t>
            </a:r>
            <a:endParaRPr lang="ko-KR" altLang="en-US" sz="1100" b="1" kern="0" spc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B3CB513C-9331-480E-B5FE-999A3CCD7EBD}"/>
              </a:ext>
            </a:extLst>
          </p:cNvPr>
          <p:cNvSpPr/>
          <p:nvPr/>
        </p:nvSpPr>
        <p:spPr>
          <a:xfrm>
            <a:off x="4764963" y="3159773"/>
            <a:ext cx="247674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90500" indent="-190500" algn="ctr" fontAlgn="base"/>
            <a:r>
              <a:rPr lang="en-US" altLang="ko-KR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(</a:t>
            </a:r>
            <a:r>
              <a:rPr lang="ko-KR" altLang="en-US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환자번호</a:t>
            </a:r>
            <a:r>
              <a:rPr lang="en-US" altLang="ko-KR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)</a:t>
            </a:r>
            <a:endParaRPr lang="ko-KR" altLang="en-US" sz="1100" b="1" kern="0" spc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38197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50414F0-39F3-486F-A5F3-D47D914EDB1C}"/>
              </a:ext>
            </a:extLst>
          </p:cNvPr>
          <p:cNvSpPr txBox="1"/>
          <p:nvPr/>
        </p:nvSpPr>
        <p:spPr>
          <a:xfrm>
            <a:off x="3614016" y="3674522"/>
            <a:ext cx="1130438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>
                <a:latin typeface="+mn-ea"/>
              </a:rPr>
              <a:t>정보 </a:t>
            </a:r>
            <a:r>
              <a:rPr lang="ko-KR" altLang="en-US" sz="1100" b="1"/>
              <a:t>검색</a:t>
            </a:r>
            <a:r>
              <a:rPr lang="ko-KR" altLang="en-US" sz="1100" b="1">
                <a:latin typeface="+mn-ea"/>
              </a:rPr>
              <a:t> 성공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9FA46D9-B78F-45D1-83E2-36C10191C570}"/>
              </a:ext>
            </a:extLst>
          </p:cNvPr>
          <p:cNvSpPr/>
          <p:nvPr/>
        </p:nvSpPr>
        <p:spPr>
          <a:xfrm>
            <a:off x="4406374" y="1277950"/>
            <a:ext cx="3172036" cy="6253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52D47A2-9574-4369-BC1A-6C4F18D43F2E}"/>
              </a:ext>
            </a:extLst>
          </p:cNvPr>
          <p:cNvCxnSpPr/>
          <p:nvPr/>
        </p:nvCxnSpPr>
        <p:spPr>
          <a:xfrm>
            <a:off x="3203882" y="1901859"/>
            <a:ext cx="2736" cy="3608432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463A6F9-9ED8-4EEB-BF9C-00DC799392D5}"/>
              </a:ext>
            </a:extLst>
          </p:cNvPr>
          <p:cNvCxnSpPr/>
          <p:nvPr/>
        </p:nvCxnSpPr>
        <p:spPr>
          <a:xfrm>
            <a:off x="5088747" y="1795934"/>
            <a:ext cx="16414" cy="3714357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08A25BB-6616-49AA-921E-D964C1522489}"/>
              </a:ext>
            </a:extLst>
          </p:cNvPr>
          <p:cNvCxnSpPr/>
          <p:nvPr/>
        </p:nvCxnSpPr>
        <p:spPr>
          <a:xfrm>
            <a:off x="6914551" y="1891052"/>
            <a:ext cx="9880" cy="3619239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2267BED-726F-4EB9-A7AD-5BFF7CF8BE08}"/>
              </a:ext>
            </a:extLst>
          </p:cNvPr>
          <p:cNvSpPr/>
          <p:nvPr/>
        </p:nvSpPr>
        <p:spPr>
          <a:xfrm>
            <a:off x="3181829" y="2821538"/>
            <a:ext cx="66338" cy="24726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96AE3D8-041C-48BC-9E5F-2D1016E0318F}"/>
              </a:ext>
            </a:extLst>
          </p:cNvPr>
          <p:cNvCxnSpPr/>
          <p:nvPr/>
        </p:nvCxnSpPr>
        <p:spPr>
          <a:xfrm>
            <a:off x="3248167" y="3089136"/>
            <a:ext cx="1747441" cy="105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38">
            <a:extLst>
              <a:ext uri="{FF2B5EF4-FFF2-40B4-BE49-F238E27FC236}">
                <a16:creationId xmlns:a16="http://schemas.microsoft.com/office/drawing/2014/main" id="{F43CF0F7-B442-4314-99BB-3150BD82D59D}"/>
              </a:ext>
            </a:extLst>
          </p:cNvPr>
          <p:cNvGrpSpPr/>
          <p:nvPr/>
        </p:nvGrpSpPr>
        <p:grpSpPr>
          <a:xfrm>
            <a:off x="2698948" y="2297985"/>
            <a:ext cx="4780917" cy="3098801"/>
            <a:chOff x="1755438" y="1925448"/>
            <a:chExt cx="6584229" cy="2305713"/>
          </a:xfrm>
        </p:grpSpPr>
        <p:grpSp>
          <p:nvGrpSpPr>
            <p:cNvPr id="12" name="그룹 39">
              <a:extLst>
                <a:ext uri="{FF2B5EF4-FFF2-40B4-BE49-F238E27FC236}">
                  <a16:creationId xmlns:a16="http://schemas.microsoft.com/office/drawing/2014/main" id="{D314BD45-96B3-4321-8A31-C7AA2B5C5D44}"/>
                </a:ext>
              </a:extLst>
            </p:cNvPr>
            <p:cNvGrpSpPr/>
            <p:nvPr/>
          </p:nvGrpSpPr>
          <p:grpSpPr>
            <a:xfrm>
              <a:off x="1756119" y="1952131"/>
              <a:ext cx="713077" cy="216465"/>
              <a:chOff x="1797898" y="4125592"/>
              <a:chExt cx="713077" cy="216465"/>
            </a:xfrm>
          </p:grpSpPr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40962750-2E36-44C0-B048-DF809466C9B7}"/>
                  </a:ext>
                </a:extLst>
              </p:cNvPr>
              <p:cNvCxnSpPr/>
              <p:nvPr/>
            </p:nvCxnSpPr>
            <p:spPr>
              <a:xfrm>
                <a:off x="1797898" y="4341499"/>
                <a:ext cx="548724" cy="5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91447AB9-DF13-482E-8AE0-4D1BBC11F113}"/>
                  </a:ext>
                </a:extLst>
              </p:cNvPr>
              <p:cNvCxnSpPr/>
              <p:nvPr/>
            </p:nvCxnSpPr>
            <p:spPr>
              <a:xfrm>
                <a:off x="2510559" y="4125592"/>
                <a:ext cx="416" cy="11029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E1D09BA8-72B6-4AAB-9565-04603C29B119}"/>
                  </a:ext>
                </a:extLst>
              </p:cNvPr>
              <p:cNvCxnSpPr/>
              <p:nvPr/>
            </p:nvCxnSpPr>
            <p:spPr>
              <a:xfrm flipV="1">
                <a:off x="2346622" y="4236249"/>
                <a:ext cx="163392" cy="10525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BBCCE84-8D52-401C-9BC2-1D1E9DD9A64B}"/>
                </a:ext>
              </a:extLst>
            </p:cNvPr>
            <p:cNvSpPr txBox="1"/>
            <p:nvPr/>
          </p:nvSpPr>
          <p:spPr>
            <a:xfrm>
              <a:off x="1755438" y="1925448"/>
              <a:ext cx="4764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opt</a:t>
              </a:r>
              <a:endParaRPr lang="ko-KR" altLang="en-US" sz="1400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21CB71B2-A7EA-4816-B545-4D48147EB786}"/>
                </a:ext>
              </a:extLst>
            </p:cNvPr>
            <p:cNvSpPr/>
            <p:nvPr/>
          </p:nvSpPr>
          <p:spPr>
            <a:xfrm>
              <a:off x="1756118" y="1948582"/>
              <a:ext cx="6583549" cy="2282579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타원 17">
            <a:extLst>
              <a:ext uri="{FF2B5EF4-FFF2-40B4-BE49-F238E27FC236}">
                <a16:creationId xmlns:a16="http://schemas.microsoft.com/office/drawing/2014/main" id="{F4336D8B-FA06-41F3-A9EB-C86F62CA13C3}"/>
              </a:ext>
            </a:extLst>
          </p:cNvPr>
          <p:cNvSpPr/>
          <p:nvPr/>
        </p:nvSpPr>
        <p:spPr>
          <a:xfrm>
            <a:off x="3089094" y="1276558"/>
            <a:ext cx="148722" cy="16499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65AD4A90-D475-4477-BAFA-842AE135CA29}"/>
              </a:ext>
            </a:extLst>
          </p:cNvPr>
          <p:cNvCxnSpPr/>
          <p:nvPr/>
        </p:nvCxnSpPr>
        <p:spPr>
          <a:xfrm flipV="1">
            <a:off x="3043282" y="1514984"/>
            <a:ext cx="266700" cy="95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8C1E4064-990E-4605-AC28-5941EF3D2230}"/>
              </a:ext>
            </a:extLst>
          </p:cNvPr>
          <p:cNvCxnSpPr/>
          <p:nvPr/>
        </p:nvCxnSpPr>
        <p:spPr>
          <a:xfrm flipH="1">
            <a:off x="3176632" y="1441749"/>
            <a:ext cx="3175" cy="1655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EFB998D9-BB8D-408A-9E59-E30EB07DD9C3}"/>
              </a:ext>
            </a:extLst>
          </p:cNvPr>
          <p:cNvCxnSpPr/>
          <p:nvPr/>
        </p:nvCxnSpPr>
        <p:spPr>
          <a:xfrm flipV="1">
            <a:off x="3089094" y="1607270"/>
            <a:ext cx="87538" cy="1341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5FD4CA57-ECFE-47D9-B063-7A96A975C8E1}"/>
              </a:ext>
            </a:extLst>
          </p:cNvPr>
          <p:cNvCxnSpPr/>
          <p:nvPr/>
        </p:nvCxnSpPr>
        <p:spPr>
          <a:xfrm>
            <a:off x="3176632" y="1617250"/>
            <a:ext cx="133350" cy="1241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AB7ED76-A513-432D-8763-6FF58815EE4F}"/>
              </a:ext>
            </a:extLst>
          </p:cNvPr>
          <p:cNvSpPr txBox="1"/>
          <p:nvPr/>
        </p:nvSpPr>
        <p:spPr>
          <a:xfrm>
            <a:off x="2848623" y="172479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>
                <a:latin typeface="+mn-ea"/>
              </a:rPr>
              <a:t>의료진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588F34D-26E6-4466-8A3C-B2A7010D212E}"/>
              </a:ext>
            </a:extLst>
          </p:cNvPr>
          <p:cNvSpPr txBox="1"/>
          <p:nvPr/>
        </p:nvSpPr>
        <p:spPr>
          <a:xfrm>
            <a:off x="3373469" y="2870994"/>
            <a:ext cx="13211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>
                <a:latin typeface="+mn-ea"/>
              </a:rPr>
              <a:t> 의료진 정보 </a:t>
            </a:r>
            <a:r>
              <a:rPr lang="ko-KR" altLang="en-US" sz="1100" b="1"/>
              <a:t>검색</a:t>
            </a:r>
            <a:endParaRPr lang="en-US" altLang="ko-KR" sz="1100" b="1" dirty="0"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04FD3B0-93EF-42F4-AAB8-A84BD49CE475}"/>
              </a:ext>
            </a:extLst>
          </p:cNvPr>
          <p:cNvSpPr txBox="1"/>
          <p:nvPr/>
        </p:nvSpPr>
        <p:spPr>
          <a:xfrm>
            <a:off x="5533505" y="2941425"/>
            <a:ext cx="11304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ko-KR" altLang="en-US" sz="1100" b="1">
                <a:latin typeface="+mn-ea"/>
              </a:rPr>
              <a:t>정보 </a:t>
            </a:r>
            <a:r>
              <a:rPr lang="ko-KR" altLang="en-US" sz="1100" b="1"/>
              <a:t>검색</a:t>
            </a:r>
            <a:r>
              <a:rPr lang="ko-KR" altLang="en-US" sz="1100" b="1">
                <a:latin typeface="+mn-ea"/>
              </a:rPr>
              <a:t> 요청</a:t>
            </a:r>
            <a:endParaRPr lang="en-US" altLang="ko-KR" sz="1100" b="1" dirty="0">
              <a:latin typeface="+mn-ea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C555722-CF2C-49E0-82D2-1C1795652142}"/>
              </a:ext>
            </a:extLst>
          </p:cNvPr>
          <p:cNvSpPr/>
          <p:nvPr/>
        </p:nvSpPr>
        <p:spPr>
          <a:xfrm>
            <a:off x="4521445" y="1415668"/>
            <a:ext cx="1234732" cy="34765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CF990C8-104A-48FC-AC2E-55F95DFD6B93}"/>
              </a:ext>
            </a:extLst>
          </p:cNvPr>
          <p:cNvSpPr txBox="1"/>
          <p:nvPr/>
        </p:nvSpPr>
        <p:spPr>
          <a:xfrm>
            <a:off x="4451395" y="1465507"/>
            <a:ext cx="11801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/>
              <a:t> 환자 정보 검색</a:t>
            </a:r>
            <a:endParaRPr lang="ko-KR" altLang="en-US" sz="11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695E819-6DA2-43A0-B25E-B25C975D452E}"/>
              </a:ext>
            </a:extLst>
          </p:cNvPr>
          <p:cNvSpPr/>
          <p:nvPr/>
        </p:nvSpPr>
        <p:spPr>
          <a:xfrm>
            <a:off x="6344125" y="1430510"/>
            <a:ext cx="1068234" cy="34765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94D916B-2C3A-4AF6-87B4-CA78BB74A8D6}"/>
              </a:ext>
            </a:extLst>
          </p:cNvPr>
          <p:cNvSpPr txBox="1"/>
          <p:nvPr/>
        </p:nvSpPr>
        <p:spPr>
          <a:xfrm>
            <a:off x="6290598" y="1480963"/>
            <a:ext cx="1172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서버인터페이스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1850422-9BBB-4A34-A70B-CAA58BAB5EC6}"/>
              </a:ext>
            </a:extLst>
          </p:cNvPr>
          <p:cNvSpPr/>
          <p:nvPr/>
        </p:nvSpPr>
        <p:spPr>
          <a:xfrm>
            <a:off x="5072504" y="2999292"/>
            <a:ext cx="58977" cy="21267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F5BB057-FE01-4622-942B-9645858AC088}"/>
              </a:ext>
            </a:extLst>
          </p:cNvPr>
          <p:cNvSpPr/>
          <p:nvPr/>
        </p:nvSpPr>
        <p:spPr>
          <a:xfrm>
            <a:off x="6908499" y="3149210"/>
            <a:ext cx="45719" cy="736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2B06B29F-21B2-4A2B-84BA-9E5D514D215D}"/>
              </a:ext>
            </a:extLst>
          </p:cNvPr>
          <p:cNvCxnSpPr/>
          <p:nvPr/>
        </p:nvCxnSpPr>
        <p:spPr>
          <a:xfrm>
            <a:off x="5112394" y="3177787"/>
            <a:ext cx="1747441" cy="105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3BAA6BA-AE4C-45AA-8AB5-FC4B317258FF}"/>
              </a:ext>
            </a:extLst>
          </p:cNvPr>
          <p:cNvCxnSpPr/>
          <p:nvPr/>
        </p:nvCxnSpPr>
        <p:spPr>
          <a:xfrm>
            <a:off x="7004896" y="3548242"/>
            <a:ext cx="1747441" cy="105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그룹 153">
            <a:extLst>
              <a:ext uri="{FF2B5EF4-FFF2-40B4-BE49-F238E27FC236}">
                <a16:creationId xmlns:a16="http://schemas.microsoft.com/office/drawing/2014/main" id="{2C1D1886-9117-4B18-994C-784A480CD953}"/>
              </a:ext>
            </a:extLst>
          </p:cNvPr>
          <p:cNvGrpSpPr/>
          <p:nvPr/>
        </p:nvGrpSpPr>
        <p:grpSpPr>
          <a:xfrm>
            <a:off x="8601918" y="1233012"/>
            <a:ext cx="266700" cy="464818"/>
            <a:chOff x="7994278" y="476165"/>
            <a:chExt cx="266700" cy="464818"/>
          </a:xfrm>
        </p:grpSpPr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4DEE72EC-ABF1-4D44-BC8C-2B74B53BBEE3}"/>
                </a:ext>
              </a:extLst>
            </p:cNvPr>
            <p:cNvSpPr/>
            <p:nvPr/>
          </p:nvSpPr>
          <p:spPr>
            <a:xfrm>
              <a:off x="8040090" y="476165"/>
              <a:ext cx="148722" cy="16499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1FB3296F-85E3-4DF1-B6C9-F3A82F21F72A}"/>
                </a:ext>
              </a:extLst>
            </p:cNvPr>
            <p:cNvCxnSpPr/>
            <p:nvPr/>
          </p:nvCxnSpPr>
          <p:spPr>
            <a:xfrm flipV="1">
              <a:off x="7994278" y="714591"/>
              <a:ext cx="266700" cy="95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8507D58D-D182-4CA0-B7D0-D19FEAFDC0C7}"/>
                </a:ext>
              </a:extLst>
            </p:cNvPr>
            <p:cNvCxnSpPr/>
            <p:nvPr/>
          </p:nvCxnSpPr>
          <p:spPr>
            <a:xfrm flipH="1">
              <a:off x="8127628" y="641356"/>
              <a:ext cx="3175" cy="1655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0B15EE43-2C7C-41F9-AB96-9D6768E27C64}"/>
                </a:ext>
              </a:extLst>
            </p:cNvPr>
            <p:cNvCxnSpPr/>
            <p:nvPr/>
          </p:nvCxnSpPr>
          <p:spPr>
            <a:xfrm flipV="1">
              <a:off x="8040090" y="806877"/>
              <a:ext cx="87538" cy="1341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BB777F9C-AB6C-4464-9AF2-40C5E3C9DEFF}"/>
                </a:ext>
              </a:extLst>
            </p:cNvPr>
            <p:cNvCxnSpPr/>
            <p:nvPr/>
          </p:nvCxnSpPr>
          <p:spPr>
            <a:xfrm>
              <a:off x="8127628" y="816857"/>
              <a:ext cx="133350" cy="1241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894F0236-2CDA-4D73-AB38-FF63AD4481B9}"/>
              </a:ext>
            </a:extLst>
          </p:cNvPr>
          <p:cNvSpPr txBox="1"/>
          <p:nvPr/>
        </p:nvSpPr>
        <p:spPr>
          <a:xfrm>
            <a:off x="8387374" y="1700976"/>
            <a:ext cx="11304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>
                <a:latin typeface="+mn-ea"/>
              </a:rPr>
              <a:t>통합 관리 서버</a:t>
            </a:r>
            <a:endParaRPr lang="ko-KR" altLang="en-US" sz="1100" b="1" dirty="0">
              <a:latin typeface="+mn-ea"/>
            </a:endParaRP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AE144DB2-6D48-41E6-9904-12DFFB7ED28D}"/>
              </a:ext>
            </a:extLst>
          </p:cNvPr>
          <p:cNvCxnSpPr/>
          <p:nvPr/>
        </p:nvCxnSpPr>
        <p:spPr>
          <a:xfrm>
            <a:off x="8790970" y="1927026"/>
            <a:ext cx="17182" cy="3629445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DF7B141-E855-4AAC-9123-D6F3BEE8059D}"/>
              </a:ext>
            </a:extLst>
          </p:cNvPr>
          <p:cNvSpPr/>
          <p:nvPr/>
        </p:nvSpPr>
        <p:spPr>
          <a:xfrm>
            <a:off x="8779894" y="3496042"/>
            <a:ext cx="59655" cy="3893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F6148EB-100A-4B4F-821C-FBE85279D1F4}"/>
              </a:ext>
            </a:extLst>
          </p:cNvPr>
          <p:cNvSpPr txBox="1"/>
          <p:nvPr/>
        </p:nvSpPr>
        <p:spPr>
          <a:xfrm>
            <a:off x="7529517" y="3329360"/>
            <a:ext cx="8338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>
                <a:latin typeface="+mn-ea"/>
              </a:rPr>
              <a:t>DB Query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50" name="원통 169">
            <a:extLst>
              <a:ext uri="{FF2B5EF4-FFF2-40B4-BE49-F238E27FC236}">
                <a16:creationId xmlns:a16="http://schemas.microsoft.com/office/drawing/2014/main" id="{7D232097-5810-4798-B7B1-CC3555D4F226}"/>
              </a:ext>
            </a:extLst>
          </p:cNvPr>
          <p:cNvSpPr/>
          <p:nvPr/>
        </p:nvSpPr>
        <p:spPr>
          <a:xfrm>
            <a:off x="8956156" y="1461550"/>
            <a:ext cx="276620" cy="212773"/>
          </a:xfrm>
          <a:prstGeom prst="can">
            <a:avLst>
              <a:gd name="adj" fmla="val 18489"/>
            </a:avLst>
          </a:prstGeom>
          <a:solidFill>
            <a:schemeClr val="bg1">
              <a:lumMod val="75000"/>
            </a:schemeClr>
          </a:solidFill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55679509-AF28-4C1B-8E83-DDD862BC81C5}"/>
              </a:ext>
            </a:extLst>
          </p:cNvPr>
          <p:cNvCxnSpPr/>
          <p:nvPr/>
        </p:nvCxnSpPr>
        <p:spPr>
          <a:xfrm>
            <a:off x="7030176" y="3813848"/>
            <a:ext cx="1727914" cy="102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19B22B11-015C-42E0-9979-5452721326F3}"/>
              </a:ext>
            </a:extLst>
          </p:cNvPr>
          <p:cNvSpPr txBox="1"/>
          <p:nvPr/>
        </p:nvSpPr>
        <p:spPr>
          <a:xfrm>
            <a:off x="7550702" y="3799896"/>
            <a:ext cx="9845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Return data</a:t>
            </a:r>
            <a:endParaRPr lang="ko-KR" altLang="en-US" sz="1100" b="1" dirty="0">
              <a:latin typeface="+mn-ea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3E956AB5-C6DC-4C49-9A1A-A642D1944385}"/>
              </a:ext>
            </a:extLst>
          </p:cNvPr>
          <p:cNvCxnSpPr/>
          <p:nvPr/>
        </p:nvCxnSpPr>
        <p:spPr>
          <a:xfrm>
            <a:off x="5124087" y="3868883"/>
            <a:ext cx="1727914" cy="102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B3B29676-CCAD-4750-A30C-B4A69A9DD27D}"/>
              </a:ext>
            </a:extLst>
          </p:cNvPr>
          <p:cNvSpPr txBox="1"/>
          <p:nvPr/>
        </p:nvSpPr>
        <p:spPr>
          <a:xfrm>
            <a:off x="5564268" y="3895411"/>
            <a:ext cx="9028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Reply data</a:t>
            </a:r>
            <a:endParaRPr lang="ko-KR" altLang="en-US" sz="1100" b="1" dirty="0">
              <a:latin typeface="+mn-ea"/>
            </a:endParaRPr>
          </a:p>
        </p:txBody>
      </p:sp>
      <p:grpSp>
        <p:nvGrpSpPr>
          <p:cNvPr id="55" name="그룹 129">
            <a:extLst>
              <a:ext uri="{FF2B5EF4-FFF2-40B4-BE49-F238E27FC236}">
                <a16:creationId xmlns:a16="http://schemas.microsoft.com/office/drawing/2014/main" id="{233A9CBE-29B2-47CB-9559-92B27FAC4C66}"/>
              </a:ext>
            </a:extLst>
          </p:cNvPr>
          <p:cNvGrpSpPr/>
          <p:nvPr/>
        </p:nvGrpSpPr>
        <p:grpSpPr>
          <a:xfrm>
            <a:off x="2873281" y="3408284"/>
            <a:ext cx="4107123" cy="1885941"/>
            <a:chOff x="1699205" y="1864005"/>
            <a:chExt cx="6640462" cy="2367156"/>
          </a:xfrm>
        </p:grpSpPr>
        <p:grpSp>
          <p:nvGrpSpPr>
            <p:cNvPr id="56" name="그룹 130">
              <a:extLst>
                <a:ext uri="{FF2B5EF4-FFF2-40B4-BE49-F238E27FC236}">
                  <a16:creationId xmlns:a16="http://schemas.microsoft.com/office/drawing/2014/main" id="{45C3149B-E724-4295-8993-3B4ABCE7F37D}"/>
                </a:ext>
              </a:extLst>
            </p:cNvPr>
            <p:cNvGrpSpPr/>
            <p:nvPr/>
          </p:nvGrpSpPr>
          <p:grpSpPr>
            <a:xfrm>
              <a:off x="1756119" y="1965003"/>
              <a:ext cx="782059" cy="315725"/>
              <a:chOff x="1797898" y="4138464"/>
              <a:chExt cx="782059" cy="315725"/>
            </a:xfrm>
          </p:grpSpPr>
          <p:cxnSp>
            <p:nvCxnSpPr>
              <p:cNvPr id="59" name="직선 연결선 58">
                <a:extLst>
                  <a:ext uri="{FF2B5EF4-FFF2-40B4-BE49-F238E27FC236}">
                    <a16:creationId xmlns:a16="http://schemas.microsoft.com/office/drawing/2014/main" id="{7B2D6416-5738-4134-B134-242FE9B35346}"/>
                  </a:ext>
                </a:extLst>
              </p:cNvPr>
              <p:cNvCxnSpPr/>
              <p:nvPr/>
            </p:nvCxnSpPr>
            <p:spPr>
              <a:xfrm>
                <a:off x="1797898" y="4454189"/>
                <a:ext cx="630420" cy="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>
                <a:extLst>
                  <a:ext uri="{FF2B5EF4-FFF2-40B4-BE49-F238E27FC236}">
                    <a16:creationId xmlns:a16="http://schemas.microsoft.com/office/drawing/2014/main" id="{363FF750-0EBE-4346-9B2F-544777C22BC1}"/>
                  </a:ext>
                </a:extLst>
              </p:cNvPr>
              <p:cNvCxnSpPr/>
              <p:nvPr/>
            </p:nvCxnSpPr>
            <p:spPr>
              <a:xfrm flipH="1">
                <a:off x="2575144" y="4138464"/>
                <a:ext cx="2589" cy="210474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연결선 60">
                <a:extLst>
                  <a:ext uri="{FF2B5EF4-FFF2-40B4-BE49-F238E27FC236}">
                    <a16:creationId xmlns:a16="http://schemas.microsoft.com/office/drawing/2014/main" id="{AAE3C318-CB94-4B0F-B7A6-1683A5D519C7}"/>
                  </a:ext>
                </a:extLst>
              </p:cNvPr>
              <p:cNvCxnSpPr/>
              <p:nvPr/>
            </p:nvCxnSpPr>
            <p:spPr>
              <a:xfrm flipV="1">
                <a:off x="2416564" y="4348938"/>
                <a:ext cx="163393" cy="105251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75C671F-0579-486F-99BC-A0D0622865DE}"/>
                </a:ext>
              </a:extLst>
            </p:cNvPr>
            <p:cNvSpPr txBox="1"/>
            <p:nvPr/>
          </p:nvSpPr>
          <p:spPr>
            <a:xfrm>
              <a:off x="1699205" y="1864005"/>
              <a:ext cx="882076" cy="50229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alt</a:t>
              </a:r>
              <a:endParaRPr lang="ko-KR" altLang="en-US" sz="1400" dirty="0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824CCC18-A12E-4A04-8A36-3BC971E121C1}"/>
                </a:ext>
              </a:extLst>
            </p:cNvPr>
            <p:cNvSpPr/>
            <p:nvPr/>
          </p:nvSpPr>
          <p:spPr>
            <a:xfrm>
              <a:off x="1756118" y="1948582"/>
              <a:ext cx="6583549" cy="2282579"/>
            </a:xfrm>
            <a:prstGeom prst="rect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B82D695F-0C11-4DCC-A436-D66772CEE45C}"/>
              </a:ext>
            </a:extLst>
          </p:cNvPr>
          <p:cNvSpPr txBox="1"/>
          <p:nvPr/>
        </p:nvSpPr>
        <p:spPr>
          <a:xfrm>
            <a:off x="3479994" y="3505909"/>
            <a:ext cx="1330814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0000CC"/>
                </a:solidFill>
                <a:latin typeface="+mn-ea"/>
              </a:rPr>
              <a:t>[</a:t>
            </a:r>
            <a:r>
              <a:rPr lang="ko-KR" altLang="en-US" sz="1100" b="1" dirty="0">
                <a:solidFill>
                  <a:srgbClr val="0000CC"/>
                </a:solidFill>
                <a:latin typeface="+mn-ea"/>
              </a:rPr>
              <a:t>요청결과 </a:t>
            </a:r>
            <a:r>
              <a:rPr lang="en-US" altLang="ko-KR" sz="1100" b="1" dirty="0">
                <a:solidFill>
                  <a:srgbClr val="0000CC"/>
                </a:solidFill>
                <a:latin typeface="+mn-ea"/>
              </a:rPr>
              <a:t>= </a:t>
            </a:r>
            <a:r>
              <a:rPr lang="ko-KR" altLang="en-US" sz="1100" b="1" dirty="0">
                <a:solidFill>
                  <a:srgbClr val="0000CC"/>
                </a:solidFill>
                <a:latin typeface="+mn-ea"/>
              </a:rPr>
              <a:t>승인</a:t>
            </a:r>
            <a:r>
              <a:rPr lang="en-US" altLang="ko-KR" sz="1100" b="1" dirty="0">
                <a:solidFill>
                  <a:srgbClr val="0000CC"/>
                </a:solidFill>
                <a:latin typeface="+mn-ea"/>
              </a:rPr>
              <a:t>]</a:t>
            </a: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12E56094-0459-4667-9E84-2211E079560A}"/>
              </a:ext>
            </a:extLst>
          </p:cNvPr>
          <p:cNvCxnSpPr/>
          <p:nvPr/>
        </p:nvCxnSpPr>
        <p:spPr>
          <a:xfrm>
            <a:off x="3289378" y="3990570"/>
            <a:ext cx="1727914" cy="102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4ED0959A-2219-403E-A34D-526CB73DFEB1}"/>
              </a:ext>
            </a:extLst>
          </p:cNvPr>
          <p:cNvSpPr txBox="1"/>
          <p:nvPr/>
        </p:nvSpPr>
        <p:spPr>
          <a:xfrm>
            <a:off x="3477463" y="4741285"/>
            <a:ext cx="13708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>
                <a:latin typeface="+mn-ea"/>
              </a:rPr>
              <a:t>정보 </a:t>
            </a:r>
            <a:r>
              <a:rPr lang="ko-KR" altLang="en-US" sz="1100" b="1"/>
              <a:t>검색</a:t>
            </a:r>
            <a:r>
              <a:rPr lang="ko-KR" altLang="en-US" sz="1100" b="1">
                <a:latin typeface="+mn-ea"/>
              </a:rPr>
              <a:t> </a:t>
            </a:r>
            <a:r>
              <a:rPr lang="ko-KR" altLang="en-US" sz="1100" b="1" dirty="0">
                <a:latin typeface="+mn-ea"/>
              </a:rPr>
              <a:t>실패</a:t>
            </a:r>
            <a:endParaRPr lang="en-US" altLang="ko-KR" sz="1100" b="1" dirty="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b="1" dirty="0">
                <a:latin typeface="+mn-ea"/>
              </a:rPr>
              <a:t>(</a:t>
            </a:r>
            <a:r>
              <a:rPr lang="ko-KR" altLang="en-US" sz="1100" b="1" dirty="0">
                <a:latin typeface="+mn-ea"/>
              </a:rPr>
              <a:t>전송 오류 </a:t>
            </a:r>
            <a:r>
              <a:rPr lang="ko-KR" altLang="en-US" sz="1100" b="1" dirty="0" err="1">
                <a:latin typeface="+mn-ea"/>
              </a:rPr>
              <a:t>메세지</a:t>
            </a:r>
            <a:r>
              <a:rPr lang="en-US" altLang="ko-KR" sz="1100" b="1" dirty="0">
                <a:latin typeface="+mn-ea"/>
              </a:rPr>
              <a:t>)</a:t>
            </a:r>
            <a:endParaRPr lang="ko-KR" altLang="en-US" sz="1100" b="1" dirty="0">
              <a:latin typeface="+mn-ea"/>
            </a:endParaRPr>
          </a:p>
          <a:p>
            <a:pPr algn="ctr"/>
            <a:endParaRPr lang="ko-KR" altLang="en-US" sz="1100" b="1" dirty="0">
              <a:latin typeface="+mn-ea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F11FB98-8E83-43A3-9ACB-E5C43096643E}"/>
              </a:ext>
            </a:extLst>
          </p:cNvPr>
          <p:cNvSpPr txBox="1"/>
          <p:nvPr/>
        </p:nvSpPr>
        <p:spPr>
          <a:xfrm>
            <a:off x="3463666" y="4536036"/>
            <a:ext cx="1330814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0000CC"/>
                </a:solidFill>
                <a:latin typeface="+mn-ea"/>
              </a:rPr>
              <a:t>[</a:t>
            </a:r>
            <a:r>
              <a:rPr lang="ko-KR" altLang="en-US" sz="1100" b="1" dirty="0">
                <a:solidFill>
                  <a:srgbClr val="0000CC"/>
                </a:solidFill>
                <a:latin typeface="+mn-ea"/>
              </a:rPr>
              <a:t>요청결과 </a:t>
            </a:r>
            <a:r>
              <a:rPr lang="en-US" altLang="ko-KR" sz="1100" b="1" dirty="0">
                <a:solidFill>
                  <a:srgbClr val="0000CC"/>
                </a:solidFill>
                <a:latin typeface="+mn-ea"/>
              </a:rPr>
              <a:t>= </a:t>
            </a:r>
            <a:r>
              <a:rPr lang="ko-KR" altLang="en-US" sz="1100" b="1" dirty="0">
                <a:solidFill>
                  <a:srgbClr val="0000CC"/>
                </a:solidFill>
                <a:latin typeface="+mn-ea"/>
              </a:rPr>
              <a:t>거부</a:t>
            </a:r>
            <a:r>
              <a:rPr lang="en-US" altLang="ko-KR" sz="1100" b="1" dirty="0">
                <a:solidFill>
                  <a:srgbClr val="0000CC"/>
                </a:solidFill>
                <a:latin typeface="+mn-ea"/>
              </a:rPr>
              <a:t>]</a:t>
            </a: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ADDF07EF-E218-4F10-B11E-42FF9FE7FEEE}"/>
              </a:ext>
            </a:extLst>
          </p:cNvPr>
          <p:cNvCxnSpPr/>
          <p:nvPr/>
        </p:nvCxnSpPr>
        <p:spPr>
          <a:xfrm>
            <a:off x="3286662" y="5046453"/>
            <a:ext cx="1727914" cy="102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F6F2C07D-64BE-4CE6-8E33-D12922852450}"/>
              </a:ext>
            </a:extLst>
          </p:cNvPr>
          <p:cNvCxnSpPr/>
          <p:nvPr/>
        </p:nvCxnSpPr>
        <p:spPr>
          <a:xfrm>
            <a:off x="2883824" y="4578598"/>
            <a:ext cx="4375499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CA58BFB7-1F35-4847-93BC-22BF1F209078}"/>
              </a:ext>
            </a:extLst>
          </p:cNvPr>
          <p:cNvSpPr/>
          <p:nvPr/>
        </p:nvSpPr>
        <p:spPr>
          <a:xfrm>
            <a:off x="2916495" y="3055404"/>
            <a:ext cx="247674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90500" indent="-190500" algn="ctr" fontAlgn="base"/>
            <a:r>
              <a:rPr lang="en-US" altLang="ko-KR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(</a:t>
            </a:r>
            <a:r>
              <a:rPr lang="ko-KR" altLang="en-US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환자번호</a:t>
            </a:r>
            <a:r>
              <a:rPr lang="en-US" altLang="ko-KR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)</a:t>
            </a:r>
            <a:endParaRPr lang="ko-KR" altLang="en-US" sz="1100" b="1" kern="0" spc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24FF6FED-12FB-44BB-AB3F-E7336DB1D794}"/>
              </a:ext>
            </a:extLst>
          </p:cNvPr>
          <p:cNvSpPr/>
          <p:nvPr/>
        </p:nvSpPr>
        <p:spPr>
          <a:xfrm>
            <a:off x="4764963" y="3159773"/>
            <a:ext cx="247674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90500" indent="-190500" algn="ctr" fontAlgn="base"/>
            <a:r>
              <a:rPr lang="en-US" altLang="ko-KR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(</a:t>
            </a:r>
            <a:r>
              <a:rPr lang="ko-KR" altLang="en-US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환자번호</a:t>
            </a:r>
            <a:r>
              <a:rPr lang="en-US" altLang="ko-KR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)</a:t>
            </a:r>
            <a:endParaRPr lang="ko-KR" altLang="en-US" sz="1100" b="1" kern="0" spc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CCEB6413-0C38-4AFC-BE3F-63ECB89A377E}"/>
              </a:ext>
            </a:extLst>
          </p:cNvPr>
          <p:cNvSpPr/>
          <p:nvPr/>
        </p:nvSpPr>
        <p:spPr>
          <a:xfrm>
            <a:off x="2916495" y="4057738"/>
            <a:ext cx="247674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90500" indent="-190500" algn="ctr" fontAlgn="base"/>
            <a:r>
              <a:rPr lang="en-US" altLang="ko-KR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(</a:t>
            </a:r>
            <a:r>
              <a:rPr lang="ko-KR" altLang="en-US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이름</a:t>
            </a:r>
            <a:r>
              <a:rPr lang="en-US" altLang="ko-KR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환자번호</a:t>
            </a:r>
            <a:r>
              <a:rPr lang="en-US" altLang="ko-KR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병명</a:t>
            </a:r>
            <a:r>
              <a:rPr lang="en-US" altLang="ko-KR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</a:p>
          <a:p>
            <a:pPr marL="190500" indent="-190500" algn="ctr" fontAlgn="base"/>
            <a:r>
              <a:rPr lang="ko-KR" altLang="en-US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상태</a:t>
            </a:r>
            <a:r>
              <a:rPr lang="en-US" altLang="ko-KR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운동량</a:t>
            </a:r>
            <a:r>
              <a:rPr lang="en-US" altLang="ko-KR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식별기기</a:t>
            </a:r>
            <a:r>
              <a:rPr lang="en-US" altLang="ko-KR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ID)</a:t>
            </a:r>
            <a:endParaRPr lang="ko-KR" altLang="en-US" sz="1100" b="1" kern="0" spc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20249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50414F0-39F3-486F-A5F3-D47D914EDB1C}"/>
              </a:ext>
            </a:extLst>
          </p:cNvPr>
          <p:cNvSpPr txBox="1"/>
          <p:nvPr/>
        </p:nvSpPr>
        <p:spPr>
          <a:xfrm>
            <a:off x="2041724" y="3850486"/>
            <a:ext cx="1180131" cy="313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>
                <a:latin typeface="+mn-ea"/>
              </a:rPr>
              <a:t> 기기 개통 성공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9FA46D9-B78F-45D1-83E2-36C10191C570}"/>
              </a:ext>
            </a:extLst>
          </p:cNvPr>
          <p:cNvSpPr/>
          <p:nvPr/>
        </p:nvSpPr>
        <p:spPr>
          <a:xfrm>
            <a:off x="2858928" y="1277950"/>
            <a:ext cx="3172036" cy="6253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52D47A2-9574-4369-BC1A-6C4F18D43F2E}"/>
              </a:ext>
            </a:extLst>
          </p:cNvPr>
          <p:cNvCxnSpPr/>
          <p:nvPr/>
        </p:nvCxnSpPr>
        <p:spPr>
          <a:xfrm>
            <a:off x="1656436" y="1901859"/>
            <a:ext cx="2736" cy="3608432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463A6F9-9ED8-4EEB-BF9C-00DC799392D5}"/>
              </a:ext>
            </a:extLst>
          </p:cNvPr>
          <p:cNvCxnSpPr/>
          <p:nvPr/>
        </p:nvCxnSpPr>
        <p:spPr>
          <a:xfrm>
            <a:off x="3541301" y="1795934"/>
            <a:ext cx="16414" cy="3714357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08A25BB-6616-49AA-921E-D964C1522489}"/>
              </a:ext>
            </a:extLst>
          </p:cNvPr>
          <p:cNvCxnSpPr/>
          <p:nvPr/>
        </p:nvCxnSpPr>
        <p:spPr>
          <a:xfrm>
            <a:off x="5367105" y="1891052"/>
            <a:ext cx="9880" cy="3619239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2267BED-726F-4EB9-A7AD-5BFF7CF8BE08}"/>
              </a:ext>
            </a:extLst>
          </p:cNvPr>
          <p:cNvSpPr/>
          <p:nvPr/>
        </p:nvSpPr>
        <p:spPr>
          <a:xfrm>
            <a:off x="1634383" y="2821538"/>
            <a:ext cx="66338" cy="24726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96AE3D8-041C-48BC-9E5F-2D1016E0318F}"/>
              </a:ext>
            </a:extLst>
          </p:cNvPr>
          <p:cNvCxnSpPr/>
          <p:nvPr/>
        </p:nvCxnSpPr>
        <p:spPr>
          <a:xfrm>
            <a:off x="1700721" y="3089136"/>
            <a:ext cx="1747441" cy="105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38">
            <a:extLst>
              <a:ext uri="{FF2B5EF4-FFF2-40B4-BE49-F238E27FC236}">
                <a16:creationId xmlns:a16="http://schemas.microsoft.com/office/drawing/2014/main" id="{F43CF0F7-B442-4314-99BB-3150BD82D59D}"/>
              </a:ext>
            </a:extLst>
          </p:cNvPr>
          <p:cNvGrpSpPr/>
          <p:nvPr/>
        </p:nvGrpSpPr>
        <p:grpSpPr>
          <a:xfrm>
            <a:off x="1151502" y="2297985"/>
            <a:ext cx="4780917" cy="3098801"/>
            <a:chOff x="1755438" y="1925448"/>
            <a:chExt cx="6584229" cy="2305713"/>
          </a:xfrm>
        </p:grpSpPr>
        <p:grpSp>
          <p:nvGrpSpPr>
            <p:cNvPr id="12" name="그룹 39">
              <a:extLst>
                <a:ext uri="{FF2B5EF4-FFF2-40B4-BE49-F238E27FC236}">
                  <a16:creationId xmlns:a16="http://schemas.microsoft.com/office/drawing/2014/main" id="{D314BD45-96B3-4321-8A31-C7AA2B5C5D44}"/>
                </a:ext>
              </a:extLst>
            </p:cNvPr>
            <p:cNvGrpSpPr/>
            <p:nvPr/>
          </p:nvGrpSpPr>
          <p:grpSpPr>
            <a:xfrm>
              <a:off x="1756119" y="1952131"/>
              <a:ext cx="713077" cy="216465"/>
              <a:chOff x="1797898" y="4125592"/>
              <a:chExt cx="713077" cy="216465"/>
            </a:xfrm>
          </p:grpSpPr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40962750-2E36-44C0-B048-DF809466C9B7}"/>
                  </a:ext>
                </a:extLst>
              </p:cNvPr>
              <p:cNvCxnSpPr/>
              <p:nvPr/>
            </p:nvCxnSpPr>
            <p:spPr>
              <a:xfrm>
                <a:off x="1797898" y="4341499"/>
                <a:ext cx="548724" cy="5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91447AB9-DF13-482E-8AE0-4D1BBC11F113}"/>
                  </a:ext>
                </a:extLst>
              </p:cNvPr>
              <p:cNvCxnSpPr/>
              <p:nvPr/>
            </p:nvCxnSpPr>
            <p:spPr>
              <a:xfrm>
                <a:off x="2510559" y="4125592"/>
                <a:ext cx="416" cy="11029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E1D09BA8-72B6-4AAB-9565-04603C29B119}"/>
                  </a:ext>
                </a:extLst>
              </p:cNvPr>
              <p:cNvCxnSpPr/>
              <p:nvPr/>
            </p:nvCxnSpPr>
            <p:spPr>
              <a:xfrm flipV="1">
                <a:off x="2346622" y="4236249"/>
                <a:ext cx="163392" cy="10525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BBCCE84-8D52-401C-9BC2-1D1E9DD9A64B}"/>
                </a:ext>
              </a:extLst>
            </p:cNvPr>
            <p:cNvSpPr txBox="1"/>
            <p:nvPr/>
          </p:nvSpPr>
          <p:spPr>
            <a:xfrm>
              <a:off x="1755438" y="1925448"/>
              <a:ext cx="4764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opt</a:t>
              </a:r>
              <a:endParaRPr lang="ko-KR" altLang="en-US" sz="1400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21CB71B2-A7EA-4816-B545-4D48147EB786}"/>
                </a:ext>
              </a:extLst>
            </p:cNvPr>
            <p:cNvSpPr/>
            <p:nvPr/>
          </p:nvSpPr>
          <p:spPr>
            <a:xfrm>
              <a:off x="1756118" y="1948582"/>
              <a:ext cx="6583549" cy="2282579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타원 17">
            <a:extLst>
              <a:ext uri="{FF2B5EF4-FFF2-40B4-BE49-F238E27FC236}">
                <a16:creationId xmlns:a16="http://schemas.microsoft.com/office/drawing/2014/main" id="{F4336D8B-FA06-41F3-A9EB-C86F62CA13C3}"/>
              </a:ext>
            </a:extLst>
          </p:cNvPr>
          <p:cNvSpPr/>
          <p:nvPr/>
        </p:nvSpPr>
        <p:spPr>
          <a:xfrm>
            <a:off x="1541648" y="1276558"/>
            <a:ext cx="148722" cy="16499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65AD4A90-D475-4477-BAFA-842AE135CA29}"/>
              </a:ext>
            </a:extLst>
          </p:cNvPr>
          <p:cNvCxnSpPr/>
          <p:nvPr/>
        </p:nvCxnSpPr>
        <p:spPr>
          <a:xfrm flipV="1">
            <a:off x="1495836" y="1514984"/>
            <a:ext cx="266700" cy="95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8C1E4064-990E-4605-AC28-5941EF3D2230}"/>
              </a:ext>
            </a:extLst>
          </p:cNvPr>
          <p:cNvCxnSpPr/>
          <p:nvPr/>
        </p:nvCxnSpPr>
        <p:spPr>
          <a:xfrm flipH="1">
            <a:off x="1629186" y="1441749"/>
            <a:ext cx="3175" cy="1655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EFB998D9-BB8D-408A-9E59-E30EB07DD9C3}"/>
              </a:ext>
            </a:extLst>
          </p:cNvPr>
          <p:cNvCxnSpPr/>
          <p:nvPr/>
        </p:nvCxnSpPr>
        <p:spPr>
          <a:xfrm flipV="1">
            <a:off x="1541648" y="1607270"/>
            <a:ext cx="87538" cy="1341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5FD4CA57-ECFE-47D9-B063-7A96A975C8E1}"/>
              </a:ext>
            </a:extLst>
          </p:cNvPr>
          <p:cNvCxnSpPr/>
          <p:nvPr/>
        </p:nvCxnSpPr>
        <p:spPr>
          <a:xfrm>
            <a:off x="1629186" y="1617250"/>
            <a:ext cx="133350" cy="1241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AB7ED76-A513-432D-8763-6FF58815EE4F}"/>
              </a:ext>
            </a:extLst>
          </p:cNvPr>
          <p:cNvSpPr txBox="1"/>
          <p:nvPr/>
        </p:nvSpPr>
        <p:spPr>
          <a:xfrm>
            <a:off x="1301177" y="172479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>
                <a:latin typeface="+mn-ea"/>
              </a:rPr>
              <a:t>관리자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588F34D-26E6-4466-8A3C-B2A7010D212E}"/>
              </a:ext>
            </a:extLst>
          </p:cNvPr>
          <p:cNvSpPr txBox="1"/>
          <p:nvPr/>
        </p:nvSpPr>
        <p:spPr>
          <a:xfrm>
            <a:off x="2071708" y="2870994"/>
            <a:ext cx="8980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>
                <a:latin typeface="+mn-ea"/>
              </a:rPr>
              <a:t>  기기 개통</a:t>
            </a:r>
            <a:endParaRPr lang="en-US" altLang="ko-KR" sz="1100" b="1" dirty="0"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04FD3B0-93EF-42F4-AAB8-A84BD49CE475}"/>
              </a:ext>
            </a:extLst>
          </p:cNvPr>
          <p:cNvSpPr txBox="1"/>
          <p:nvPr/>
        </p:nvSpPr>
        <p:spPr>
          <a:xfrm>
            <a:off x="3986059" y="2941425"/>
            <a:ext cx="11304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ko-KR" altLang="en-US" sz="1100" b="1">
                <a:latin typeface="+mn-ea"/>
              </a:rPr>
              <a:t>정보 개통 요청</a:t>
            </a:r>
            <a:endParaRPr lang="en-US" altLang="ko-KR" sz="1100" b="1" dirty="0">
              <a:latin typeface="+mn-ea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C555722-CF2C-49E0-82D2-1C1795652142}"/>
              </a:ext>
            </a:extLst>
          </p:cNvPr>
          <p:cNvSpPr/>
          <p:nvPr/>
        </p:nvSpPr>
        <p:spPr>
          <a:xfrm>
            <a:off x="2973998" y="1415668"/>
            <a:ext cx="1341583" cy="34765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CF990C8-104A-48FC-AC2E-55F95DFD6B93}"/>
              </a:ext>
            </a:extLst>
          </p:cNvPr>
          <p:cNvSpPr txBox="1"/>
          <p:nvPr/>
        </p:nvSpPr>
        <p:spPr>
          <a:xfrm>
            <a:off x="2928628" y="1465507"/>
            <a:ext cx="13869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/>
              <a:t>  포스터 기기 개통</a:t>
            </a:r>
            <a:endParaRPr lang="ko-KR" altLang="en-US" sz="11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695E819-6DA2-43A0-B25E-B25C975D452E}"/>
              </a:ext>
            </a:extLst>
          </p:cNvPr>
          <p:cNvSpPr/>
          <p:nvPr/>
        </p:nvSpPr>
        <p:spPr>
          <a:xfrm>
            <a:off x="4796679" y="1430510"/>
            <a:ext cx="1068234" cy="34765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94D916B-2C3A-4AF6-87B4-CA78BB74A8D6}"/>
              </a:ext>
            </a:extLst>
          </p:cNvPr>
          <p:cNvSpPr txBox="1"/>
          <p:nvPr/>
        </p:nvSpPr>
        <p:spPr>
          <a:xfrm>
            <a:off x="4743152" y="1480963"/>
            <a:ext cx="1172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서버인터페이스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1850422-9BBB-4A34-A70B-CAA58BAB5EC6}"/>
              </a:ext>
            </a:extLst>
          </p:cNvPr>
          <p:cNvSpPr/>
          <p:nvPr/>
        </p:nvSpPr>
        <p:spPr>
          <a:xfrm>
            <a:off x="3525058" y="2999292"/>
            <a:ext cx="58977" cy="21267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F5BB057-FE01-4622-942B-9645858AC088}"/>
              </a:ext>
            </a:extLst>
          </p:cNvPr>
          <p:cNvSpPr/>
          <p:nvPr/>
        </p:nvSpPr>
        <p:spPr>
          <a:xfrm>
            <a:off x="5361053" y="3149210"/>
            <a:ext cx="58977" cy="10275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2B06B29F-21B2-4A2B-84BA-9E5D514D215D}"/>
              </a:ext>
            </a:extLst>
          </p:cNvPr>
          <p:cNvCxnSpPr/>
          <p:nvPr/>
        </p:nvCxnSpPr>
        <p:spPr>
          <a:xfrm>
            <a:off x="3564948" y="3177787"/>
            <a:ext cx="1747441" cy="105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3BAA6BA-AE4C-45AA-8AB5-FC4B317258FF}"/>
              </a:ext>
            </a:extLst>
          </p:cNvPr>
          <p:cNvCxnSpPr/>
          <p:nvPr/>
        </p:nvCxnSpPr>
        <p:spPr>
          <a:xfrm>
            <a:off x="5457450" y="3548242"/>
            <a:ext cx="1747441" cy="105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그룹 153">
            <a:extLst>
              <a:ext uri="{FF2B5EF4-FFF2-40B4-BE49-F238E27FC236}">
                <a16:creationId xmlns:a16="http://schemas.microsoft.com/office/drawing/2014/main" id="{2C1D1886-9117-4B18-994C-784A480CD953}"/>
              </a:ext>
            </a:extLst>
          </p:cNvPr>
          <p:cNvGrpSpPr/>
          <p:nvPr/>
        </p:nvGrpSpPr>
        <p:grpSpPr>
          <a:xfrm>
            <a:off x="7054472" y="1233012"/>
            <a:ext cx="266700" cy="464818"/>
            <a:chOff x="7994278" y="476165"/>
            <a:chExt cx="266700" cy="464818"/>
          </a:xfrm>
        </p:grpSpPr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4DEE72EC-ABF1-4D44-BC8C-2B74B53BBEE3}"/>
                </a:ext>
              </a:extLst>
            </p:cNvPr>
            <p:cNvSpPr/>
            <p:nvPr/>
          </p:nvSpPr>
          <p:spPr>
            <a:xfrm>
              <a:off x="8040090" y="476165"/>
              <a:ext cx="148722" cy="16499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1FB3296F-85E3-4DF1-B6C9-F3A82F21F72A}"/>
                </a:ext>
              </a:extLst>
            </p:cNvPr>
            <p:cNvCxnSpPr/>
            <p:nvPr/>
          </p:nvCxnSpPr>
          <p:spPr>
            <a:xfrm flipV="1">
              <a:off x="7994278" y="714591"/>
              <a:ext cx="266700" cy="95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8507D58D-D182-4CA0-B7D0-D19FEAFDC0C7}"/>
                </a:ext>
              </a:extLst>
            </p:cNvPr>
            <p:cNvCxnSpPr/>
            <p:nvPr/>
          </p:nvCxnSpPr>
          <p:spPr>
            <a:xfrm flipH="1">
              <a:off x="8127628" y="641356"/>
              <a:ext cx="3175" cy="1655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0B15EE43-2C7C-41F9-AB96-9D6768E27C64}"/>
                </a:ext>
              </a:extLst>
            </p:cNvPr>
            <p:cNvCxnSpPr/>
            <p:nvPr/>
          </p:nvCxnSpPr>
          <p:spPr>
            <a:xfrm flipV="1">
              <a:off x="8040090" y="806877"/>
              <a:ext cx="87538" cy="1341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BB777F9C-AB6C-4464-9AF2-40C5E3C9DEFF}"/>
                </a:ext>
              </a:extLst>
            </p:cNvPr>
            <p:cNvCxnSpPr/>
            <p:nvPr/>
          </p:nvCxnSpPr>
          <p:spPr>
            <a:xfrm>
              <a:off x="8127628" y="816857"/>
              <a:ext cx="133350" cy="1241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894F0236-2CDA-4D73-AB38-FF63AD4481B9}"/>
              </a:ext>
            </a:extLst>
          </p:cNvPr>
          <p:cNvSpPr txBox="1"/>
          <p:nvPr/>
        </p:nvSpPr>
        <p:spPr>
          <a:xfrm>
            <a:off x="6839928" y="1700976"/>
            <a:ext cx="11304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>
                <a:latin typeface="+mn-ea"/>
              </a:rPr>
              <a:t>통합 관리 서버</a:t>
            </a:r>
            <a:endParaRPr lang="ko-KR" altLang="en-US" sz="1100" b="1" dirty="0">
              <a:latin typeface="+mn-ea"/>
            </a:endParaRP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AE144DB2-6D48-41E6-9904-12DFFB7ED28D}"/>
              </a:ext>
            </a:extLst>
          </p:cNvPr>
          <p:cNvCxnSpPr/>
          <p:nvPr/>
        </p:nvCxnSpPr>
        <p:spPr>
          <a:xfrm>
            <a:off x="7243524" y="1927026"/>
            <a:ext cx="17182" cy="3629445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DF7B141-E855-4AAC-9123-D6F3BEE8059D}"/>
              </a:ext>
            </a:extLst>
          </p:cNvPr>
          <p:cNvSpPr/>
          <p:nvPr/>
        </p:nvSpPr>
        <p:spPr>
          <a:xfrm>
            <a:off x="7232448" y="3496042"/>
            <a:ext cx="47649" cy="6258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F6148EB-100A-4B4F-821C-FBE85279D1F4}"/>
              </a:ext>
            </a:extLst>
          </p:cNvPr>
          <p:cNvSpPr txBox="1"/>
          <p:nvPr/>
        </p:nvSpPr>
        <p:spPr>
          <a:xfrm>
            <a:off x="5982071" y="3329360"/>
            <a:ext cx="8338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>
                <a:latin typeface="+mn-ea"/>
              </a:rPr>
              <a:t>DB Query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50" name="원통 169">
            <a:extLst>
              <a:ext uri="{FF2B5EF4-FFF2-40B4-BE49-F238E27FC236}">
                <a16:creationId xmlns:a16="http://schemas.microsoft.com/office/drawing/2014/main" id="{7D232097-5810-4798-B7B1-CC3555D4F226}"/>
              </a:ext>
            </a:extLst>
          </p:cNvPr>
          <p:cNvSpPr/>
          <p:nvPr/>
        </p:nvSpPr>
        <p:spPr>
          <a:xfrm>
            <a:off x="7408710" y="1461550"/>
            <a:ext cx="276620" cy="212773"/>
          </a:xfrm>
          <a:prstGeom prst="can">
            <a:avLst>
              <a:gd name="adj" fmla="val 18489"/>
            </a:avLst>
          </a:prstGeom>
          <a:solidFill>
            <a:schemeClr val="bg1">
              <a:lumMod val="75000"/>
            </a:schemeClr>
          </a:solidFill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55679509-AF28-4C1B-8E83-DDD862BC81C5}"/>
              </a:ext>
            </a:extLst>
          </p:cNvPr>
          <p:cNvCxnSpPr/>
          <p:nvPr/>
        </p:nvCxnSpPr>
        <p:spPr>
          <a:xfrm>
            <a:off x="5482730" y="4042236"/>
            <a:ext cx="1727914" cy="102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19B22B11-015C-42E0-9979-5452721326F3}"/>
              </a:ext>
            </a:extLst>
          </p:cNvPr>
          <p:cNvSpPr txBox="1"/>
          <p:nvPr/>
        </p:nvSpPr>
        <p:spPr>
          <a:xfrm>
            <a:off x="6003256" y="4028284"/>
            <a:ext cx="9845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Return data</a:t>
            </a:r>
            <a:endParaRPr lang="ko-KR" altLang="en-US" sz="1100" b="1" dirty="0">
              <a:latin typeface="+mn-ea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3E956AB5-C6DC-4C49-9A1A-A642D1944385}"/>
              </a:ext>
            </a:extLst>
          </p:cNvPr>
          <p:cNvCxnSpPr/>
          <p:nvPr/>
        </p:nvCxnSpPr>
        <p:spPr>
          <a:xfrm>
            <a:off x="3576641" y="4097271"/>
            <a:ext cx="1727914" cy="102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B3B29676-CCAD-4750-A30C-B4A69A9DD27D}"/>
              </a:ext>
            </a:extLst>
          </p:cNvPr>
          <p:cNvSpPr txBox="1"/>
          <p:nvPr/>
        </p:nvSpPr>
        <p:spPr>
          <a:xfrm>
            <a:off x="4016822" y="4123799"/>
            <a:ext cx="9028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Reply data</a:t>
            </a:r>
            <a:endParaRPr lang="ko-KR" altLang="en-US" sz="1100" b="1" dirty="0">
              <a:latin typeface="+mn-ea"/>
            </a:endParaRPr>
          </a:p>
        </p:txBody>
      </p:sp>
      <p:grpSp>
        <p:nvGrpSpPr>
          <p:cNvPr id="55" name="그룹 129">
            <a:extLst>
              <a:ext uri="{FF2B5EF4-FFF2-40B4-BE49-F238E27FC236}">
                <a16:creationId xmlns:a16="http://schemas.microsoft.com/office/drawing/2014/main" id="{233A9CBE-29B2-47CB-9559-92B27FAC4C66}"/>
              </a:ext>
            </a:extLst>
          </p:cNvPr>
          <p:cNvGrpSpPr/>
          <p:nvPr/>
        </p:nvGrpSpPr>
        <p:grpSpPr>
          <a:xfrm>
            <a:off x="1325835" y="3408284"/>
            <a:ext cx="4107123" cy="1885941"/>
            <a:chOff x="1699205" y="1864005"/>
            <a:chExt cx="6640462" cy="2367156"/>
          </a:xfrm>
        </p:grpSpPr>
        <p:grpSp>
          <p:nvGrpSpPr>
            <p:cNvPr id="56" name="그룹 130">
              <a:extLst>
                <a:ext uri="{FF2B5EF4-FFF2-40B4-BE49-F238E27FC236}">
                  <a16:creationId xmlns:a16="http://schemas.microsoft.com/office/drawing/2014/main" id="{45C3149B-E724-4295-8993-3B4ABCE7F37D}"/>
                </a:ext>
              </a:extLst>
            </p:cNvPr>
            <p:cNvGrpSpPr/>
            <p:nvPr/>
          </p:nvGrpSpPr>
          <p:grpSpPr>
            <a:xfrm>
              <a:off x="1756119" y="1965003"/>
              <a:ext cx="782059" cy="315725"/>
              <a:chOff x="1797898" y="4138464"/>
              <a:chExt cx="782059" cy="315725"/>
            </a:xfrm>
          </p:grpSpPr>
          <p:cxnSp>
            <p:nvCxnSpPr>
              <p:cNvPr id="59" name="직선 연결선 58">
                <a:extLst>
                  <a:ext uri="{FF2B5EF4-FFF2-40B4-BE49-F238E27FC236}">
                    <a16:creationId xmlns:a16="http://schemas.microsoft.com/office/drawing/2014/main" id="{7B2D6416-5738-4134-B134-242FE9B35346}"/>
                  </a:ext>
                </a:extLst>
              </p:cNvPr>
              <p:cNvCxnSpPr/>
              <p:nvPr/>
            </p:nvCxnSpPr>
            <p:spPr>
              <a:xfrm>
                <a:off x="1797898" y="4454189"/>
                <a:ext cx="630420" cy="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>
                <a:extLst>
                  <a:ext uri="{FF2B5EF4-FFF2-40B4-BE49-F238E27FC236}">
                    <a16:creationId xmlns:a16="http://schemas.microsoft.com/office/drawing/2014/main" id="{363FF750-0EBE-4346-9B2F-544777C22BC1}"/>
                  </a:ext>
                </a:extLst>
              </p:cNvPr>
              <p:cNvCxnSpPr/>
              <p:nvPr/>
            </p:nvCxnSpPr>
            <p:spPr>
              <a:xfrm flipH="1">
                <a:off x="2575144" y="4138464"/>
                <a:ext cx="2589" cy="210474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연결선 60">
                <a:extLst>
                  <a:ext uri="{FF2B5EF4-FFF2-40B4-BE49-F238E27FC236}">
                    <a16:creationId xmlns:a16="http://schemas.microsoft.com/office/drawing/2014/main" id="{AAE3C318-CB94-4B0F-B7A6-1683A5D519C7}"/>
                  </a:ext>
                </a:extLst>
              </p:cNvPr>
              <p:cNvCxnSpPr/>
              <p:nvPr/>
            </p:nvCxnSpPr>
            <p:spPr>
              <a:xfrm flipV="1">
                <a:off x="2416564" y="4348938"/>
                <a:ext cx="163393" cy="105251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75C671F-0579-486F-99BC-A0D0622865DE}"/>
                </a:ext>
              </a:extLst>
            </p:cNvPr>
            <p:cNvSpPr txBox="1"/>
            <p:nvPr/>
          </p:nvSpPr>
          <p:spPr>
            <a:xfrm>
              <a:off x="1699205" y="1864005"/>
              <a:ext cx="882076" cy="50229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alt</a:t>
              </a:r>
              <a:endParaRPr lang="ko-KR" altLang="en-US" sz="1400" dirty="0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824CCC18-A12E-4A04-8A36-3BC971E121C1}"/>
                </a:ext>
              </a:extLst>
            </p:cNvPr>
            <p:cNvSpPr/>
            <p:nvPr/>
          </p:nvSpPr>
          <p:spPr>
            <a:xfrm>
              <a:off x="1756118" y="1948582"/>
              <a:ext cx="6583549" cy="2282579"/>
            </a:xfrm>
            <a:prstGeom prst="rect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B82D695F-0C11-4DCC-A436-D66772CEE45C}"/>
              </a:ext>
            </a:extLst>
          </p:cNvPr>
          <p:cNvSpPr txBox="1"/>
          <p:nvPr/>
        </p:nvSpPr>
        <p:spPr>
          <a:xfrm>
            <a:off x="1932548" y="3681873"/>
            <a:ext cx="1330814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0000CC"/>
                </a:solidFill>
                <a:latin typeface="+mn-ea"/>
              </a:rPr>
              <a:t>[</a:t>
            </a:r>
            <a:r>
              <a:rPr lang="ko-KR" altLang="en-US" sz="1100" b="1" dirty="0">
                <a:solidFill>
                  <a:srgbClr val="0000CC"/>
                </a:solidFill>
                <a:latin typeface="+mn-ea"/>
              </a:rPr>
              <a:t>요청결과 </a:t>
            </a:r>
            <a:r>
              <a:rPr lang="en-US" altLang="ko-KR" sz="1100" b="1" dirty="0">
                <a:solidFill>
                  <a:srgbClr val="0000CC"/>
                </a:solidFill>
                <a:latin typeface="+mn-ea"/>
              </a:rPr>
              <a:t>= </a:t>
            </a:r>
            <a:r>
              <a:rPr lang="ko-KR" altLang="en-US" sz="1100" b="1" dirty="0">
                <a:solidFill>
                  <a:srgbClr val="0000CC"/>
                </a:solidFill>
                <a:latin typeface="+mn-ea"/>
              </a:rPr>
              <a:t>승인</a:t>
            </a:r>
            <a:r>
              <a:rPr lang="en-US" altLang="ko-KR" sz="1100" b="1" dirty="0">
                <a:solidFill>
                  <a:srgbClr val="0000CC"/>
                </a:solidFill>
                <a:latin typeface="+mn-ea"/>
              </a:rPr>
              <a:t>]</a:t>
            </a: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12E56094-0459-4667-9E84-2211E079560A}"/>
              </a:ext>
            </a:extLst>
          </p:cNvPr>
          <p:cNvCxnSpPr/>
          <p:nvPr/>
        </p:nvCxnSpPr>
        <p:spPr>
          <a:xfrm>
            <a:off x="1741932" y="4166534"/>
            <a:ext cx="1727914" cy="102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4ED0959A-2219-403E-A34D-526CB73DFEB1}"/>
              </a:ext>
            </a:extLst>
          </p:cNvPr>
          <p:cNvSpPr txBox="1"/>
          <p:nvPr/>
        </p:nvSpPr>
        <p:spPr>
          <a:xfrm>
            <a:off x="1930017" y="4741285"/>
            <a:ext cx="13708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>
                <a:latin typeface="+mn-ea"/>
              </a:rPr>
              <a:t> 기기 개통 실패</a:t>
            </a:r>
            <a:endParaRPr lang="en-US" altLang="ko-KR" sz="1100" b="1" dirty="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b="1" dirty="0">
                <a:latin typeface="+mn-ea"/>
              </a:rPr>
              <a:t>(</a:t>
            </a:r>
            <a:r>
              <a:rPr lang="ko-KR" altLang="en-US" sz="1100" b="1" dirty="0">
                <a:latin typeface="+mn-ea"/>
              </a:rPr>
              <a:t>전송 오류 </a:t>
            </a:r>
            <a:r>
              <a:rPr lang="ko-KR" altLang="en-US" sz="1100" b="1" dirty="0" err="1">
                <a:latin typeface="+mn-ea"/>
              </a:rPr>
              <a:t>메세지</a:t>
            </a:r>
            <a:r>
              <a:rPr lang="en-US" altLang="ko-KR" sz="1100" b="1" dirty="0">
                <a:latin typeface="+mn-ea"/>
              </a:rPr>
              <a:t>)</a:t>
            </a:r>
            <a:endParaRPr lang="ko-KR" altLang="en-US" sz="1100" b="1" dirty="0">
              <a:latin typeface="+mn-ea"/>
            </a:endParaRPr>
          </a:p>
          <a:p>
            <a:pPr algn="ctr"/>
            <a:endParaRPr lang="ko-KR" altLang="en-US" sz="1100" b="1" dirty="0">
              <a:latin typeface="+mn-ea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F11FB98-8E83-43A3-9ACB-E5C43096643E}"/>
              </a:ext>
            </a:extLst>
          </p:cNvPr>
          <p:cNvSpPr txBox="1"/>
          <p:nvPr/>
        </p:nvSpPr>
        <p:spPr>
          <a:xfrm>
            <a:off x="1916220" y="4536036"/>
            <a:ext cx="1330814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0000CC"/>
                </a:solidFill>
                <a:latin typeface="+mn-ea"/>
              </a:rPr>
              <a:t>[</a:t>
            </a:r>
            <a:r>
              <a:rPr lang="ko-KR" altLang="en-US" sz="1100" b="1" dirty="0">
                <a:solidFill>
                  <a:srgbClr val="0000CC"/>
                </a:solidFill>
                <a:latin typeface="+mn-ea"/>
              </a:rPr>
              <a:t>요청결과 </a:t>
            </a:r>
            <a:r>
              <a:rPr lang="en-US" altLang="ko-KR" sz="1100" b="1" dirty="0">
                <a:solidFill>
                  <a:srgbClr val="0000CC"/>
                </a:solidFill>
                <a:latin typeface="+mn-ea"/>
              </a:rPr>
              <a:t>= </a:t>
            </a:r>
            <a:r>
              <a:rPr lang="ko-KR" altLang="en-US" sz="1100" b="1" dirty="0">
                <a:solidFill>
                  <a:srgbClr val="0000CC"/>
                </a:solidFill>
                <a:latin typeface="+mn-ea"/>
              </a:rPr>
              <a:t>거부</a:t>
            </a:r>
            <a:r>
              <a:rPr lang="en-US" altLang="ko-KR" sz="1100" b="1" dirty="0">
                <a:solidFill>
                  <a:srgbClr val="0000CC"/>
                </a:solidFill>
                <a:latin typeface="+mn-ea"/>
              </a:rPr>
              <a:t>]</a:t>
            </a: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ADDF07EF-E218-4F10-B11E-42FF9FE7FEEE}"/>
              </a:ext>
            </a:extLst>
          </p:cNvPr>
          <p:cNvCxnSpPr/>
          <p:nvPr/>
        </p:nvCxnSpPr>
        <p:spPr>
          <a:xfrm>
            <a:off x="1739216" y="5046453"/>
            <a:ext cx="1727914" cy="102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434EC881-3608-4987-A67C-B226E88C8171}"/>
              </a:ext>
            </a:extLst>
          </p:cNvPr>
          <p:cNvSpPr/>
          <p:nvPr/>
        </p:nvSpPr>
        <p:spPr>
          <a:xfrm>
            <a:off x="1369049" y="3055404"/>
            <a:ext cx="247674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90500" indent="-190500" algn="ctr" fontAlgn="base"/>
            <a:r>
              <a:rPr lang="en-US" altLang="ko-KR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(</a:t>
            </a:r>
            <a:r>
              <a:rPr lang="ko-KR" altLang="en-US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기기의 </a:t>
            </a:r>
            <a:r>
              <a:rPr lang="en-US" altLang="ko-KR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ID, </a:t>
            </a:r>
            <a:r>
              <a:rPr lang="ko-KR" altLang="en-US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기기</a:t>
            </a:r>
            <a:r>
              <a:rPr lang="en-US" altLang="ko-KR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IP)</a:t>
            </a:r>
            <a:endParaRPr lang="ko-KR" altLang="en-US" sz="1100" b="1" kern="0" spc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B3CB513C-9331-480E-B5FE-999A3CCD7EBD}"/>
              </a:ext>
            </a:extLst>
          </p:cNvPr>
          <p:cNvSpPr/>
          <p:nvPr/>
        </p:nvSpPr>
        <p:spPr>
          <a:xfrm>
            <a:off x="3217517" y="3159773"/>
            <a:ext cx="247674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90500" indent="-190500" algn="ctr" fontAlgn="base"/>
            <a:r>
              <a:rPr lang="en-US" altLang="ko-KR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(</a:t>
            </a:r>
            <a:r>
              <a:rPr lang="ko-KR" altLang="en-US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기기의 </a:t>
            </a:r>
            <a:r>
              <a:rPr lang="en-US" altLang="ko-KR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ID, </a:t>
            </a:r>
            <a:r>
              <a:rPr lang="ko-KR" altLang="en-US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기기</a:t>
            </a:r>
            <a:r>
              <a:rPr lang="en-US" altLang="ko-KR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IP)</a:t>
            </a:r>
            <a:endParaRPr lang="ko-KR" altLang="en-US" sz="1100" b="1" kern="0">
              <a:solidFill>
                <a:srgbClr val="000000"/>
              </a:solidFill>
              <a:latin typeface="바탕" panose="0203060000010101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71261E7-FA91-419B-84B0-D584B3444144}"/>
              </a:ext>
            </a:extLst>
          </p:cNvPr>
          <p:cNvSpPr/>
          <p:nvPr/>
        </p:nvSpPr>
        <p:spPr>
          <a:xfrm>
            <a:off x="1616009" y="4180774"/>
            <a:ext cx="211426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90500" indent="-190500" algn="ctr" fontAlgn="base"/>
            <a:r>
              <a:rPr lang="en-US" altLang="ko-KR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(</a:t>
            </a:r>
            <a:r>
              <a:rPr lang="ko-KR" altLang="en-US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기기의 </a:t>
            </a:r>
            <a:r>
              <a:rPr lang="en-US" altLang="ko-KR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ID, </a:t>
            </a:r>
            <a:r>
              <a:rPr lang="ko-KR" altLang="en-US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기기</a:t>
            </a:r>
            <a:r>
              <a:rPr lang="en-US" altLang="ko-KR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IP,</a:t>
            </a:r>
          </a:p>
          <a:p>
            <a:pPr marL="190500" indent="-190500" algn="ctr" fontAlgn="base"/>
            <a:r>
              <a:rPr lang="en-US" altLang="ko-KR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기기 상태</a:t>
            </a:r>
            <a:r>
              <a:rPr lang="en-US" altLang="ko-KR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)</a:t>
            </a:r>
            <a:endParaRPr lang="ko-KR" altLang="en-US" sz="1100" b="1" kern="0">
              <a:solidFill>
                <a:srgbClr val="000000"/>
              </a:solidFill>
              <a:latin typeface="바탕" panose="02030600000101010101" pitchFamily="18" charset="-127"/>
            </a:endParaRPr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F6F2C07D-64BE-4CE6-8E33-D12922852450}"/>
              </a:ext>
            </a:extLst>
          </p:cNvPr>
          <p:cNvCxnSpPr/>
          <p:nvPr/>
        </p:nvCxnSpPr>
        <p:spPr>
          <a:xfrm>
            <a:off x="1336378" y="4578598"/>
            <a:ext cx="4375499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A7068029-E614-4ECA-ACEA-671CEEE655D9}"/>
              </a:ext>
            </a:extLst>
          </p:cNvPr>
          <p:cNvGrpSpPr/>
          <p:nvPr/>
        </p:nvGrpSpPr>
        <p:grpSpPr>
          <a:xfrm>
            <a:off x="9007438" y="1271374"/>
            <a:ext cx="266700" cy="464818"/>
            <a:chOff x="757550" y="1571302"/>
            <a:chExt cx="266700" cy="464818"/>
          </a:xfrm>
        </p:grpSpPr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5DE5EC53-ED70-4CB2-9FCA-0D862136C83F}"/>
                </a:ext>
              </a:extLst>
            </p:cNvPr>
            <p:cNvSpPr/>
            <p:nvPr/>
          </p:nvSpPr>
          <p:spPr>
            <a:xfrm>
              <a:off x="803362" y="1571302"/>
              <a:ext cx="148722" cy="16499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5B551CA8-AD51-4FB3-8821-42C2D635814A}"/>
                </a:ext>
              </a:extLst>
            </p:cNvPr>
            <p:cNvCxnSpPr/>
            <p:nvPr/>
          </p:nvCxnSpPr>
          <p:spPr>
            <a:xfrm flipV="1">
              <a:off x="757550" y="1809728"/>
              <a:ext cx="266700" cy="95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46EE221A-E33F-4B44-ABB3-8C5F44EC89C7}"/>
                </a:ext>
              </a:extLst>
            </p:cNvPr>
            <p:cNvCxnSpPr/>
            <p:nvPr/>
          </p:nvCxnSpPr>
          <p:spPr>
            <a:xfrm flipH="1">
              <a:off x="890900" y="1736493"/>
              <a:ext cx="3175" cy="1655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F789A6BC-156B-4509-A662-01BD526C5CD3}"/>
                </a:ext>
              </a:extLst>
            </p:cNvPr>
            <p:cNvCxnSpPr/>
            <p:nvPr/>
          </p:nvCxnSpPr>
          <p:spPr>
            <a:xfrm flipV="1">
              <a:off x="803362" y="1902014"/>
              <a:ext cx="87538" cy="1341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id="{D9C28875-6C4D-4769-B563-D4BE8CC122C1}"/>
                </a:ext>
              </a:extLst>
            </p:cNvPr>
            <p:cNvCxnSpPr/>
            <p:nvPr/>
          </p:nvCxnSpPr>
          <p:spPr>
            <a:xfrm>
              <a:off x="890900" y="1911994"/>
              <a:ext cx="133350" cy="1241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E9197C3D-45C7-4D58-B819-0F253A128E2A}"/>
              </a:ext>
            </a:extLst>
          </p:cNvPr>
          <p:cNvSpPr txBox="1"/>
          <p:nvPr/>
        </p:nvSpPr>
        <p:spPr>
          <a:xfrm>
            <a:off x="8397936" y="1713517"/>
            <a:ext cx="14125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>
                <a:latin typeface="+mn-ea"/>
              </a:rPr>
              <a:t>반응형 포스터 기기</a:t>
            </a:r>
            <a:endParaRPr lang="ko-KR" altLang="en-US" sz="1100" b="1" dirty="0">
              <a:latin typeface="+mn-ea"/>
            </a:endParaRP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67118971-A12D-455A-95B1-B5F1900508A8}"/>
              </a:ext>
            </a:extLst>
          </p:cNvPr>
          <p:cNvCxnSpPr/>
          <p:nvPr/>
        </p:nvCxnSpPr>
        <p:spPr>
          <a:xfrm>
            <a:off x="9159796" y="1927026"/>
            <a:ext cx="17182" cy="3629445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74AAE219-9BE9-4203-884A-588C146C1092}"/>
              </a:ext>
            </a:extLst>
          </p:cNvPr>
          <p:cNvSpPr/>
          <p:nvPr/>
        </p:nvSpPr>
        <p:spPr>
          <a:xfrm>
            <a:off x="9126852" y="2329076"/>
            <a:ext cx="69461" cy="22495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72E11303-521E-4C57-978B-A5B82850A2F3}"/>
              </a:ext>
            </a:extLst>
          </p:cNvPr>
          <p:cNvSpPr/>
          <p:nvPr/>
        </p:nvSpPr>
        <p:spPr>
          <a:xfrm>
            <a:off x="8598877" y="2365131"/>
            <a:ext cx="527538" cy="307731"/>
          </a:xfrm>
          <a:custGeom>
            <a:avLst/>
            <a:gdLst>
              <a:gd name="connsiteX0" fmla="*/ 527538 w 527538"/>
              <a:gd name="connsiteY0" fmla="*/ 0 h 307731"/>
              <a:gd name="connsiteX1" fmla="*/ 0 w 527538"/>
              <a:gd name="connsiteY1" fmla="*/ 0 h 307731"/>
              <a:gd name="connsiteX2" fmla="*/ 0 w 527538"/>
              <a:gd name="connsiteY2" fmla="*/ 307731 h 307731"/>
              <a:gd name="connsiteX3" fmla="*/ 474785 w 527538"/>
              <a:gd name="connsiteY3" fmla="*/ 307731 h 307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7538" h="307731">
                <a:moveTo>
                  <a:pt x="527538" y="0"/>
                </a:moveTo>
                <a:lnTo>
                  <a:pt x="0" y="0"/>
                </a:lnTo>
                <a:lnTo>
                  <a:pt x="0" y="307731"/>
                </a:lnTo>
                <a:lnTo>
                  <a:pt x="474785" y="307731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D3E995C-D8B2-450B-A950-D966BAADA29D}"/>
              </a:ext>
            </a:extLst>
          </p:cNvPr>
          <p:cNvSpPr txBox="1"/>
          <p:nvPr/>
        </p:nvSpPr>
        <p:spPr>
          <a:xfrm>
            <a:off x="7484032" y="2383491"/>
            <a:ext cx="1130438" cy="4821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ko-KR" altLang="en-US" sz="1100" b="1">
                <a:latin typeface="+mn-ea"/>
              </a:rPr>
              <a:t>기기 대기 상태</a:t>
            </a:r>
            <a:endParaRPr lang="en-US" altLang="ko-KR" sz="1100" b="1">
              <a:latin typeface="+mn-ea"/>
            </a:endParaRPr>
          </a:p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en-US" altLang="ko-KR" sz="1100" b="1">
                <a:latin typeface="+mn-ea"/>
              </a:rPr>
              <a:t>(</a:t>
            </a:r>
            <a:r>
              <a:rPr lang="ko-KR" altLang="en-US" sz="1100" b="1">
                <a:latin typeface="+mn-ea"/>
              </a:rPr>
              <a:t>미개통</a:t>
            </a:r>
            <a:r>
              <a:rPr lang="en-US" altLang="ko-KR" sz="1100" b="1">
                <a:latin typeface="+mn-ea"/>
              </a:rPr>
              <a:t>)</a:t>
            </a:r>
            <a:endParaRPr lang="en-US" altLang="ko-KR" sz="1100" b="1" dirty="0">
              <a:latin typeface="+mn-ea"/>
            </a:endParaRP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93541807-DF28-4A1B-8E56-DF1E0A52826C}"/>
              </a:ext>
            </a:extLst>
          </p:cNvPr>
          <p:cNvCxnSpPr/>
          <p:nvPr/>
        </p:nvCxnSpPr>
        <p:spPr>
          <a:xfrm>
            <a:off x="7329754" y="3572593"/>
            <a:ext cx="1747441" cy="105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08BF808A-77D6-4000-B61A-078F0FBBABE4}"/>
              </a:ext>
            </a:extLst>
          </p:cNvPr>
          <p:cNvSpPr txBox="1"/>
          <p:nvPr/>
        </p:nvSpPr>
        <p:spPr>
          <a:xfrm>
            <a:off x="7478350" y="3336012"/>
            <a:ext cx="14622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ko-KR" altLang="en-US" sz="1100" b="1">
                <a:latin typeface="+mn-ea"/>
              </a:rPr>
              <a:t>기기 개통 신호 전달</a:t>
            </a:r>
            <a:endParaRPr lang="en-US" altLang="ko-KR" sz="1100" b="1" dirty="0">
              <a:latin typeface="+mn-ea"/>
            </a:endParaRPr>
          </a:p>
        </p:txBody>
      </p:sp>
      <p:sp>
        <p:nvSpPr>
          <p:cNvPr id="82" name="자유형: 도형 81">
            <a:extLst>
              <a:ext uri="{FF2B5EF4-FFF2-40B4-BE49-F238E27FC236}">
                <a16:creationId xmlns:a16="http://schemas.microsoft.com/office/drawing/2014/main" id="{469E2B1E-3662-484A-8EFC-5DFD5E7F3A16}"/>
              </a:ext>
            </a:extLst>
          </p:cNvPr>
          <p:cNvSpPr/>
          <p:nvPr/>
        </p:nvSpPr>
        <p:spPr>
          <a:xfrm>
            <a:off x="8631254" y="4114151"/>
            <a:ext cx="527538" cy="307731"/>
          </a:xfrm>
          <a:custGeom>
            <a:avLst/>
            <a:gdLst>
              <a:gd name="connsiteX0" fmla="*/ 527538 w 527538"/>
              <a:gd name="connsiteY0" fmla="*/ 0 h 307731"/>
              <a:gd name="connsiteX1" fmla="*/ 0 w 527538"/>
              <a:gd name="connsiteY1" fmla="*/ 0 h 307731"/>
              <a:gd name="connsiteX2" fmla="*/ 0 w 527538"/>
              <a:gd name="connsiteY2" fmla="*/ 307731 h 307731"/>
              <a:gd name="connsiteX3" fmla="*/ 474785 w 527538"/>
              <a:gd name="connsiteY3" fmla="*/ 307731 h 307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7538" h="307731">
                <a:moveTo>
                  <a:pt x="527538" y="0"/>
                </a:moveTo>
                <a:lnTo>
                  <a:pt x="0" y="0"/>
                </a:lnTo>
                <a:lnTo>
                  <a:pt x="0" y="307731"/>
                </a:lnTo>
                <a:lnTo>
                  <a:pt x="474785" y="307731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71223F0-06B1-4FA0-BD55-5481D3C577DA}"/>
              </a:ext>
            </a:extLst>
          </p:cNvPr>
          <p:cNvSpPr txBox="1"/>
          <p:nvPr/>
        </p:nvSpPr>
        <p:spPr>
          <a:xfrm>
            <a:off x="7545758" y="4019680"/>
            <a:ext cx="1130438" cy="4821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ko-KR" altLang="en-US" sz="1100" b="1">
                <a:latin typeface="+mn-ea"/>
              </a:rPr>
              <a:t>기기 대기 상태</a:t>
            </a:r>
            <a:endParaRPr lang="en-US" altLang="ko-KR" sz="1100" b="1">
              <a:latin typeface="+mn-ea"/>
            </a:endParaRPr>
          </a:p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en-US" altLang="ko-KR" sz="1100" b="1">
                <a:latin typeface="+mn-ea"/>
              </a:rPr>
              <a:t>(</a:t>
            </a:r>
            <a:r>
              <a:rPr lang="ko-KR" altLang="en-US" sz="1100" b="1">
                <a:latin typeface="+mn-ea"/>
              </a:rPr>
              <a:t>개통</a:t>
            </a:r>
            <a:r>
              <a:rPr lang="en-US" altLang="ko-KR" sz="1100" b="1">
                <a:latin typeface="+mn-ea"/>
              </a:rPr>
              <a:t>)</a:t>
            </a:r>
            <a:endParaRPr lang="en-US" altLang="ko-KR" sz="1100" b="1" dirty="0">
              <a:latin typeface="+mn-ea"/>
            </a:endParaRP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E74A3160-6480-44F7-8866-DB05FF4C41CA}"/>
              </a:ext>
            </a:extLst>
          </p:cNvPr>
          <p:cNvCxnSpPr/>
          <p:nvPr/>
        </p:nvCxnSpPr>
        <p:spPr>
          <a:xfrm>
            <a:off x="7346595" y="3726508"/>
            <a:ext cx="1727914" cy="102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1B1B2CAE-4056-42DE-B198-B75FBC7A2615}"/>
              </a:ext>
            </a:extLst>
          </p:cNvPr>
          <p:cNvSpPr txBox="1"/>
          <p:nvPr/>
        </p:nvSpPr>
        <p:spPr>
          <a:xfrm>
            <a:off x="7867121" y="3712556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>
                <a:latin typeface="+mn-ea"/>
              </a:rPr>
              <a:t>응답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86" name="자유형: 도형 85">
            <a:extLst>
              <a:ext uri="{FF2B5EF4-FFF2-40B4-BE49-F238E27FC236}">
                <a16:creationId xmlns:a16="http://schemas.microsoft.com/office/drawing/2014/main" id="{2429D8B4-5C26-4FC5-AC9C-01EA3D90C664}"/>
              </a:ext>
            </a:extLst>
          </p:cNvPr>
          <p:cNvSpPr/>
          <p:nvPr/>
        </p:nvSpPr>
        <p:spPr>
          <a:xfrm>
            <a:off x="6685402" y="3718827"/>
            <a:ext cx="527538" cy="135996"/>
          </a:xfrm>
          <a:custGeom>
            <a:avLst/>
            <a:gdLst>
              <a:gd name="connsiteX0" fmla="*/ 527538 w 527538"/>
              <a:gd name="connsiteY0" fmla="*/ 0 h 307731"/>
              <a:gd name="connsiteX1" fmla="*/ 0 w 527538"/>
              <a:gd name="connsiteY1" fmla="*/ 0 h 307731"/>
              <a:gd name="connsiteX2" fmla="*/ 0 w 527538"/>
              <a:gd name="connsiteY2" fmla="*/ 307731 h 307731"/>
              <a:gd name="connsiteX3" fmla="*/ 474785 w 527538"/>
              <a:gd name="connsiteY3" fmla="*/ 307731 h 307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7538" h="307731">
                <a:moveTo>
                  <a:pt x="527538" y="0"/>
                </a:moveTo>
                <a:lnTo>
                  <a:pt x="0" y="0"/>
                </a:lnTo>
                <a:lnTo>
                  <a:pt x="0" y="307731"/>
                </a:lnTo>
                <a:lnTo>
                  <a:pt x="474785" y="307731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279D29B-766A-4FBB-A173-B7AC648589E9}"/>
              </a:ext>
            </a:extLst>
          </p:cNvPr>
          <p:cNvSpPr txBox="1"/>
          <p:nvPr/>
        </p:nvSpPr>
        <p:spPr>
          <a:xfrm>
            <a:off x="5501146" y="3560096"/>
            <a:ext cx="1247457" cy="4821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ko-KR" altLang="en-US" sz="1100" b="1">
                <a:latin typeface="+mn-ea"/>
              </a:rPr>
              <a:t>기기 상태 수정</a:t>
            </a:r>
            <a:endParaRPr lang="en-US" altLang="ko-KR" sz="1100" b="1">
              <a:latin typeface="+mn-ea"/>
            </a:endParaRPr>
          </a:p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en-US" altLang="ko-KR" sz="1100" b="1">
                <a:latin typeface="+mn-ea"/>
              </a:rPr>
              <a:t>(</a:t>
            </a:r>
            <a:r>
              <a:rPr lang="ko-KR" altLang="en-US" sz="1100" b="1">
                <a:latin typeface="+mn-ea"/>
              </a:rPr>
              <a:t>미개통 </a:t>
            </a:r>
            <a:r>
              <a:rPr lang="en-US" altLang="ko-KR" sz="1100" b="1">
                <a:latin typeface="+mn-ea"/>
              </a:rPr>
              <a:t>-&gt; </a:t>
            </a:r>
            <a:r>
              <a:rPr lang="ko-KR" altLang="en-US" sz="1100" b="1">
                <a:latin typeface="+mn-ea"/>
              </a:rPr>
              <a:t>개통</a:t>
            </a:r>
            <a:r>
              <a:rPr lang="en-US" altLang="ko-KR" sz="1100" b="1">
                <a:latin typeface="+mn-ea"/>
              </a:rPr>
              <a:t>)</a:t>
            </a:r>
            <a:endParaRPr lang="en-US" altLang="ko-KR" sz="11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645159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50414F0-39F3-486F-A5F3-D47D914EDB1C}"/>
              </a:ext>
            </a:extLst>
          </p:cNvPr>
          <p:cNvSpPr txBox="1"/>
          <p:nvPr/>
        </p:nvSpPr>
        <p:spPr>
          <a:xfrm>
            <a:off x="1875814" y="3850486"/>
            <a:ext cx="1511952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>
                <a:latin typeface="+mn-ea"/>
              </a:rPr>
              <a:t> 기기 개통 해지 성공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9FA46D9-B78F-45D1-83E2-36C10191C570}"/>
              </a:ext>
            </a:extLst>
          </p:cNvPr>
          <p:cNvSpPr/>
          <p:nvPr/>
        </p:nvSpPr>
        <p:spPr>
          <a:xfrm>
            <a:off x="2858928" y="1277950"/>
            <a:ext cx="3172036" cy="6253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52D47A2-9574-4369-BC1A-6C4F18D43F2E}"/>
              </a:ext>
            </a:extLst>
          </p:cNvPr>
          <p:cNvCxnSpPr/>
          <p:nvPr/>
        </p:nvCxnSpPr>
        <p:spPr>
          <a:xfrm>
            <a:off x="1656436" y="1901859"/>
            <a:ext cx="2736" cy="3608432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463A6F9-9ED8-4EEB-BF9C-00DC799392D5}"/>
              </a:ext>
            </a:extLst>
          </p:cNvPr>
          <p:cNvCxnSpPr/>
          <p:nvPr/>
        </p:nvCxnSpPr>
        <p:spPr>
          <a:xfrm>
            <a:off x="3541301" y="1795934"/>
            <a:ext cx="16414" cy="3714357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08A25BB-6616-49AA-921E-D964C1522489}"/>
              </a:ext>
            </a:extLst>
          </p:cNvPr>
          <p:cNvCxnSpPr/>
          <p:nvPr/>
        </p:nvCxnSpPr>
        <p:spPr>
          <a:xfrm>
            <a:off x="5367105" y="1891052"/>
            <a:ext cx="9880" cy="3619239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2267BED-726F-4EB9-A7AD-5BFF7CF8BE08}"/>
              </a:ext>
            </a:extLst>
          </p:cNvPr>
          <p:cNvSpPr/>
          <p:nvPr/>
        </p:nvSpPr>
        <p:spPr>
          <a:xfrm>
            <a:off x="1634383" y="2821538"/>
            <a:ext cx="66338" cy="24726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96AE3D8-041C-48BC-9E5F-2D1016E0318F}"/>
              </a:ext>
            </a:extLst>
          </p:cNvPr>
          <p:cNvCxnSpPr/>
          <p:nvPr/>
        </p:nvCxnSpPr>
        <p:spPr>
          <a:xfrm>
            <a:off x="1700721" y="3089136"/>
            <a:ext cx="1747441" cy="105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38">
            <a:extLst>
              <a:ext uri="{FF2B5EF4-FFF2-40B4-BE49-F238E27FC236}">
                <a16:creationId xmlns:a16="http://schemas.microsoft.com/office/drawing/2014/main" id="{F43CF0F7-B442-4314-99BB-3150BD82D59D}"/>
              </a:ext>
            </a:extLst>
          </p:cNvPr>
          <p:cNvGrpSpPr/>
          <p:nvPr/>
        </p:nvGrpSpPr>
        <p:grpSpPr>
          <a:xfrm>
            <a:off x="1151502" y="2297985"/>
            <a:ext cx="4780917" cy="3098801"/>
            <a:chOff x="1755438" y="1925448"/>
            <a:chExt cx="6584229" cy="2305713"/>
          </a:xfrm>
        </p:grpSpPr>
        <p:grpSp>
          <p:nvGrpSpPr>
            <p:cNvPr id="12" name="그룹 39">
              <a:extLst>
                <a:ext uri="{FF2B5EF4-FFF2-40B4-BE49-F238E27FC236}">
                  <a16:creationId xmlns:a16="http://schemas.microsoft.com/office/drawing/2014/main" id="{D314BD45-96B3-4321-8A31-C7AA2B5C5D44}"/>
                </a:ext>
              </a:extLst>
            </p:cNvPr>
            <p:cNvGrpSpPr/>
            <p:nvPr/>
          </p:nvGrpSpPr>
          <p:grpSpPr>
            <a:xfrm>
              <a:off x="1756119" y="1952131"/>
              <a:ext cx="713077" cy="216465"/>
              <a:chOff x="1797898" y="4125592"/>
              <a:chExt cx="713077" cy="216465"/>
            </a:xfrm>
          </p:grpSpPr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40962750-2E36-44C0-B048-DF809466C9B7}"/>
                  </a:ext>
                </a:extLst>
              </p:cNvPr>
              <p:cNvCxnSpPr/>
              <p:nvPr/>
            </p:nvCxnSpPr>
            <p:spPr>
              <a:xfrm>
                <a:off x="1797898" y="4341499"/>
                <a:ext cx="548724" cy="5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91447AB9-DF13-482E-8AE0-4D1BBC11F113}"/>
                  </a:ext>
                </a:extLst>
              </p:cNvPr>
              <p:cNvCxnSpPr/>
              <p:nvPr/>
            </p:nvCxnSpPr>
            <p:spPr>
              <a:xfrm>
                <a:off x="2510559" y="4125592"/>
                <a:ext cx="416" cy="11029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E1D09BA8-72B6-4AAB-9565-04603C29B119}"/>
                  </a:ext>
                </a:extLst>
              </p:cNvPr>
              <p:cNvCxnSpPr/>
              <p:nvPr/>
            </p:nvCxnSpPr>
            <p:spPr>
              <a:xfrm flipV="1">
                <a:off x="2346622" y="4236249"/>
                <a:ext cx="163392" cy="10525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BBCCE84-8D52-401C-9BC2-1D1E9DD9A64B}"/>
                </a:ext>
              </a:extLst>
            </p:cNvPr>
            <p:cNvSpPr txBox="1"/>
            <p:nvPr/>
          </p:nvSpPr>
          <p:spPr>
            <a:xfrm>
              <a:off x="1755438" y="1925448"/>
              <a:ext cx="4764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opt</a:t>
              </a:r>
              <a:endParaRPr lang="ko-KR" altLang="en-US" sz="1400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21CB71B2-A7EA-4816-B545-4D48147EB786}"/>
                </a:ext>
              </a:extLst>
            </p:cNvPr>
            <p:cNvSpPr/>
            <p:nvPr/>
          </p:nvSpPr>
          <p:spPr>
            <a:xfrm>
              <a:off x="1756118" y="1948582"/>
              <a:ext cx="6583549" cy="2282579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타원 17">
            <a:extLst>
              <a:ext uri="{FF2B5EF4-FFF2-40B4-BE49-F238E27FC236}">
                <a16:creationId xmlns:a16="http://schemas.microsoft.com/office/drawing/2014/main" id="{F4336D8B-FA06-41F3-A9EB-C86F62CA13C3}"/>
              </a:ext>
            </a:extLst>
          </p:cNvPr>
          <p:cNvSpPr/>
          <p:nvPr/>
        </p:nvSpPr>
        <p:spPr>
          <a:xfrm>
            <a:off x="1541648" y="1276558"/>
            <a:ext cx="148722" cy="16499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65AD4A90-D475-4477-BAFA-842AE135CA29}"/>
              </a:ext>
            </a:extLst>
          </p:cNvPr>
          <p:cNvCxnSpPr/>
          <p:nvPr/>
        </p:nvCxnSpPr>
        <p:spPr>
          <a:xfrm flipV="1">
            <a:off x="1495836" y="1514984"/>
            <a:ext cx="266700" cy="95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8C1E4064-990E-4605-AC28-5941EF3D2230}"/>
              </a:ext>
            </a:extLst>
          </p:cNvPr>
          <p:cNvCxnSpPr/>
          <p:nvPr/>
        </p:nvCxnSpPr>
        <p:spPr>
          <a:xfrm flipH="1">
            <a:off x="1629186" y="1441749"/>
            <a:ext cx="3175" cy="1655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EFB998D9-BB8D-408A-9E59-E30EB07DD9C3}"/>
              </a:ext>
            </a:extLst>
          </p:cNvPr>
          <p:cNvCxnSpPr/>
          <p:nvPr/>
        </p:nvCxnSpPr>
        <p:spPr>
          <a:xfrm flipV="1">
            <a:off x="1541648" y="1607270"/>
            <a:ext cx="87538" cy="1341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5FD4CA57-ECFE-47D9-B063-7A96A975C8E1}"/>
              </a:ext>
            </a:extLst>
          </p:cNvPr>
          <p:cNvCxnSpPr/>
          <p:nvPr/>
        </p:nvCxnSpPr>
        <p:spPr>
          <a:xfrm>
            <a:off x="1629186" y="1617250"/>
            <a:ext cx="133350" cy="1241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AB7ED76-A513-432D-8763-6FF58815EE4F}"/>
              </a:ext>
            </a:extLst>
          </p:cNvPr>
          <p:cNvSpPr txBox="1"/>
          <p:nvPr/>
        </p:nvSpPr>
        <p:spPr>
          <a:xfrm>
            <a:off x="1301177" y="172479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>
                <a:latin typeface="+mn-ea"/>
              </a:rPr>
              <a:t>관리자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588F34D-26E6-4466-8A3C-B2A7010D212E}"/>
              </a:ext>
            </a:extLst>
          </p:cNvPr>
          <p:cNvSpPr txBox="1"/>
          <p:nvPr/>
        </p:nvSpPr>
        <p:spPr>
          <a:xfrm>
            <a:off x="2071708" y="2870994"/>
            <a:ext cx="12298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>
                <a:latin typeface="+mn-ea"/>
              </a:rPr>
              <a:t>  기기 개통 해지</a:t>
            </a:r>
            <a:endParaRPr lang="en-US" altLang="ko-KR" sz="1100" b="1" dirty="0"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04FD3B0-93EF-42F4-AAB8-A84BD49CE475}"/>
              </a:ext>
            </a:extLst>
          </p:cNvPr>
          <p:cNvSpPr txBox="1"/>
          <p:nvPr/>
        </p:nvSpPr>
        <p:spPr>
          <a:xfrm>
            <a:off x="3820149" y="2941425"/>
            <a:ext cx="14622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ko-KR" altLang="en-US" sz="1100" b="1">
                <a:latin typeface="+mn-ea"/>
              </a:rPr>
              <a:t>정보 개통 해지 요청</a:t>
            </a:r>
            <a:endParaRPr lang="en-US" altLang="ko-KR" sz="1100" b="1" dirty="0">
              <a:latin typeface="+mn-ea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C555722-CF2C-49E0-82D2-1C1795652142}"/>
              </a:ext>
            </a:extLst>
          </p:cNvPr>
          <p:cNvSpPr/>
          <p:nvPr/>
        </p:nvSpPr>
        <p:spPr>
          <a:xfrm>
            <a:off x="2973999" y="1324884"/>
            <a:ext cx="1213724" cy="438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CF990C8-104A-48FC-AC2E-55F95DFD6B93}"/>
              </a:ext>
            </a:extLst>
          </p:cNvPr>
          <p:cNvSpPr txBox="1"/>
          <p:nvPr/>
        </p:nvSpPr>
        <p:spPr>
          <a:xfrm>
            <a:off x="3092725" y="1334388"/>
            <a:ext cx="9893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/>
              <a:t> 포스터 기기</a:t>
            </a:r>
            <a:endParaRPr lang="en-US" altLang="ko-KR" sz="1100"/>
          </a:p>
          <a:p>
            <a:pPr algn="ctr"/>
            <a:r>
              <a:rPr lang="ko-KR" altLang="en-US" sz="1100"/>
              <a:t> 개통 해지</a:t>
            </a:r>
            <a:endParaRPr lang="ko-KR" altLang="en-US" sz="11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695E819-6DA2-43A0-B25E-B25C975D452E}"/>
              </a:ext>
            </a:extLst>
          </p:cNvPr>
          <p:cNvSpPr/>
          <p:nvPr/>
        </p:nvSpPr>
        <p:spPr>
          <a:xfrm>
            <a:off x="4796679" y="1364968"/>
            <a:ext cx="1068234" cy="41319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94D916B-2C3A-4AF6-87B4-CA78BB74A8D6}"/>
              </a:ext>
            </a:extLst>
          </p:cNvPr>
          <p:cNvSpPr txBox="1"/>
          <p:nvPr/>
        </p:nvSpPr>
        <p:spPr>
          <a:xfrm>
            <a:off x="4743152" y="1420002"/>
            <a:ext cx="1172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서버인터페이스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1850422-9BBB-4A34-A70B-CAA58BAB5EC6}"/>
              </a:ext>
            </a:extLst>
          </p:cNvPr>
          <p:cNvSpPr/>
          <p:nvPr/>
        </p:nvSpPr>
        <p:spPr>
          <a:xfrm>
            <a:off x="3525058" y="2999292"/>
            <a:ext cx="58977" cy="21267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F5BB057-FE01-4622-942B-9645858AC088}"/>
              </a:ext>
            </a:extLst>
          </p:cNvPr>
          <p:cNvSpPr/>
          <p:nvPr/>
        </p:nvSpPr>
        <p:spPr>
          <a:xfrm>
            <a:off x="5361053" y="3149210"/>
            <a:ext cx="58977" cy="10275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2B06B29F-21B2-4A2B-84BA-9E5D514D215D}"/>
              </a:ext>
            </a:extLst>
          </p:cNvPr>
          <p:cNvCxnSpPr/>
          <p:nvPr/>
        </p:nvCxnSpPr>
        <p:spPr>
          <a:xfrm>
            <a:off x="3564948" y="3177787"/>
            <a:ext cx="1747441" cy="105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3BAA6BA-AE4C-45AA-8AB5-FC4B317258FF}"/>
              </a:ext>
            </a:extLst>
          </p:cNvPr>
          <p:cNvCxnSpPr/>
          <p:nvPr/>
        </p:nvCxnSpPr>
        <p:spPr>
          <a:xfrm>
            <a:off x="5457450" y="3548242"/>
            <a:ext cx="1747441" cy="105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그룹 153">
            <a:extLst>
              <a:ext uri="{FF2B5EF4-FFF2-40B4-BE49-F238E27FC236}">
                <a16:creationId xmlns:a16="http://schemas.microsoft.com/office/drawing/2014/main" id="{2C1D1886-9117-4B18-994C-784A480CD953}"/>
              </a:ext>
            </a:extLst>
          </p:cNvPr>
          <p:cNvGrpSpPr/>
          <p:nvPr/>
        </p:nvGrpSpPr>
        <p:grpSpPr>
          <a:xfrm>
            <a:off x="7054472" y="1233012"/>
            <a:ext cx="266700" cy="464818"/>
            <a:chOff x="7994278" y="476165"/>
            <a:chExt cx="266700" cy="464818"/>
          </a:xfrm>
        </p:grpSpPr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4DEE72EC-ABF1-4D44-BC8C-2B74B53BBEE3}"/>
                </a:ext>
              </a:extLst>
            </p:cNvPr>
            <p:cNvSpPr/>
            <p:nvPr/>
          </p:nvSpPr>
          <p:spPr>
            <a:xfrm>
              <a:off x="8040090" y="476165"/>
              <a:ext cx="148722" cy="16499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1FB3296F-85E3-4DF1-B6C9-F3A82F21F72A}"/>
                </a:ext>
              </a:extLst>
            </p:cNvPr>
            <p:cNvCxnSpPr/>
            <p:nvPr/>
          </p:nvCxnSpPr>
          <p:spPr>
            <a:xfrm flipV="1">
              <a:off x="7994278" y="714591"/>
              <a:ext cx="266700" cy="95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8507D58D-D182-4CA0-B7D0-D19FEAFDC0C7}"/>
                </a:ext>
              </a:extLst>
            </p:cNvPr>
            <p:cNvCxnSpPr/>
            <p:nvPr/>
          </p:nvCxnSpPr>
          <p:spPr>
            <a:xfrm flipH="1">
              <a:off x="8127628" y="641356"/>
              <a:ext cx="3175" cy="1655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0B15EE43-2C7C-41F9-AB96-9D6768E27C64}"/>
                </a:ext>
              </a:extLst>
            </p:cNvPr>
            <p:cNvCxnSpPr/>
            <p:nvPr/>
          </p:nvCxnSpPr>
          <p:spPr>
            <a:xfrm flipV="1">
              <a:off x="8040090" y="806877"/>
              <a:ext cx="87538" cy="1341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BB777F9C-AB6C-4464-9AF2-40C5E3C9DEFF}"/>
                </a:ext>
              </a:extLst>
            </p:cNvPr>
            <p:cNvCxnSpPr/>
            <p:nvPr/>
          </p:nvCxnSpPr>
          <p:spPr>
            <a:xfrm>
              <a:off x="8127628" y="816857"/>
              <a:ext cx="133350" cy="1241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894F0236-2CDA-4D73-AB38-FF63AD4481B9}"/>
              </a:ext>
            </a:extLst>
          </p:cNvPr>
          <p:cNvSpPr txBox="1"/>
          <p:nvPr/>
        </p:nvSpPr>
        <p:spPr>
          <a:xfrm>
            <a:off x="6839928" y="1700976"/>
            <a:ext cx="11304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>
                <a:latin typeface="+mn-ea"/>
              </a:rPr>
              <a:t>통합 관리 서버</a:t>
            </a:r>
            <a:endParaRPr lang="ko-KR" altLang="en-US" sz="1100" b="1" dirty="0">
              <a:latin typeface="+mn-ea"/>
            </a:endParaRP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AE144DB2-6D48-41E6-9904-12DFFB7ED28D}"/>
              </a:ext>
            </a:extLst>
          </p:cNvPr>
          <p:cNvCxnSpPr/>
          <p:nvPr/>
        </p:nvCxnSpPr>
        <p:spPr>
          <a:xfrm>
            <a:off x="7243524" y="1927026"/>
            <a:ext cx="17182" cy="3629445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DF7B141-E855-4AAC-9123-D6F3BEE8059D}"/>
              </a:ext>
            </a:extLst>
          </p:cNvPr>
          <p:cNvSpPr/>
          <p:nvPr/>
        </p:nvSpPr>
        <p:spPr>
          <a:xfrm>
            <a:off x="7232448" y="3496042"/>
            <a:ext cx="47649" cy="6258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F6148EB-100A-4B4F-821C-FBE85279D1F4}"/>
              </a:ext>
            </a:extLst>
          </p:cNvPr>
          <p:cNvSpPr txBox="1"/>
          <p:nvPr/>
        </p:nvSpPr>
        <p:spPr>
          <a:xfrm>
            <a:off x="5982071" y="3329360"/>
            <a:ext cx="8338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>
                <a:latin typeface="+mn-ea"/>
              </a:rPr>
              <a:t>DB Query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50" name="원통 169">
            <a:extLst>
              <a:ext uri="{FF2B5EF4-FFF2-40B4-BE49-F238E27FC236}">
                <a16:creationId xmlns:a16="http://schemas.microsoft.com/office/drawing/2014/main" id="{7D232097-5810-4798-B7B1-CC3555D4F226}"/>
              </a:ext>
            </a:extLst>
          </p:cNvPr>
          <p:cNvSpPr/>
          <p:nvPr/>
        </p:nvSpPr>
        <p:spPr>
          <a:xfrm>
            <a:off x="7408710" y="1461550"/>
            <a:ext cx="276620" cy="212773"/>
          </a:xfrm>
          <a:prstGeom prst="can">
            <a:avLst>
              <a:gd name="adj" fmla="val 18489"/>
            </a:avLst>
          </a:prstGeom>
          <a:solidFill>
            <a:schemeClr val="bg1">
              <a:lumMod val="75000"/>
            </a:schemeClr>
          </a:solidFill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55679509-AF28-4C1B-8E83-DDD862BC81C5}"/>
              </a:ext>
            </a:extLst>
          </p:cNvPr>
          <p:cNvCxnSpPr/>
          <p:nvPr/>
        </p:nvCxnSpPr>
        <p:spPr>
          <a:xfrm>
            <a:off x="5482730" y="4042236"/>
            <a:ext cx="1727914" cy="102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19B22B11-015C-42E0-9979-5452721326F3}"/>
              </a:ext>
            </a:extLst>
          </p:cNvPr>
          <p:cNvSpPr txBox="1"/>
          <p:nvPr/>
        </p:nvSpPr>
        <p:spPr>
          <a:xfrm>
            <a:off x="6003256" y="4028284"/>
            <a:ext cx="9845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Return data</a:t>
            </a:r>
            <a:endParaRPr lang="ko-KR" altLang="en-US" sz="1100" b="1" dirty="0">
              <a:latin typeface="+mn-ea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3E956AB5-C6DC-4C49-9A1A-A642D1944385}"/>
              </a:ext>
            </a:extLst>
          </p:cNvPr>
          <p:cNvCxnSpPr/>
          <p:nvPr/>
        </p:nvCxnSpPr>
        <p:spPr>
          <a:xfrm>
            <a:off x="3576641" y="4097271"/>
            <a:ext cx="1727914" cy="102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B3B29676-CCAD-4750-A30C-B4A69A9DD27D}"/>
              </a:ext>
            </a:extLst>
          </p:cNvPr>
          <p:cNvSpPr txBox="1"/>
          <p:nvPr/>
        </p:nvSpPr>
        <p:spPr>
          <a:xfrm>
            <a:off x="4016822" y="4123799"/>
            <a:ext cx="9028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Reply data</a:t>
            </a:r>
            <a:endParaRPr lang="ko-KR" altLang="en-US" sz="1100" b="1" dirty="0">
              <a:latin typeface="+mn-ea"/>
            </a:endParaRPr>
          </a:p>
        </p:txBody>
      </p:sp>
      <p:grpSp>
        <p:nvGrpSpPr>
          <p:cNvPr id="55" name="그룹 129">
            <a:extLst>
              <a:ext uri="{FF2B5EF4-FFF2-40B4-BE49-F238E27FC236}">
                <a16:creationId xmlns:a16="http://schemas.microsoft.com/office/drawing/2014/main" id="{233A9CBE-29B2-47CB-9559-92B27FAC4C66}"/>
              </a:ext>
            </a:extLst>
          </p:cNvPr>
          <p:cNvGrpSpPr/>
          <p:nvPr/>
        </p:nvGrpSpPr>
        <p:grpSpPr>
          <a:xfrm>
            <a:off x="1325835" y="3408284"/>
            <a:ext cx="4107123" cy="1885941"/>
            <a:chOff x="1699205" y="1864005"/>
            <a:chExt cx="6640462" cy="2367156"/>
          </a:xfrm>
        </p:grpSpPr>
        <p:grpSp>
          <p:nvGrpSpPr>
            <p:cNvPr id="56" name="그룹 130">
              <a:extLst>
                <a:ext uri="{FF2B5EF4-FFF2-40B4-BE49-F238E27FC236}">
                  <a16:creationId xmlns:a16="http://schemas.microsoft.com/office/drawing/2014/main" id="{45C3149B-E724-4295-8993-3B4ABCE7F37D}"/>
                </a:ext>
              </a:extLst>
            </p:cNvPr>
            <p:cNvGrpSpPr/>
            <p:nvPr/>
          </p:nvGrpSpPr>
          <p:grpSpPr>
            <a:xfrm>
              <a:off x="1756119" y="1965003"/>
              <a:ext cx="782059" cy="315725"/>
              <a:chOff x="1797898" y="4138464"/>
              <a:chExt cx="782059" cy="315725"/>
            </a:xfrm>
          </p:grpSpPr>
          <p:cxnSp>
            <p:nvCxnSpPr>
              <p:cNvPr id="59" name="직선 연결선 58">
                <a:extLst>
                  <a:ext uri="{FF2B5EF4-FFF2-40B4-BE49-F238E27FC236}">
                    <a16:creationId xmlns:a16="http://schemas.microsoft.com/office/drawing/2014/main" id="{7B2D6416-5738-4134-B134-242FE9B35346}"/>
                  </a:ext>
                </a:extLst>
              </p:cNvPr>
              <p:cNvCxnSpPr/>
              <p:nvPr/>
            </p:nvCxnSpPr>
            <p:spPr>
              <a:xfrm>
                <a:off x="1797898" y="4454189"/>
                <a:ext cx="630420" cy="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>
                <a:extLst>
                  <a:ext uri="{FF2B5EF4-FFF2-40B4-BE49-F238E27FC236}">
                    <a16:creationId xmlns:a16="http://schemas.microsoft.com/office/drawing/2014/main" id="{363FF750-0EBE-4346-9B2F-544777C22BC1}"/>
                  </a:ext>
                </a:extLst>
              </p:cNvPr>
              <p:cNvCxnSpPr/>
              <p:nvPr/>
            </p:nvCxnSpPr>
            <p:spPr>
              <a:xfrm flipH="1">
                <a:off x="2575144" y="4138464"/>
                <a:ext cx="2589" cy="210474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연결선 60">
                <a:extLst>
                  <a:ext uri="{FF2B5EF4-FFF2-40B4-BE49-F238E27FC236}">
                    <a16:creationId xmlns:a16="http://schemas.microsoft.com/office/drawing/2014/main" id="{AAE3C318-CB94-4B0F-B7A6-1683A5D519C7}"/>
                  </a:ext>
                </a:extLst>
              </p:cNvPr>
              <p:cNvCxnSpPr/>
              <p:nvPr/>
            </p:nvCxnSpPr>
            <p:spPr>
              <a:xfrm flipV="1">
                <a:off x="2416564" y="4348938"/>
                <a:ext cx="163393" cy="105251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75C671F-0579-486F-99BC-A0D0622865DE}"/>
                </a:ext>
              </a:extLst>
            </p:cNvPr>
            <p:cNvSpPr txBox="1"/>
            <p:nvPr/>
          </p:nvSpPr>
          <p:spPr>
            <a:xfrm>
              <a:off x="1699205" y="1864005"/>
              <a:ext cx="882076" cy="50229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alt</a:t>
              </a:r>
              <a:endParaRPr lang="ko-KR" altLang="en-US" sz="1400" dirty="0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824CCC18-A12E-4A04-8A36-3BC971E121C1}"/>
                </a:ext>
              </a:extLst>
            </p:cNvPr>
            <p:cNvSpPr/>
            <p:nvPr/>
          </p:nvSpPr>
          <p:spPr>
            <a:xfrm>
              <a:off x="1756118" y="1948582"/>
              <a:ext cx="6583549" cy="2282579"/>
            </a:xfrm>
            <a:prstGeom prst="rect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B82D695F-0C11-4DCC-A436-D66772CEE45C}"/>
              </a:ext>
            </a:extLst>
          </p:cNvPr>
          <p:cNvSpPr txBox="1"/>
          <p:nvPr/>
        </p:nvSpPr>
        <p:spPr>
          <a:xfrm>
            <a:off x="1932548" y="3681873"/>
            <a:ext cx="1330814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0000CC"/>
                </a:solidFill>
                <a:latin typeface="+mn-ea"/>
              </a:rPr>
              <a:t>[</a:t>
            </a:r>
            <a:r>
              <a:rPr lang="ko-KR" altLang="en-US" sz="1100" b="1" dirty="0">
                <a:solidFill>
                  <a:srgbClr val="0000CC"/>
                </a:solidFill>
                <a:latin typeface="+mn-ea"/>
              </a:rPr>
              <a:t>요청결과 </a:t>
            </a:r>
            <a:r>
              <a:rPr lang="en-US" altLang="ko-KR" sz="1100" b="1" dirty="0">
                <a:solidFill>
                  <a:srgbClr val="0000CC"/>
                </a:solidFill>
                <a:latin typeface="+mn-ea"/>
              </a:rPr>
              <a:t>= </a:t>
            </a:r>
            <a:r>
              <a:rPr lang="ko-KR" altLang="en-US" sz="1100" b="1" dirty="0">
                <a:solidFill>
                  <a:srgbClr val="0000CC"/>
                </a:solidFill>
                <a:latin typeface="+mn-ea"/>
              </a:rPr>
              <a:t>승인</a:t>
            </a:r>
            <a:r>
              <a:rPr lang="en-US" altLang="ko-KR" sz="1100" b="1" dirty="0">
                <a:solidFill>
                  <a:srgbClr val="0000CC"/>
                </a:solidFill>
                <a:latin typeface="+mn-ea"/>
              </a:rPr>
              <a:t>]</a:t>
            </a: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12E56094-0459-4667-9E84-2211E079560A}"/>
              </a:ext>
            </a:extLst>
          </p:cNvPr>
          <p:cNvCxnSpPr/>
          <p:nvPr/>
        </p:nvCxnSpPr>
        <p:spPr>
          <a:xfrm>
            <a:off x="1741932" y="4166534"/>
            <a:ext cx="1727914" cy="102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4ED0959A-2219-403E-A34D-526CB73DFEB1}"/>
              </a:ext>
            </a:extLst>
          </p:cNvPr>
          <p:cNvSpPr txBox="1"/>
          <p:nvPr/>
        </p:nvSpPr>
        <p:spPr>
          <a:xfrm>
            <a:off x="1859485" y="4741285"/>
            <a:ext cx="15119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>
                <a:latin typeface="+mn-ea"/>
              </a:rPr>
              <a:t> 기기 개통 해지 실패</a:t>
            </a:r>
            <a:endParaRPr lang="en-US" altLang="ko-KR" sz="1100" b="1" dirty="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b="1" dirty="0">
                <a:latin typeface="+mn-ea"/>
              </a:rPr>
              <a:t>(</a:t>
            </a:r>
            <a:r>
              <a:rPr lang="ko-KR" altLang="en-US" sz="1100" b="1" dirty="0">
                <a:latin typeface="+mn-ea"/>
              </a:rPr>
              <a:t>전송 오류 </a:t>
            </a:r>
            <a:r>
              <a:rPr lang="ko-KR" altLang="en-US" sz="1100" b="1" dirty="0" err="1">
                <a:latin typeface="+mn-ea"/>
              </a:rPr>
              <a:t>메세지</a:t>
            </a:r>
            <a:r>
              <a:rPr lang="en-US" altLang="ko-KR" sz="1100" b="1" dirty="0">
                <a:latin typeface="+mn-ea"/>
              </a:rPr>
              <a:t>)</a:t>
            </a:r>
            <a:endParaRPr lang="ko-KR" altLang="en-US" sz="1100" b="1" dirty="0">
              <a:latin typeface="+mn-ea"/>
            </a:endParaRPr>
          </a:p>
          <a:p>
            <a:pPr algn="ctr"/>
            <a:endParaRPr lang="ko-KR" altLang="en-US" sz="1100" b="1" dirty="0">
              <a:latin typeface="+mn-ea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F11FB98-8E83-43A3-9ACB-E5C43096643E}"/>
              </a:ext>
            </a:extLst>
          </p:cNvPr>
          <p:cNvSpPr txBox="1"/>
          <p:nvPr/>
        </p:nvSpPr>
        <p:spPr>
          <a:xfrm>
            <a:off x="1916220" y="4536036"/>
            <a:ext cx="1330814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0000CC"/>
                </a:solidFill>
                <a:latin typeface="+mn-ea"/>
              </a:rPr>
              <a:t>[</a:t>
            </a:r>
            <a:r>
              <a:rPr lang="ko-KR" altLang="en-US" sz="1100" b="1" dirty="0">
                <a:solidFill>
                  <a:srgbClr val="0000CC"/>
                </a:solidFill>
                <a:latin typeface="+mn-ea"/>
              </a:rPr>
              <a:t>요청결과 </a:t>
            </a:r>
            <a:r>
              <a:rPr lang="en-US" altLang="ko-KR" sz="1100" b="1" dirty="0">
                <a:solidFill>
                  <a:srgbClr val="0000CC"/>
                </a:solidFill>
                <a:latin typeface="+mn-ea"/>
              </a:rPr>
              <a:t>= </a:t>
            </a:r>
            <a:r>
              <a:rPr lang="ko-KR" altLang="en-US" sz="1100" b="1" dirty="0">
                <a:solidFill>
                  <a:srgbClr val="0000CC"/>
                </a:solidFill>
                <a:latin typeface="+mn-ea"/>
              </a:rPr>
              <a:t>거부</a:t>
            </a:r>
            <a:r>
              <a:rPr lang="en-US" altLang="ko-KR" sz="1100" b="1" dirty="0">
                <a:solidFill>
                  <a:srgbClr val="0000CC"/>
                </a:solidFill>
                <a:latin typeface="+mn-ea"/>
              </a:rPr>
              <a:t>]</a:t>
            </a: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ADDF07EF-E218-4F10-B11E-42FF9FE7FEEE}"/>
              </a:ext>
            </a:extLst>
          </p:cNvPr>
          <p:cNvCxnSpPr/>
          <p:nvPr/>
        </p:nvCxnSpPr>
        <p:spPr>
          <a:xfrm>
            <a:off x="1739216" y="5046453"/>
            <a:ext cx="1727914" cy="102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434EC881-3608-4987-A67C-B226E88C8171}"/>
              </a:ext>
            </a:extLst>
          </p:cNvPr>
          <p:cNvSpPr/>
          <p:nvPr/>
        </p:nvSpPr>
        <p:spPr>
          <a:xfrm>
            <a:off x="1369049" y="3055404"/>
            <a:ext cx="247674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90500" indent="-190500" algn="ctr" fontAlgn="base"/>
            <a:r>
              <a:rPr lang="en-US" altLang="ko-KR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(</a:t>
            </a:r>
            <a:r>
              <a:rPr lang="ko-KR" altLang="en-US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기기의 </a:t>
            </a:r>
            <a:r>
              <a:rPr lang="en-US" altLang="ko-KR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ID, </a:t>
            </a:r>
            <a:r>
              <a:rPr lang="ko-KR" altLang="en-US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기기</a:t>
            </a:r>
            <a:r>
              <a:rPr lang="en-US" altLang="ko-KR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IP)</a:t>
            </a:r>
            <a:endParaRPr lang="ko-KR" altLang="en-US" sz="1100" b="1" kern="0" spc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B3CB513C-9331-480E-B5FE-999A3CCD7EBD}"/>
              </a:ext>
            </a:extLst>
          </p:cNvPr>
          <p:cNvSpPr/>
          <p:nvPr/>
        </p:nvSpPr>
        <p:spPr>
          <a:xfrm>
            <a:off x="3217517" y="3159773"/>
            <a:ext cx="247674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90500" indent="-190500" algn="ctr" fontAlgn="base"/>
            <a:r>
              <a:rPr lang="en-US" altLang="ko-KR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(</a:t>
            </a:r>
            <a:r>
              <a:rPr lang="ko-KR" altLang="en-US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기기의 </a:t>
            </a:r>
            <a:r>
              <a:rPr lang="en-US" altLang="ko-KR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ID, </a:t>
            </a:r>
            <a:r>
              <a:rPr lang="ko-KR" altLang="en-US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기기</a:t>
            </a:r>
            <a:r>
              <a:rPr lang="en-US" altLang="ko-KR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IP)</a:t>
            </a:r>
            <a:endParaRPr lang="ko-KR" altLang="en-US" sz="1100" b="1" kern="0">
              <a:solidFill>
                <a:srgbClr val="000000"/>
              </a:solidFill>
              <a:latin typeface="바탕" panose="0203060000010101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71261E7-FA91-419B-84B0-D584B3444144}"/>
              </a:ext>
            </a:extLst>
          </p:cNvPr>
          <p:cNvSpPr/>
          <p:nvPr/>
        </p:nvSpPr>
        <p:spPr>
          <a:xfrm>
            <a:off x="1616009" y="4180774"/>
            <a:ext cx="211426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90500" indent="-190500" algn="ctr" fontAlgn="base"/>
            <a:r>
              <a:rPr lang="en-US" altLang="ko-KR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(</a:t>
            </a:r>
            <a:r>
              <a:rPr lang="ko-KR" altLang="en-US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기기의 </a:t>
            </a:r>
            <a:r>
              <a:rPr lang="en-US" altLang="ko-KR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ID, </a:t>
            </a:r>
            <a:r>
              <a:rPr lang="ko-KR" altLang="en-US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기기</a:t>
            </a:r>
            <a:r>
              <a:rPr lang="en-US" altLang="ko-KR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IP,</a:t>
            </a:r>
          </a:p>
          <a:p>
            <a:pPr marL="190500" indent="-190500" algn="ctr" fontAlgn="base"/>
            <a:r>
              <a:rPr lang="en-US" altLang="ko-KR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기기 상태</a:t>
            </a:r>
            <a:r>
              <a:rPr lang="en-US" altLang="ko-KR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)</a:t>
            </a:r>
            <a:endParaRPr lang="ko-KR" altLang="en-US" sz="1100" b="1" kern="0">
              <a:solidFill>
                <a:srgbClr val="000000"/>
              </a:solidFill>
              <a:latin typeface="바탕" panose="02030600000101010101" pitchFamily="18" charset="-127"/>
            </a:endParaRPr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F6F2C07D-64BE-4CE6-8E33-D12922852450}"/>
              </a:ext>
            </a:extLst>
          </p:cNvPr>
          <p:cNvCxnSpPr/>
          <p:nvPr/>
        </p:nvCxnSpPr>
        <p:spPr>
          <a:xfrm>
            <a:off x="1336378" y="4578598"/>
            <a:ext cx="4375499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A7068029-E614-4ECA-ACEA-671CEEE655D9}"/>
              </a:ext>
            </a:extLst>
          </p:cNvPr>
          <p:cNvGrpSpPr/>
          <p:nvPr/>
        </p:nvGrpSpPr>
        <p:grpSpPr>
          <a:xfrm>
            <a:off x="9007438" y="1271374"/>
            <a:ext cx="266700" cy="464818"/>
            <a:chOff x="757550" y="1571302"/>
            <a:chExt cx="266700" cy="464818"/>
          </a:xfrm>
        </p:grpSpPr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5DE5EC53-ED70-4CB2-9FCA-0D862136C83F}"/>
                </a:ext>
              </a:extLst>
            </p:cNvPr>
            <p:cNvSpPr/>
            <p:nvPr/>
          </p:nvSpPr>
          <p:spPr>
            <a:xfrm>
              <a:off x="803362" y="1571302"/>
              <a:ext cx="148722" cy="16499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5B551CA8-AD51-4FB3-8821-42C2D635814A}"/>
                </a:ext>
              </a:extLst>
            </p:cNvPr>
            <p:cNvCxnSpPr/>
            <p:nvPr/>
          </p:nvCxnSpPr>
          <p:spPr>
            <a:xfrm flipV="1">
              <a:off x="757550" y="1809728"/>
              <a:ext cx="266700" cy="95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46EE221A-E33F-4B44-ABB3-8C5F44EC89C7}"/>
                </a:ext>
              </a:extLst>
            </p:cNvPr>
            <p:cNvCxnSpPr/>
            <p:nvPr/>
          </p:nvCxnSpPr>
          <p:spPr>
            <a:xfrm flipH="1">
              <a:off x="890900" y="1736493"/>
              <a:ext cx="3175" cy="1655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F789A6BC-156B-4509-A662-01BD526C5CD3}"/>
                </a:ext>
              </a:extLst>
            </p:cNvPr>
            <p:cNvCxnSpPr/>
            <p:nvPr/>
          </p:nvCxnSpPr>
          <p:spPr>
            <a:xfrm flipV="1">
              <a:off x="803362" y="1902014"/>
              <a:ext cx="87538" cy="1341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id="{D9C28875-6C4D-4769-B563-D4BE8CC122C1}"/>
                </a:ext>
              </a:extLst>
            </p:cNvPr>
            <p:cNvCxnSpPr/>
            <p:nvPr/>
          </p:nvCxnSpPr>
          <p:spPr>
            <a:xfrm>
              <a:off x="890900" y="1911994"/>
              <a:ext cx="133350" cy="1241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E9197C3D-45C7-4D58-B819-0F253A128E2A}"/>
              </a:ext>
            </a:extLst>
          </p:cNvPr>
          <p:cNvSpPr txBox="1"/>
          <p:nvPr/>
        </p:nvSpPr>
        <p:spPr>
          <a:xfrm>
            <a:off x="8397936" y="1713517"/>
            <a:ext cx="14125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>
                <a:latin typeface="+mn-ea"/>
              </a:rPr>
              <a:t>반응형 포스터 기기</a:t>
            </a:r>
            <a:endParaRPr lang="ko-KR" altLang="en-US" sz="1100" b="1" dirty="0">
              <a:latin typeface="+mn-ea"/>
            </a:endParaRP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67118971-A12D-455A-95B1-B5F1900508A8}"/>
              </a:ext>
            </a:extLst>
          </p:cNvPr>
          <p:cNvCxnSpPr/>
          <p:nvPr/>
        </p:nvCxnSpPr>
        <p:spPr>
          <a:xfrm>
            <a:off x="9159796" y="1927026"/>
            <a:ext cx="17182" cy="3629445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74AAE219-9BE9-4203-884A-588C146C1092}"/>
              </a:ext>
            </a:extLst>
          </p:cNvPr>
          <p:cNvSpPr/>
          <p:nvPr/>
        </p:nvSpPr>
        <p:spPr>
          <a:xfrm>
            <a:off x="9126852" y="2329076"/>
            <a:ext cx="69461" cy="22495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72E11303-521E-4C57-978B-A5B82850A2F3}"/>
              </a:ext>
            </a:extLst>
          </p:cNvPr>
          <p:cNvSpPr/>
          <p:nvPr/>
        </p:nvSpPr>
        <p:spPr>
          <a:xfrm>
            <a:off x="8598877" y="2365131"/>
            <a:ext cx="527538" cy="307731"/>
          </a:xfrm>
          <a:custGeom>
            <a:avLst/>
            <a:gdLst>
              <a:gd name="connsiteX0" fmla="*/ 527538 w 527538"/>
              <a:gd name="connsiteY0" fmla="*/ 0 h 307731"/>
              <a:gd name="connsiteX1" fmla="*/ 0 w 527538"/>
              <a:gd name="connsiteY1" fmla="*/ 0 h 307731"/>
              <a:gd name="connsiteX2" fmla="*/ 0 w 527538"/>
              <a:gd name="connsiteY2" fmla="*/ 307731 h 307731"/>
              <a:gd name="connsiteX3" fmla="*/ 474785 w 527538"/>
              <a:gd name="connsiteY3" fmla="*/ 307731 h 307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7538" h="307731">
                <a:moveTo>
                  <a:pt x="527538" y="0"/>
                </a:moveTo>
                <a:lnTo>
                  <a:pt x="0" y="0"/>
                </a:lnTo>
                <a:lnTo>
                  <a:pt x="0" y="307731"/>
                </a:lnTo>
                <a:lnTo>
                  <a:pt x="474785" y="307731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D3E995C-D8B2-450B-A950-D966BAADA29D}"/>
              </a:ext>
            </a:extLst>
          </p:cNvPr>
          <p:cNvSpPr txBox="1"/>
          <p:nvPr/>
        </p:nvSpPr>
        <p:spPr>
          <a:xfrm>
            <a:off x="7484032" y="2383491"/>
            <a:ext cx="1130438" cy="4821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ko-KR" altLang="en-US" sz="1100" b="1">
                <a:latin typeface="+mn-ea"/>
              </a:rPr>
              <a:t>기기 대기 상태</a:t>
            </a:r>
            <a:endParaRPr lang="en-US" altLang="ko-KR" sz="1100" b="1">
              <a:latin typeface="+mn-ea"/>
            </a:endParaRPr>
          </a:p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en-US" altLang="ko-KR" sz="1100" b="1">
                <a:latin typeface="+mn-ea"/>
              </a:rPr>
              <a:t>(</a:t>
            </a:r>
            <a:r>
              <a:rPr lang="ko-KR" altLang="en-US" sz="1100" b="1">
                <a:latin typeface="+mn-ea"/>
              </a:rPr>
              <a:t>개통</a:t>
            </a:r>
            <a:r>
              <a:rPr lang="en-US" altLang="ko-KR" sz="1100" b="1">
                <a:latin typeface="+mn-ea"/>
              </a:rPr>
              <a:t>)</a:t>
            </a:r>
            <a:endParaRPr lang="en-US" altLang="ko-KR" sz="1100" b="1" dirty="0">
              <a:latin typeface="+mn-ea"/>
            </a:endParaRP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93541807-DF28-4A1B-8E56-DF1E0A52826C}"/>
              </a:ext>
            </a:extLst>
          </p:cNvPr>
          <p:cNvCxnSpPr/>
          <p:nvPr/>
        </p:nvCxnSpPr>
        <p:spPr>
          <a:xfrm>
            <a:off x="7329754" y="3572593"/>
            <a:ext cx="1747441" cy="105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08BF808A-77D6-4000-B61A-078F0FBBABE4}"/>
              </a:ext>
            </a:extLst>
          </p:cNvPr>
          <p:cNvSpPr txBox="1"/>
          <p:nvPr/>
        </p:nvSpPr>
        <p:spPr>
          <a:xfrm>
            <a:off x="7312441" y="3336012"/>
            <a:ext cx="17940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ko-KR" altLang="en-US" sz="1100" b="1">
                <a:latin typeface="+mn-ea"/>
              </a:rPr>
              <a:t>기기 개통 해지 신호 전달</a:t>
            </a:r>
            <a:endParaRPr lang="en-US" altLang="ko-KR" sz="1100" b="1" dirty="0">
              <a:latin typeface="+mn-ea"/>
            </a:endParaRPr>
          </a:p>
        </p:txBody>
      </p:sp>
      <p:sp>
        <p:nvSpPr>
          <p:cNvPr id="82" name="자유형: 도형 81">
            <a:extLst>
              <a:ext uri="{FF2B5EF4-FFF2-40B4-BE49-F238E27FC236}">
                <a16:creationId xmlns:a16="http://schemas.microsoft.com/office/drawing/2014/main" id="{469E2B1E-3662-484A-8EFC-5DFD5E7F3A16}"/>
              </a:ext>
            </a:extLst>
          </p:cNvPr>
          <p:cNvSpPr/>
          <p:nvPr/>
        </p:nvSpPr>
        <p:spPr>
          <a:xfrm>
            <a:off x="8631254" y="4114151"/>
            <a:ext cx="527538" cy="307731"/>
          </a:xfrm>
          <a:custGeom>
            <a:avLst/>
            <a:gdLst>
              <a:gd name="connsiteX0" fmla="*/ 527538 w 527538"/>
              <a:gd name="connsiteY0" fmla="*/ 0 h 307731"/>
              <a:gd name="connsiteX1" fmla="*/ 0 w 527538"/>
              <a:gd name="connsiteY1" fmla="*/ 0 h 307731"/>
              <a:gd name="connsiteX2" fmla="*/ 0 w 527538"/>
              <a:gd name="connsiteY2" fmla="*/ 307731 h 307731"/>
              <a:gd name="connsiteX3" fmla="*/ 474785 w 527538"/>
              <a:gd name="connsiteY3" fmla="*/ 307731 h 307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7538" h="307731">
                <a:moveTo>
                  <a:pt x="527538" y="0"/>
                </a:moveTo>
                <a:lnTo>
                  <a:pt x="0" y="0"/>
                </a:lnTo>
                <a:lnTo>
                  <a:pt x="0" y="307731"/>
                </a:lnTo>
                <a:lnTo>
                  <a:pt x="474785" y="307731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71223F0-06B1-4FA0-BD55-5481D3C577DA}"/>
              </a:ext>
            </a:extLst>
          </p:cNvPr>
          <p:cNvSpPr txBox="1"/>
          <p:nvPr/>
        </p:nvSpPr>
        <p:spPr>
          <a:xfrm>
            <a:off x="7545758" y="4019680"/>
            <a:ext cx="1130438" cy="4821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ko-KR" altLang="en-US" sz="1100" b="1">
                <a:latin typeface="+mn-ea"/>
              </a:rPr>
              <a:t>기기 대기 상태</a:t>
            </a:r>
            <a:endParaRPr lang="en-US" altLang="ko-KR" sz="1100" b="1">
              <a:latin typeface="+mn-ea"/>
            </a:endParaRPr>
          </a:p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en-US" altLang="ko-KR" sz="1100" b="1">
                <a:latin typeface="+mn-ea"/>
              </a:rPr>
              <a:t>(</a:t>
            </a:r>
            <a:r>
              <a:rPr lang="ko-KR" altLang="en-US" sz="1100" b="1">
                <a:latin typeface="+mn-ea"/>
              </a:rPr>
              <a:t>미개통</a:t>
            </a:r>
            <a:r>
              <a:rPr lang="en-US" altLang="ko-KR" sz="1100" b="1">
                <a:latin typeface="+mn-ea"/>
              </a:rPr>
              <a:t>)</a:t>
            </a:r>
            <a:endParaRPr lang="en-US" altLang="ko-KR" sz="1100" b="1" dirty="0">
              <a:latin typeface="+mn-ea"/>
            </a:endParaRP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E74A3160-6480-44F7-8866-DB05FF4C41CA}"/>
              </a:ext>
            </a:extLst>
          </p:cNvPr>
          <p:cNvCxnSpPr/>
          <p:nvPr/>
        </p:nvCxnSpPr>
        <p:spPr>
          <a:xfrm>
            <a:off x="7346595" y="3726508"/>
            <a:ext cx="1727914" cy="102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1B1B2CAE-4056-42DE-B198-B75FBC7A2615}"/>
              </a:ext>
            </a:extLst>
          </p:cNvPr>
          <p:cNvSpPr txBox="1"/>
          <p:nvPr/>
        </p:nvSpPr>
        <p:spPr>
          <a:xfrm>
            <a:off x="7867121" y="3712556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>
                <a:latin typeface="+mn-ea"/>
              </a:rPr>
              <a:t>응답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86" name="자유형: 도형 85">
            <a:extLst>
              <a:ext uri="{FF2B5EF4-FFF2-40B4-BE49-F238E27FC236}">
                <a16:creationId xmlns:a16="http://schemas.microsoft.com/office/drawing/2014/main" id="{2429D8B4-5C26-4FC5-AC9C-01EA3D90C664}"/>
              </a:ext>
            </a:extLst>
          </p:cNvPr>
          <p:cNvSpPr/>
          <p:nvPr/>
        </p:nvSpPr>
        <p:spPr>
          <a:xfrm>
            <a:off x="6685402" y="3718827"/>
            <a:ext cx="527538" cy="135996"/>
          </a:xfrm>
          <a:custGeom>
            <a:avLst/>
            <a:gdLst>
              <a:gd name="connsiteX0" fmla="*/ 527538 w 527538"/>
              <a:gd name="connsiteY0" fmla="*/ 0 h 307731"/>
              <a:gd name="connsiteX1" fmla="*/ 0 w 527538"/>
              <a:gd name="connsiteY1" fmla="*/ 0 h 307731"/>
              <a:gd name="connsiteX2" fmla="*/ 0 w 527538"/>
              <a:gd name="connsiteY2" fmla="*/ 307731 h 307731"/>
              <a:gd name="connsiteX3" fmla="*/ 474785 w 527538"/>
              <a:gd name="connsiteY3" fmla="*/ 307731 h 307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7538" h="307731">
                <a:moveTo>
                  <a:pt x="527538" y="0"/>
                </a:moveTo>
                <a:lnTo>
                  <a:pt x="0" y="0"/>
                </a:lnTo>
                <a:lnTo>
                  <a:pt x="0" y="307731"/>
                </a:lnTo>
                <a:lnTo>
                  <a:pt x="474785" y="307731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279D29B-766A-4FBB-A173-B7AC648589E9}"/>
              </a:ext>
            </a:extLst>
          </p:cNvPr>
          <p:cNvSpPr txBox="1"/>
          <p:nvPr/>
        </p:nvSpPr>
        <p:spPr>
          <a:xfrm>
            <a:off x="5501146" y="3560096"/>
            <a:ext cx="1247457" cy="4821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ko-KR" altLang="en-US" sz="1100" b="1">
                <a:latin typeface="+mn-ea"/>
              </a:rPr>
              <a:t>기기 상태 수정</a:t>
            </a:r>
            <a:endParaRPr lang="en-US" altLang="ko-KR" sz="1100" b="1">
              <a:latin typeface="+mn-ea"/>
            </a:endParaRPr>
          </a:p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en-US" altLang="ko-KR" sz="1100" b="1">
                <a:latin typeface="+mn-ea"/>
              </a:rPr>
              <a:t>(</a:t>
            </a:r>
            <a:r>
              <a:rPr lang="ko-KR" altLang="en-US" sz="1100" b="1">
                <a:latin typeface="+mn-ea"/>
              </a:rPr>
              <a:t>개통 </a:t>
            </a:r>
            <a:r>
              <a:rPr lang="en-US" altLang="ko-KR" sz="1100" b="1">
                <a:latin typeface="+mn-ea"/>
              </a:rPr>
              <a:t>-&gt; </a:t>
            </a:r>
            <a:r>
              <a:rPr lang="ko-KR" altLang="en-US" sz="1100" b="1">
                <a:latin typeface="+mn-ea"/>
              </a:rPr>
              <a:t>미개통</a:t>
            </a:r>
            <a:r>
              <a:rPr lang="en-US" altLang="ko-KR" sz="1100" b="1">
                <a:latin typeface="+mn-ea"/>
              </a:rPr>
              <a:t>)</a:t>
            </a:r>
            <a:endParaRPr lang="en-US" altLang="ko-KR" sz="11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472882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50414F0-39F3-486F-A5F3-D47D914EDB1C}"/>
              </a:ext>
            </a:extLst>
          </p:cNvPr>
          <p:cNvSpPr txBox="1"/>
          <p:nvPr/>
        </p:nvSpPr>
        <p:spPr>
          <a:xfrm>
            <a:off x="3378154" y="3850486"/>
            <a:ext cx="1180131" cy="313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>
                <a:latin typeface="+mn-ea"/>
              </a:rPr>
              <a:t> 기기 개통 성공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9FA46D9-B78F-45D1-83E2-36C10191C570}"/>
              </a:ext>
            </a:extLst>
          </p:cNvPr>
          <p:cNvSpPr/>
          <p:nvPr/>
        </p:nvSpPr>
        <p:spPr>
          <a:xfrm>
            <a:off x="4195358" y="1277950"/>
            <a:ext cx="3172036" cy="6253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52D47A2-9574-4369-BC1A-6C4F18D43F2E}"/>
              </a:ext>
            </a:extLst>
          </p:cNvPr>
          <p:cNvCxnSpPr/>
          <p:nvPr/>
        </p:nvCxnSpPr>
        <p:spPr>
          <a:xfrm>
            <a:off x="2992866" y="1901859"/>
            <a:ext cx="2736" cy="3608432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463A6F9-9ED8-4EEB-BF9C-00DC799392D5}"/>
              </a:ext>
            </a:extLst>
          </p:cNvPr>
          <p:cNvCxnSpPr/>
          <p:nvPr/>
        </p:nvCxnSpPr>
        <p:spPr>
          <a:xfrm>
            <a:off x="4877731" y="1795934"/>
            <a:ext cx="16414" cy="3714357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08A25BB-6616-49AA-921E-D964C1522489}"/>
              </a:ext>
            </a:extLst>
          </p:cNvPr>
          <p:cNvCxnSpPr/>
          <p:nvPr/>
        </p:nvCxnSpPr>
        <p:spPr>
          <a:xfrm>
            <a:off x="6703535" y="1891052"/>
            <a:ext cx="9880" cy="3619239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2267BED-726F-4EB9-A7AD-5BFF7CF8BE08}"/>
              </a:ext>
            </a:extLst>
          </p:cNvPr>
          <p:cNvSpPr/>
          <p:nvPr/>
        </p:nvSpPr>
        <p:spPr>
          <a:xfrm>
            <a:off x="2970813" y="2821538"/>
            <a:ext cx="66338" cy="24726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96AE3D8-041C-48BC-9E5F-2D1016E0318F}"/>
              </a:ext>
            </a:extLst>
          </p:cNvPr>
          <p:cNvCxnSpPr/>
          <p:nvPr/>
        </p:nvCxnSpPr>
        <p:spPr>
          <a:xfrm>
            <a:off x="3037151" y="3089136"/>
            <a:ext cx="1747441" cy="105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38">
            <a:extLst>
              <a:ext uri="{FF2B5EF4-FFF2-40B4-BE49-F238E27FC236}">
                <a16:creationId xmlns:a16="http://schemas.microsoft.com/office/drawing/2014/main" id="{F43CF0F7-B442-4314-99BB-3150BD82D59D}"/>
              </a:ext>
            </a:extLst>
          </p:cNvPr>
          <p:cNvGrpSpPr/>
          <p:nvPr/>
        </p:nvGrpSpPr>
        <p:grpSpPr>
          <a:xfrm>
            <a:off x="2487932" y="2297985"/>
            <a:ext cx="4780917" cy="3098801"/>
            <a:chOff x="1755438" y="1925448"/>
            <a:chExt cx="6584229" cy="2305713"/>
          </a:xfrm>
        </p:grpSpPr>
        <p:grpSp>
          <p:nvGrpSpPr>
            <p:cNvPr id="12" name="그룹 39">
              <a:extLst>
                <a:ext uri="{FF2B5EF4-FFF2-40B4-BE49-F238E27FC236}">
                  <a16:creationId xmlns:a16="http://schemas.microsoft.com/office/drawing/2014/main" id="{D314BD45-96B3-4321-8A31-C7AA2B5C5D44}"/>
                </a:ext>
              </a:extLst>
            </p:cNvPr>
            <p:cNvGrpSpPr/>
            <p:nvPr/>
          </p:nvGrpSpPr>
          <p:grpSpPr>
            <a:xfrm>
              <a:off x="1756119" y="1952131"/>
              <a:ext cx="713077" cy="216465"/>
              <a:chOff x="1797898" y="4125592"/>
              <a:chExt cx="713077" cy="216465"/>
            </a:xfrm>
          </p:grpSpPr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40962750-2E36-44C0-B048-DF809466C9B7}"/>
                  </a:ext>
                </a:extLst>
              </p:cNvPr>
              <p:cNvCxnSpPr/>
              <p:nvPr/>
            </p:nvCxnSpPr>
            <p:spPr>
              <a:xfrm>
                <a:off x="1797898" y="4341499"/>
                <a:ext cx="548724" cy="5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91447AB9-DF13-482E-8AE0-4D1BBC11F113}"/>
                  </a:ext>
                </a:extLst>
              </p:cNvPr>
              <p:cNvCxnSpPr/>
              <p:nvPr/>
            </p:nvCxnSpPr>
            <p:spPr>
              <a:xfrm>
                <a:off x="2510559" y="4125592"/>
                <a:ext cx="416" cy="11029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E1D09BA8-72B6-4AAB-9565-04603C29B119}"/>
                  </a:ext>
                </a:extLst>
              </p:cNvPr>
              <p:cNvCxnSpPr/>
              <p:nvPr/>
            </p:nvCxnSpPr>
            <p:spPr>
              <a:xfrm flipV="1">
                <a:off x="2346622" y="4236249"/>
                <a:ext cx="163392" cy="10525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BBCCE84-8D52-401C-9BC2-1D1E9DD9A64B}"/>
                </a:ext>
              </a:extLst>
            </p:cNvPr>
            <p:cNvSpPr txBox="1"/>
            <p:nvPr/>
          </p:nvSpPr>
          <p:spPr>
            <a:xfrm>
              <a:off x="1755438" y="1925448"/>
              <a:ext cx="4764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opt</a:t>
              </a:r>
              <a:endParaRPr lang="ko-KR" altLang="en-US" sz="1400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21CB71B2-A7EA-4816-B545-4D48147EB786}"/>
                </a:ext>
              </a:extLst>
            </p:cNvPr>
            <p:cNvSpPr/>
            <p:nvPr/>
          </p:nvSpPr>
          <p:spPr>
            <a:xfrm>
              <a:off x="1756118" y="1948582"/>
              <a:ext cx="6583549" cy="2282579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타원 17">
            <a:extLst>
              <a:ext uri="{FF2B5EF4-FFF2-40B4-BE49-F238E27FC236}">
                <a16:creationId xmlns:a16="http://schemas.microsoft.com/office/drawing/2014/main" id="{F4336D8B-FA06-41F3-A9EB-C86F62CA13C3}"/>
              </a:ext>
            </a:extLst>
          </p:cNvPr>
          <p:cNvSpPr/>
          <p:nvPr/>
        </p:nvSpPr>
        <p:spPr>
          <a:xfrm>
            <a:off x="2878078" y="1276558"/>
            <a:ext cx="148722" cy="16499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65AD4A90-D475-4477-BAFA-842AE135CA29}"/>
              </a:ext>
            </a:extLst>
          </p:cNvPr>
          <p:cNvCxnSpPr/>
          <p:nvPr/>
        </p:nvCxnSpPr>
        <p:spPr>
          <a:xfrm flipV="1">
            <a:off x="2832266" y="1514984"/>
            <a:ext cx="266700" cy="95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8C1E4064-990E-4605-AC28-5941EF3D2230}"/>
              </a:ext>
            </a:extLst>
          </p:cNvPr>
          <p:cNvCxnSpPr/>
          <p:nvPr/>
        </p:nvCxnSpPr>
        <p:spPr>
          <a:xfrm flipH="1">
            <a:off x="2965616" y="1441749"/>
            <a:ext cx="3175" cy="1655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EFB998D9-BB8D-408A-9E59-E30EB07DD9C3}"/>
              </a:ext>
            </a:extLst>
          </p:cNvPr>
          <p:cNvCxnSpPr/>
          <p:nvPr/>
        </p:nvCxnSpPr>
        <p:spPr>
          <a:xfrm flipV="1">
            <a:off x="2878078" y="1607270"/>
            <a:ext cx="87538" cy="1341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5FD4CA57-ECFE-47D9-B063-7A96A975C8E1}"/>
              </a:ext>
            </a:extLst>
          </p:cNvPr>
          <p:cNvCxnSpPr/>
          <p:nvPr/>
        </p:nvCxnSpPr>
        <p:spPr>
          <a:xfrm>
            <a:off x="2965616" y="1617250"/>
            <a:ext cx="133350" cy="1241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AB7ED76-A513-432D-8763-6FF58815EE4F}"/>
              </a:ext>
            </a:extLst>
          </p:cNvPr>
          <p:cNvSpPr txBox="1"/>
          <p:nvPr/>
        </p:nvSpPr>
        <p:spPr>
          <a:xfrm>
            <a:off x="2672808" y="172479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>
                <a:latin typeface="+mn-ea"/>
              </a:rPr>
              <a:t>의료진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588F34D-26E6-4466-8A3C-B2A7010D212E}"/>
              </a:ext>
            </a:extLst>
          </p:cNvPr>
          <p:cNvSpPr txBox="1"/>
          <p:nvPr/>
        </p:nvSpPr>
        <p:spPr>
          <a:xfrm>
            <a:off x="3408138" y="2870994"/>
            <a:ext cx="8980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>
                <a:latin typeface="+mn-ea"/>
              </a:rPr>
              <a:t>  기기 개통</a:t>
            </a:r>
            <a:endParaRPr lang="en-US" altLang="ko-KR" sz="1100" b="1" dirty="0"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04FD3B0-93EF-42F4-AAB8-A84BD49CE475}"/>
              </a:ext>
            </a:extLst>
          </p:cNvPr>
          <p:cNvSpPr txBox="1"/>
          <p:nvPr/>
        </p:nvSpPr>
        <p:spPr>
          <a:xfrm>
            <a:off x="5322489" y="2941425"/>
            <a:ext cx="11304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ko-KR" altLang="en-US" sz="1100" b="1">
                <a:latin typeface="+mn-ea"/>
              </a:rPr>
              <a:t>정보 개통 요청</a:t>
            </a:r>
            <a:endParaRPr lang="en-US" altLang="ko-KR" sz="1100" b="1" dirty="0">
              <a:latin typeface="+mn-ea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C555722-CF2C-49E0-82D2-1C1795652142}"/>
              </a:ext>
            </a:extLst>
          </p:cNvPr>
          <p:cNvSpPr/>
          <p:nvPr/>
        </p:nvSpPr>
        <p:spPr>
          <a:xfrm>
            <a:off x="4310428" y="1415668"/>
            <a:ext cx="1281479" cy="34765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CF990C8-104A-48FC-AC2E-55F95DFD6B93}"/>
              </a:ext>
            </a:extLst>
          </p:cNvPr>
          <p:cNvSpPr txBox="1"/>
          <p:nvPr/>
        </p:nvSpPr>
        <p:spPr>
          <a:xfrm>
            <a:off x="4220037" y="1465507"/>
            <a:ext cx="14622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/>
              <a:t> 환자 식별기기 개통</a:t>
            </a:r>
            <a:endParaRPr lang="ko-KR" altLang="en-US" sz="11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695E819-6DA2-43A0-B25E-B25C975D452E}"/>
              </a:ext>
            </a:extLst>
          </p:cNvPr>
          <p:cNvSpPr/>
          <p:nvPr/>
        </p:nvSpPr>
        <p:spPr>
          <a:xfrm>
            <a:off x="6133109" y="1430510"/>
            <a:ext cx="1068234" cy="34765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94D916B-2C3A-4AF6-87B4-CA78BB74A8D6}"/>
              </a:ext>
            </a:extLst>
          </p:cNvPr>
          <p:cNvSpPr txBox="1"/>
          <p:nvPr/>
        </p:nvSpPr>
        <p:spPr>
          <a:xfrm>
            <a:off x="6079582" y="1480963"/>
            <a:ext cx="1172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서버인터페이스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1850422-9BBB-4A34-A70B-CAA58BAB5EC6}"/>
              </a:ext>
            </a:extLst>
          </p:cNvPr>
          <p:cNvSpPr/>
          <p:nvPr/>
        </p:nvSpPr>
        <p:spPr>
          <a:xfrm>
            <a:off x="4861488" y="2999292"/>
            <a:ext cx="58977" cy="21267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F5BB057-FE01-4622-942B-9645858AC088}"/>
              </a:ext>
            </a:extLst>
          </p:cNvPr>
          <p:cNvSpPr/>
          <p:nvPr/>
        </p:nvSpPr>
        <p:spPr>
          <a:xfrm>
            <a:off x="6697483" y="3149210"/>
            <a:ext cx="58977" cy="10275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2B06B29F-21B2-4A2B-84BA-9E5D514D215D}"/>
              </a:ext>
            </a:extLst>
          </p:cNvPr>
          <p:cNvCxnSpPr/>
          <p:nvPr/>
        </p:nvCxnSpPr>
        <p:spPr>
          <a:xfrm>
            <a:off x="4901378" y="3177787"/>
            <a:ext cx="1747441" cy="105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3BAA6BA-AE4C-45AA-8AB5-FC4B317258FF}"/>
              </a:ext>
            </a:extLst>
          </p:cNvPr>
          <p:cNvCxnSpPr/>
          <p:nvPr/>
        </p:nvCxnSpPr>
        <p:spPr>
          <a:xfrm>
            <a:off x="6793880" y="3548242"/>
            <a:ext cx="1747441" cy="105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그룹 153">
            <a:extLst>
              <a:ext uri="{FF2B5EF4-FFF2-40B4-BE49-F238E27FC236}">
                <a16:creationId xmlns:a16="http://schemas.microsoft.com/office/drawing/2014/main" id="{2C1D1886-9117-4B18-994C-784A480CD953}"/>
              </a:ext>
            </a:extLst>
          </p:cNvPr>
          <p:cNvGrpSpPr/>
          <p:nvPr/>
        </p:nvGrpSpPr>
        <p:grpSpPr>
          <a:xfrm>
            <a:off x="8390902" y="1233012"/>
            <a:ext cx="266700" cy="464818"/>
            <a:chOff x="7994278" y="476165"/>
            <a:chExt cx="266700" cy="464818"/>
          </a:xfrm>
        </p:grpSpPr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4DEE72EC-ABF1-4D44-BC8C-2B74B53BBEE3}"/>
                </a:ext>
              </a:extLst>
            </p:cNvPr>
            <p:cNvSpPr/>
            <p:nvPr/>
          </p:nvSpPr>
          <p:spPr>
            <a:xfrm>
              <a:off x="8040090" y="476165"/>
              <a:ext cx="148722" cy="16499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1FB3296F-85E3-4DF1-B6C9-F3A82F21F72A}"/>
                </a:ext>
              </a:extLst>
            </p:cNvPr>
            <p:cNvCxnSpPr/>
            <p:nvPr/>
          </p:nvCxnSpPr>
          <p:spPr>
            <a:xfrm flipV="1">
              <a:off x="7994278" y="714591"/>
              <a:ext cx="266700" cy="95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8507D58D-D182-4CA0-B7D0-D19FEAFDC0C7}"/>
                </a:ext>
              </a:extLst>
            </p:cNvPr>
            <p:cNvCxnSpPr/>
            <p:nvPr/>
          </p:nvCxnSpPr>
          <p:spPr>
            <a:xfrm flipH="1">
              <a:off x="8127628" y="641356"/>
              <a:ext cx="3175" cy="1655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0B15EE43-2C7C-41F9-AB96-9D6768E27C64}"/>
                </a:ext>
              </a:extLst>
            </p:cNvPr>
            <p:cNvCxnSpPr/>
            <p:nvPr/>
          </p:nvCxnSpPr>
          <p:spPr>
            <a:xfrm flipV="1">
              <a:off x="8040090" y="806877"/>
              <a:ext cx="87538" cy="1341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BB777F9C-AB6C-4464-9AF2-40C5E3C9DEFF}"/>
                </a:ext>
              </a:extLst>
            </p:cNvPr>
            <p:cNvCxnSpPr/>
            <p:nvPr/>
          </p:nvCxnSpPr>
          <p:spPr>
            <a:xfrm>
              <a:off x="8127628" y="816857"/>
              <a:ext cx="133350" cy="1241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894F0236-2CDA-4D73-AB38-FF63AD4481B9}"/>
              </a:ext>
            </a:extLst>
          </p:cNvPr>
          <p:cNvSpPr txBox="1"/>
          <p:nvPr/>
        </p:nvSpPr>
        <p:spPr>
          <a:xfrm>
            <a:off x="8176358" y="1700976"/>
            <a:ext cx="11304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>
                <a:latin typeface="+mn-ea"/>
              </a:rPr>
              <a:t>통합 관리 서버</a:t>
            </a:r>
            <a:endParaRPr lang="ko-KR" altLang="en-US" sz="1100" b="1" dirty="0">
              <a:latin typeface="+mn-ea"/>
            </a:endParaRP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AE144DB2-6D48-41E6-9904-12DFFB7ED28D}"/>
              </a:ext>
            </a:extLst>
          </p:cNvPr>
          <p:cNvCxnSpPr/>
          <p:nvPr/>
        </p:nvCxnSpPr>
        <p:spPr>
          <a:xfrm>
            <a:off x="8579954" y="1927026"/>
            <a:ext cx="17182" cy="3629445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DF7B141-E855-4AAC-9123-D6F3BEE8059D}"/>
              </a:ext>
            </a:extLst>
          </p:cNvPr>
          <p:cNvSpPr/>
          <p:nvPr/>
        </p:nvSpPr>
        <p:spPr>
          <a:xfrm>
            <a:off x="8568878" y="3496042"/>
            <a:ext cx="47649" cy="6258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F6148EB-100A-4B4F-821C-FBE85279D1F4}"/>
              </a:ext>
            </a:extLst>
          </p:cNvPr>
          <p:cNvSpPr txBox="1"/>
          <p:nvPr/>
        </p:nvSpPr>
        <p:spPr>
          <a:xfrm>
            <a:off x="7318501" y="3329360"/>
            <a:ext cx="8338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>
                <a:latin typeface="+mn-ea"/>
              </a:rPr>
              <a:t>DB Query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50" name="원통 169">
            <a:extLst>
              <a:ext uri="{FF2B5EF4-FFF2-40B4-BE49-F238E27FC236}">
                <a16:creationId xmlns:a16="http://schemas.microsoft.com/office/drawing/2014/main" id="{7D232097-5810-4798-B7B1-CC3555D4F226}"/>
              </a:ext>
            </a:extLst>
          </p:cNvPr>
          <p:cNvSpPr/>
          <p:nvPr/>
        </p:nvSpPr>
        <p:spPr>
          <a:xfrm>
            <a:off x="8745140" y="1461550"/>
            <a:ext cx="276620" cy="212773"/>
          </a:xfrm>
          <a:prstGeom prst="can">
            <a:avLst>
              <a:gd name="adj" fmla="val 18489"/>
            </a:avLst>
          </a:prstGeom>
          <a:solidFill>
            <a:schemeClr val="bg1">
              <a:lumMod val="75000"/>
            </a:schemeClr>
          </a:solidFill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55679509-AF28-4C1B-8E83-DDD862BC81C5}"/>
              </a:ext>
            </a:extLst>
          </p:cNvPr>
          <p:cNvCxnSpPr/>
          <p:nvPr/>
        </p:nvCxnSpPr>
        <p:spPr>
          <a:xfrm>
            <a:off x="6819160" y="4042236"/>
            <a:ext cx="1727914" cy="102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19B22B11-015C-42E0-9979-5452721326F3}"/>
              </a:ext>
            </a:extLst>
          </p:cNvPr>
          <p:cNvSpPr txBox="1"/>
          <p:nvPr/>
        </p:nvSpPr>
        <p:spPr>
          <a:xfrm>
            <a:off x="7339686" y="4028284"/>
            <a:ext cx="9845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Return data</a:t>
            </a:r>
            <a:endParaRPr lang="ko-KR" altLang="en-US" sz="1100" b="1" dirty="0">
              <a:latin typeface="+mn-ea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3E956AB5-C6DC-4C49-9A1A-A642D1944385}"/>
              </a:ext>
            </a:extLst>
          </p:cNvPr>
          <p:cNvCxnSpPr/>
          <p:nvPr/>
        </p:nvCxnSpPr>
        <p:spPr>
          <a:xfrm>
            <a:off x="4913071" y="4097271"/>
            <a:ext cx="1727914" cy="102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B3B29676-CCAD-4750-A30C-B4A69A9DD27D}"/>
              </a:ext>
            </a:extLst>
          </p:cNvPr>
          <p:cNvSpPr txBox="1"/>
          <p:nvPr/>
        </p:nvSpPr>
        <p:spPr>
          <a:xfrm>
            <a:off x="5353252" y="4123799"/>
            <a:ext cx="9028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Reply data</a:t>
            </a:r>
            <a:endParaRPr lang="ko-KR" altLang="en-US" sz="1100" b="1" dirty="0">
              <a:latin typeface="+mn-ea"/>
            </a:endParaRPr>
          </a:p>
        </p:txBody>
      </p:sp>
      <p:grpSp>
        <p:nvGrpSpPr>
          <p:cNvPr id="55" name="그룹 129">
            <a:extLst>
              <a:ext uri="{FF2B5EF4-FFF2-40B4-BE49-F238E27FC236}">
                <a16:creationId xmlns:a16="http://schemas.microsoft.com/office/drawing/2014/main" id="{233A9CBE-29B2-47CB-9559-92B27FAC4C66}"/>
              </a:ext>
            </a:extLst>
          </p:cNvPr>
          <p:cNvGrpSpPr/>
          <p:nvPr/>
        </p:nvGrpSpPr>
        <p:grpSpPr>
          <a:xfrm>
            <a:off x="2662265" y="3408284"/>
            <a:ext cx="4107123" cy="1885941"/>
            <a:chOff x="1699205" y="1864005"/>
            <a:chExt cx="6640462" cy="2367156"/>
          </a:xfrm>
        </p:grpSpPr>
        <p:grpSp>
          <p:nvGrpSpPr>
            <p:cNvPr id="56" name="그룹 130">
              <a:extLst>
                <a:ext uri="{FF2B5EF4-FFF2-40B4-BE49-F238E27FC236}">
                  <a16:creationId xmlns:a16="http://schemas.microsoft.com/office/drawing/2014/main" id="{45C3149B-E724-4295-8993-3B4ABCE7F37D}"/>
                </a:ext>
              </a:extLst>
            </p:cNvPr>
            <p:cNvGrpSpPr/>
            <p:nvPr/>
          </p:nvGrpSpPr>
          <p:grpSpPr>
            <a:xfrm>
              <a:off x="1756119" y="1965003"/>
              <a:ext cx="782059" cy="315725"/>
              <a:chOff x="1797898" y="4138464"/>
              <a:chExt cx="782059" cy="315725"/>
            </a:xfrm>
          </p:grpSpPr>
          <p:cxnSp>
            <p:nvCxnSpPr>
              <p:cNvPr id="59" name="직선 연결선 58">
                <a:extLst>
                  <a:ext uri="{FF2B5EF4-FFF2-40B4-BE49-F238E27FC236}">
                    <a16:creationId xmlns:a16="http://schemas.microsoft.com/office/drawing/2014/main" id="{7B2D6416-5738-4134-B134-242FE9B35346}"/>
                  </a:ext>
                </a:extLst>
              </p:cNvPr>
              <p:cNvCxnSpPr/>
              <p:nvPr/>
            </p:nvCxnSpPr>
            <p:spPr>
              <a:xfrm>
                <a:off x="1797898" y="4454189"/>
                <a:ext cx="630420" cy="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>
                <a:extLst>
                  <a:ext uri="{FF2B5EF4-FFF2-40B4-BE49-F238E27FC236}">
                    <a16:creationId xmlns:a16="http://schemas.microsoft.com/office/drawing/2014/main" id="{363FF750-0EBE-4346-9B2F-544777C22BC1}"/>
                  </a:ext>
                </a:extLst>
              </p:cNvPr>
              <p:cNvCxnSpPr/>
              <p:nvPr/>
            </p:nvCxnSpPr>
            <p:spPr>
              <a:xfrm flipH="1">
                <a:off x="2575144" y="4138464"/>
                <a:ext cx="2589" cy="210474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연결선 60">
                <a:extLst>
                  <a:ext uri="{FF2B5EF4-FFF2-40B4-BE49-F238E27FC236}">
                    <a16:creationId xmlns:a16="http://schemas.microsoft.com/office/drawing/2014/main" id="{AAE3C318-CB94-4B0F-B7A6-1683A5D519C7}"/>
                  </a:ext>
                </a:extLst>
              </p:cNvPr>
              <p:cNvCxnSpPr/>
              <p:nvPr/>
            </p:nvCxnSpPr>
            <p:spPr>
              <a:xfrm flipV="1">
                <a:off x="2416564" y="4348938"/>
                <a:ext cx="163393" cy="105251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75C671F-0579-486F-99BC-A0D0622865DE}"/>
                </a:ext>
              </a:extLst>
            </p:cNvPr>
            <p:cNvSpPr txBox="1"/>
            <p:nvPr/>
          </p:nvSpPr>
          <p:spPr>
            <a:xfrm>
              <a:off x="1699205" y="1864005"/>
              <a:ext cx="882076" cy="50229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alt</a:t>
              </a:r>
              <a:endParaRPr lang="ko-KR" altLang="en-US" sz="1400" dirty="0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824CCC18-A12E-4A04-8A36-3BC971E121C1}"/>
                </a:ext>
              </a:extLst>
            </p:cNvPr>
            <p:cNvSpPr/>
            <p:nvPr/>
          </p:nvSpPr>
          <p:spPr>
            <a:xfrm>
              <a:off x="1756118" y="1948582"/>
              <a:ext cx="6583549" cy="2282579"/>
            </a:xfrm>
            <a:prstGeom prst="rect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B82D695F-0C11-4DCC-A436-D66772CEE45C}"/>
              </a:ext>
            </a:extLst>
          </p:cNvPr>
          <p:cNvSpPr txBox="1"/>
          <p:nvPr/>
        </p:nvSpPr>
        <p:spPr>
          <a:xfrm>
            <a:off x="3268978" y="3681873"/>
            <a:ext cx="1330814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0000CC"/>
                </a:solidFill>
                <a:latin typeface="+mn-ea"/>
              </a:rPr>
              <a:t>[</a:t>
            </a:r>
            <a:r>
              <a:rPr lang="ko-KR" altLang="en-US" sz="1100" b="1" dirty="0">
                <a:solidFill>
                  <a:srgbClr val="0000CC"/>
                </a:solidFill>
                <a:latin typeface="+mn-ea"/>
              </a:rPr>
              <a:t>요청결과 </a:t>
            </a:r>
            <a:r>
              <a:rPr lang="en-US" altLang="ko-KR" sz="1100" b="1" dirty="0">
                <a:solidFill>
                  <a:srgbClr val="0000CC"/>
                </a:solidFill>
                <a:latin typeface="+mn-ea"/>
              </a:rPr>
              <a:t>= </a:t>
            </a:r>
            <a:r>
              <a:rPr lang="ko-KR" altLang="en-US" sz="1100" b="1" dirty="0">
                <a:solidFill>
                  <a:srgbClr val="0000CC"/>
                </a:solidFill>
                <a:latin typeface="+mn-ea"/>
              </a:rPr>
              <a:t>승인</a:t>
            </a:r>
            <a:r>
              <a:rPr lang="en-US" altLang="ko-KR" sz="1100" b="1" dirty="0">
                <a:solidFill>
                  <a:srgbClr val="0000CC"/>
                </a:solidFill>
                <a:latin typeface="+mn-ea"/>
              </a:rPr>
              <a:t>]</a:t>
            </a: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12E56094-0459-4667-9E84-2211E079560A}"/>
              </a:ext>
            </a:extLst>
          </p:cNvPr>
          <p:cNvCxnSpPr/>
          <p:nvPr/>
        </p:nvCxnSpPr>
        <p:spPr>
          <a:xfrm>
            <a:off x="3078362" y="4166534"/>
            <a:ext cx="1727914" cy="102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4ED0959A-2219-403E-A34D-526CB73DFEB1}"/>
              </a:ext>
            </a:extLst>
          </p:cNvPr>
          <p:cNvSpPr txBox="1"/>
          <p:nvPr/>
        </p:nvSpPr>
        <p:spPr>
          <a:xfrm>
            <a:off x="3266447" y="4741285"/>
            <a:ext cx="13708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>
                <a:latin typeface="+mn-ea"/>
              </a:rPr>
              <a:t> 기기 개통 실패</a:t>
            </a:r>
            <a:endParaRPr lang="en-US" altLang="ko-KR" sz="1100" b="1" dirty="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b="1" dirty="0">
                <a:latin typeface="+mn-ea"/>
              </a:rPr>
              <a:t>(</a:t>
            </a:r>
            <a:r>
              <a:rPr lang="ko-KR" altLang="en-US" sz="1100" b="1" dirty="0">
                <a:latin typeface="+mn-ea"/>
              </a:rPr>
              <a:t>전송 오류 </a:t>
            </a:r>
            <a:r>
              <a:rPr lang="ko-KR" altLang="en-US" sz="1100" b="1" dirty="0" err="1">
                <a:latin typeface="+mn-ea"/>
              </a:rPr>
              <a:t>메세지</a:t>
            </a:r>
            <a:r>
              <a:rPr lang="en-US" altLang="ko-KR" sz="1100" b="1" dirty="0">
                <a:latin typeface="+mn-ea"/>
              </a:rPr>
              <a:t>)</a:t>
            </a:r>
            <a:endParaRPr lang="ko-KR" altLang="en-US" sz="1100" b="1" dirty="0">
              <a:latin typeface="+mn-ea"/>
            </a:endParaRPr>
          </a:p>
          <a:p>
            <a:pPr algn="ctr"/>
            <a:endParaRPr lang="ko-KR" altLang="en-US" sz="1100" b="1" dirty="0">
              <a:latin typeface="+mn-ea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F11FB98-8E83-43A3-9ACB-E5C43096643E}"/>
              </a:ext>
            </a:extLst>
          </p:cNvPr>
          <p:cNvSpPr txBox="1"/>
          <p:nvPr/>
        </p:nvSpPr>
        <p:spPr>
          <a:xfrm>
            <a:off x="3252650" y="4536036"/>
            <a:ext cx="1330814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0000CC"/>
                </a:solidFill>
                <a:latin typeface="+mn-ea"/>
              </a:rPr>
              <a:t>[</a:t>
            </a:r>
            <a:r>
              <a:rPr lang="ko-KR" altLang="en-US" sz="1100" b="1" dirty="0">
                <a:solidFill>
                  <a:srgbClr val="0000CC"/>
                </a:solidFill>
                <a:latin typeface="+mn-ea"/>
              </a:rPr>
              <a:t>요청결과 </a:t>
            </a:r>
            <a:r>
              <a:rPr lang="en-US" altLang="ko-KR" sz="1100" b="1" dirty="0">
                <a:solidFill>
                  <a:srgbClr val="0000CC"/>
                </a:solidFill>
                <a:latin typeface="+mn-ea"/>
              </a:rPr>
              <a:t>= </a:t>
            </a:r>
            <a:r>
              <a:rPr lang="ko-KR" altLang="en-US" sz="1100" b="1" dirty="0">
                <a:solidFill>
                  <a:srgbClr val="0000CC"/>
                </a:solidFill>
                <a:latin typeface="+mn-ea"/>
              </a:rPr>
              <a:t>거부</a:t>
            </a:r>
            <a:r>
              <a:rPr lang="en-US" altLang="ko-KR" sz="1100" b="1" dirty="0">
                <a:solidFill>
                  <a:srgbClr val="0000CC"/>
                </a:solidFill>
                <a:latin typeface="+mn-ea"/>
              </a:rPr>
              <a:t>]</a:t>
            </a: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ADDF07EF-E218-4F10-B11E-42FF9FE7FEEE}"/>
              </a:ext>
            </a:extLst>
          </p:cNvPr>
          <p:cNvCxnSpPr/>
          <p:nvPr/>
        </p:nvCxnSpPr>
        <p:spPr>
          <a:xfrm>
            <a:off x="3075646" y="5046453"/>
            <a:ext cx="1727914" cy="102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434EC881-3608-4987-A67C-B226E88C8171}"/>
              </a:ext>
            </a:extLst>
          </p:cNvPr>
          <p:cNvSpPr/>
          <p:nvPr/>
        </p:nvSpPr>
        <p:spPr>
          <a:xfrm>
            <a:off x="2705479" y="3055404"/>
            <a:ext cx="247674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90500" indent="-190500" algn="ctr" fontAlgn="base"/>
            <a:r>
              <a:rPr lang="en-US" altLang="ko-KR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(</a:t>
            </a:r>
            <a:r>
              <a:rPr lang="ko-KR" altLang="en-US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기기의 </a:t>
            </a:r>
            <a:r>
              <a:rPr lang="en-US" altLang="ko-KR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ID, </a:t>
            </a:r>
            <a:r>
              <a:rPr lang="ko-KR" altLang="en-US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환자 번호</a:t>
            </a:r>
            <a:r>
              <a:rPr lang="en-US" altLang="ko-KR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)</a:t>
            </a:r>
            <a:endParaRPr lang="ko-KR" altLang="en-US" sz="1100" b="1" kern="0" spc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B3CB513C-9331-480E-B5FE-999A3CCD7EBD}"/>
              </a:ext>
            </a:extLst>
          </p:cNvPr>
          <p:cNvSpPr/>
          <p:nvPr/>
        </p:nvSpPr>
        <p:spPr>
          <a:xfrm>
            <a:off x="4553947" y="3159773"/>
            <a:ext cx="247674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90500" indent="-190500" algn="ctr" fontAlgn="base"/>
            <a:r>
              <a:rPr lang="en-US" altLang="ko-KR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(</a:t>
            </a:r>
            <a:r>
              <a:rPr lang="ko-KR" altLang="en-US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기기의 </a:t>
            </a:r>
            <a:r>
              <a:rPr lang="en-US" altLang="ko-KR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ID, </a:t>
            </a:r>
            <a:r>
              <a:rPr lang="ko-KR" altLang="en-US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환자 번호</a:t>
            </a:r>
            <a:r>
              <a:rPr lang="en-US" altLang="ko-KR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)</a:t>
            </a:r>
            <a:endParaRPr lang="ko-KR" altLang="en-US" sz="1100" b="1" kern="0">
              <a:solidFill>
                <a:srgbClr val="000000"/>
              </a:solidFill>
              <a:latin typeface="바탕" panose="0203060000010101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71261E7-FA91-419B-84B0-D584B3444144}"/>
              </a:ext>
            </a:extLst>
          </p:cNvPr>
          <p:cNvSpPr/>
          <p:nvPr/>
        </p:nvSpPr>
        <p:spPr>
          <a:xfrm>
            <a:off x="2952439" y="4180774"/>
            <a:ext cx="211426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90500" indent="-190500" algn="ctr" fontAlgn="base"/>
            <a:r>
              <a:rPr lang="en-US" altLang="ko-KR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(</a:t>
            </a:r>
            <a:r>
              <a:rPr lang="ko-KR" altLang="en-US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기기의 </a:t>
            </a:r>
            <a:r>
              <a:rPr lang="en-US" altLang="ko-KR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ID, </a:t>
            </a:r>
            <a:r>
              <a:rPr lang="ko-KR" altLang="en-US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환자 번호</a:t>
            </a:r>
            <a:r>
              <a:rPr lang="en-US" altLang="ko-KR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</a:t>
            </a:r>
          </a:p>
          <a:p>
            <a:pPr marL="190500" indent="-190500" algn="ctr" fontAlgn="base"/>
            <a:r>
              <a:rPr lang="en-US" altLang="ko-KR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기기 상태</a:t>
            </a:r>
            <a:r>
              <a:rPr lang="en-US" altLang="ko-KR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)</a:t>
            </a:r>
            <a:endParaRPr lang="ko-KR" altLang="en-US" sz="1100" b="1" kern="0">
              <a:solidFill>
                <a:srgbClr val="000000"/>
              </a:solidFill>
              <a:latin typeface="바탕" panose="02030600000101010101" pitchFamily="18" charset="-127"/>
            </a:endParaRPr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F6F2C07D-64BE-4CE6-8E33-D12922852450}"/>
              </a:ext>
            </a:extLst>
          </p:cNvPr>
          <p:cNvCxnSpPr/>
          <p:nvPr/>
        </p:nvCxnSpPr>
        <p:spPr>
          <a:xfrm>
            <a:off x="2672808" y="4578598"/>
            <a:ext cx="4375499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자유형: 도형 85">
            <a:extLst>
              <a:ext uri="{FF2B5EF4-FFF2-40B4-BE49-F238E27FC236}">
                <a16:creationId xmlns:a16="http://schemas.microsoft.com/office/drawing/2014/main" id="{2429D8B4-5C26-4FC5-AC9C-01EA3D90C664}"/>
              </a:ext>
            </a:extLst>
          </p:cNvPr>
          <p:cNvSpPr/>
          <p:nvPr/>
        </p:nvSpPr>
        <p:spPr>
          <a:xfrm>
            <a:off x="8021832" y="3718827"/>
            <a:ext cx="527538" cy="135996"/>
          </a:xfrm>
          <a:custGeom>
            <a:avLst/>
            <a:gdLst>
              <a:gd name="connsiteX0" fmla="*/ 527538 w 527538"/>
              <a:gd name="connsiteY0" fmla="*/ 0 h 307731"/>
              <a:gd name="connsiteX1" fmla="*/ 0 w 527538"/>
              <a:gd name="connsiteY1" fmla="*/ 0 h 307731"/>
              <a:gd name="connsiteX2" fmla="*/ 0 w 527538"/>
              <a:gd name="connsiteY2" fmla="*/ 307731 h 307731"/>
              <a:gd name="connsiteX3" fmla="*/ 474785 w 527538"/>
              <a:gd name="connsiteY3" fmla="*/ 307731 h 307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7538" h="307731">
                <a:moveTo>
                  <a:pt x="527538" y="0"/>
                </a:moveTo>
                <a:lnTo>
                  <a:pt x="0" y="0"/>
                </a:lnTo>
                <a:lnTo>
                  <a:pt x="0" y="307731"/>
                </a:lnTo>
                <a:lnTo>
                  <a:pt x="474785" y="307731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A0357D2-003C-46A2-BCD8-63A7F004E3CE}"/>
              </a:ext>
            </a:extLst>
          </p:cNvPr>
          <p:cNvSpPr txBox="1"/>
          <p:nvPr/>
        </p:nvSpPr>
        <p:spPr>
          <a:xfrm>
            <a:off x="6861105" y="3648389"/>
            <a:ext cx="11304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ko-KR" altLang="en-US" sz="1100" b="1">
                <a:latin typeface="+mn-ea"/>
              </a:rPr>
              <a:t>개통 정보 등록</a:t>
            </a:r>
            <a:endParaRPr lang="en-US" altLang="ko-KR" sz="11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541157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50414F0-39F3-486F-A5F3-D47D914EDB1C}"/>
              </a:ext>
            </a:extLst>
          </p:cNvPr>
          <p:cNvSpPr txBox="1"/>
          <p:nvPr/>
        </p:nvSpPr>
        <p:spPr>
          <a:xfrm>
            <a:off x="3264998" y="3878025"/>
            <a:ext cx="1511952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>
                <a:latin typeface="+mn-ea"/>
              </a:rPr>
              <a:t> 기기 개통 해지 성공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9FA46D9-B78F-45D1-83E2-36C10191C570}"/>
              </a:ext>
            </a:extLst>
          </p:cNvPr>
          <p:cNvSpPr/>
          <p:nvPr/>
        </p:nvSpPr>
        <p:spPr>
          <a:xfrm>
            <a:off x="4248112" y="1277950"/>
            <a:ext cx="3172036" cy="6253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52D47A2-9574-4369-BC1A-6C4F18D43F2E}"/>
              </a:ext>
            </a:extLst>
          </p:cNvPr>
          <p:cNvCxnSpPr/>
          <p:nvPr/>
        </p:nvCxnSpPr>
        <p:spPr>
          <a:xfrm>
            <a:off x="3045620" y="1901859"/>
            <a:ext cx="2736" cy="3608432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463A6F9-9ED8-4EEB-BF9C-00DC799392D5}"/>
              </a:ext>
            </a:extLst>
          </p:cNvPr>
          <p:cNvCxnSpPr/>
          <p:nvPr/>
        </p:nvCxnSpPr>
        <p:spPr>
          <a:xfrm>
            <a:off x="4930485" y="1795934"/>
            <a:ext cx="16414" cy="3714357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08A25BB-6616-49AA-921E-D964C1522489}"/>
              </a:ext>
            </a:extLst>
          </p:cNvPr>
          <p:cNvCxnSpPr/>
          <p:nvPr/>
        </p:nvCxnSpPr>
        <p:spPr>
          <a:xfrm>
            <a:off x="6756289" y="1891052"/>
            <a:ext cx="9880" cy="3619239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2267BED-726F-4EB9-A7AD-5BFF7CF8BE08}"/>
              </a:ext>
            </a:extLst>
          </p:cNvPr>
          <p:cNvSpPr/>
          <p:nvPr/>
        </p:nvSpPr>
        <p:spPr>
          <a:xfrm>
            <a:off x="3023567" y="2821538"/>
            <a:ext cx="66338" cy="24726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96AE3D8-041C-48BC-9E5F-2D1016E0318F}"/>
              </a:ext>
            </a:extLst>
          </p:cNvPr>
          <p:cNvCxnSpPr/>
          <p:nvPr/>
        </p:nvCxnSpPr>
        <p:spPr>
          <a:xfrm>
            <a:off x="3089905" y="3089136"/>
            <a:ext cx="1747441" cy="105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38">
            <a:extLst>
              <a:ext uri="{FF2B5EF4-FFF2-40B4-BE49-F238E27FC236}">
                <a16:creationId xmlns:a16="http://schemas.microsoft.com/office/drawing/2014/main" id="{F43CF0F7-B442-4314-99BB-3150BD82D59D}"/>
              </a:ext>
            </a:extLst>
          </p:cNvPr>
          <p:cNvGrpSpPr/>
          <p:nvPr/>
        </p:nvGrpSpPr>
        <p:grpSpPr>
          <a:xfrm>
            <a:off x="2540686" y="2297985"/>
            <a:ext cx="4780917" cy="3098801"/>
            <a:chOff x="1755438" y="1925448"/>
            <a:chExt cx="6584229" cy="2305713"/>
          </a:xfrm>
        </p:grpSpPr>
        <p:grpSp>
          <p:nvGrpSpPr>
            <p:cNvPr id="12" name="그룹 39">
              <a:extLst>
                <a:ext uri="{FF2B5EF4-FFF2-40B4-BE49-F238E27FC236}">
                  <a16:creationId xmlns:a16="http://schemas.microsoft.com/office/drawing/2014/main" id="{D314BD45-96B3-4321-8A31-C7AA2B5C5D44}"/>
                </a:ext>
              </a:extLst>
            </p:cNvPr>
            <p:cNvGrpSpPr/>
            <p:nvPr/>
          </p:nvGrpSpPr>
          <p:grpSpPr>
            <a:xfrm>
              <a:off x="1756119" y="1952131"/>
              <a:ext cx="713077" cy="216465"/>
              <a:chOff x="1797898" y="4125592"/>
              <a:chExt cx="713077" cy="216465"/>
            </a:xfrm>
          </p:grpSpPr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40962750-2E36-44C0-B048-DF809466C9B7}"/>
                  </a:ext>
                </a:extLst>
              </p:cNvPr>
              <p:cNvCxnSpPr/>
              <p:nvPr/>
            </p:nvCxnSpPr>
            <p:spPr>
              <a:xfrm>
                <a:off x="1797898" y="4341499"/>
                <a:ext cx="548724" cy="5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91447AB9-DF13-482E-8AE0-4D1BBC11F113}"/>
                  </a:ext>
                </a:extLst>
              </p:cNvPr>
              <p:cNvCxnSpPr/>
              <p:nvPr/>
            </p:nvCxnSpPr>
            <p:spPr>
              <a:xfrm>
                <a:off x="2510559" y="4125592"/>
                <a:ext cx="416" cy="11029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E1D09BA8-72B6-4AAB-9565-04603C29B119}"/>
                  </a:ext>
                </a:extLst>
              </p:cNvPr>
              <p:cNvCxnSpPr/>
              <p:nvPr/>
            </p:nvCxnSpPr>
            <p:spPr>
              <a:xfrm flipV="1">
                <a:off x="2346622" y="4236249"/>
                <a:ext cx="163392" cy="10525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BBCCE84-8D52-401C-9BC2-1D1E9DD9A64B}"/>
                </a:ext>
              </a:extLst>
            </p:cNvPr>
            <p:cNvSpPr txBox="1"/>
            <p:nvPr/>
          </p:nvSpPr>
          <p:spPr>
            <a:xfrm>
              <a:off x="1755438" y="1925448"/>
              <a:ext cx="4764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opt</a:t>
              </a:r>
              <a:endParaRPr lang="ko-KR" altLang="en-US" sz="1400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21CB71B2-A7EA-4816-B545-4D48147EB786}"/>
                </a:ext>
              </a:extLst>
            </p:cNvPr>
            <p:cNvSpPr/>
            <p:nvPr/>
          </p:nvSpPr>
          <p:spPr>
            <a:xfrm>
              <a:off x="1756118" y="1948582"/>
              <a:ext cx="6583549" cy="2282579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타원 17">
            <a:extLst>
              <a:ext uri="{FF2B5EF4-FFF2-40B4-BE49-F238E27FC236}">
                <a16:creationId xmlns:a16="http://schemas.microsoft.com/office/drawing/2014/main" id="{F4336D8B-FA06-41F3-A9EB-C86F62CA13C3}"/>
              </a:ext>
            </a:extLst>
          </p:cNvPr>
          <p:cNvSpPr/>
          <p:nvPr/>
        </p:nvSpPr>
        <p:spPr>
          <a:xfrm>
            <a:off x="2930832" y="1276558"/>
            <a:ext cx="148722" cy="16499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65AD4A90-D475-4477-BAFA-842AE135CA29}"/>
              </a:ext>
            </a:extLst>
          </p:cNvPr>
          <p:cNvCxnSpPr/>
          <p:nvPr/>
        </p:nvCxnSpPr>
        <p:spPr>
          <a:xfrm flipV="1">
            <a:off x="2885020" y="1514984"/>
            <a:ext cx="266700" cy="95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8C1E4064-990E-4605-AC28-5941EF3D2230}"/>
              </a:ext>
            </a:extLst>
          </p:cNvPr>
          <p:cNvCxnSpPr/>
          <p:nvPr/>
        </p:nvCxnSpPr>
        <p:spPr>
          <a:xfrm flipH="1">
            <a:off x="3018370" y="1441749"/>
            <a:ext cx="3175" cy="1655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EFB998D9-BB8D-408A-9E59-E30EB07DD9C3}"/>
              </a:ext>
            </a:extLst>
          </p:cNvPr>
          <p:cNvCxnSpPr/>
          <p:nvPr/>
        </p:nvCxnSpPr>
        <p:spPr>
          <a:xfrm flipV="1">
            <a:off x="2930832" y="1607270"/>
            <a:ext cx="87538" cy="1341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5FD4CA57-ECFE-47D9-B063-7A96A975C8E1}"/>
              </a:ext>
            </a:extLst>
          </p:cNvPr>
          <p:cNvCxnSpPr/>
          <p:nvPr/>
        </p:nvCxnSpPr>
        <p:spPr>
          <a:xfrm>
            <a:off x="3018370" y="1617250"/>
            <a:ext cx="133350" cy="1241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AB7ED76-A513-432D-8763-6FF58815EE4F}"/>
              </a:ext>
            </a:extLst>
          </p:cNvPr>
          <p:cNvSpPr txBox="1"/>
          <p:nvPr/>
        </p:nvSpPr>
        <p:spPr>
          <a:xfrm>
            <a:off x="2690361" y="172479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>
                <a:latin typeface="+mn-ea"/>
              </a:rPr>
              <a:t>관리자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588F34D-26E6-4466-8A3C-B2A7010D212E}"/>
              </a:ext>
            </a:extLst>
          </p:cNvPr>
          <p:cNvSpPr txBox="1"/>
          <p:nvPr/>
        </p:nvSpPr>
        <p:spPr>
          <a:xfrm>
            <a:off x="3460892" y="2870994"/>
            <a:ext cx="12298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>
                <a:latin typeface="+mn-ea"/>
              </a:rPr>
              <a:t>  기기 개통 해지</a:t>
            </a:r>
            <a:endParaRPr lang="en-US" altLang="ko-KR" sz="1100" b="1" dirty="0"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04FD3B0-93EF-42F4-AAB8-A84BD49CE475}"/>
              </a:ext>
            </a:extLst>
          </p:cNvPr>
          <p:cNvSpPr txBox="1"/>
          <p:nvPr/>
        </p:nvSpPr>
        <p:spPr>
          <a:xfrm>
            <a:off x="5209333" y="2941425"/>
            <a:ext cx="14622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ko-KR" altLang="en-US" sz="1100" b="1">
                <a:latin typeface="+mn-ea"/>
              </a:rPr>
              <a:t>정보 개통 해지 요청</a:t>
            </a:r>
            <a:endParaRPr lang="en-US" altLang="ko-KR" sz="1100" b="1" dirty="0">
              <a:latin typeface="+mn-ea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695E819-6DA2-43A0-B25E-B25C975D452E}"/>
              </a:ext>
            </a:extLst>
          </p:cNvPr>
          <p:cNvSpPr/>
          <p:nvPr/>
        </p:nvSpPr>
        <p:spPr>
          <a:xfrm>
            <a:off x="6185863" y="1430510"/>
            <a:ext cx="1068234" cy="34765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94D916B-2C3A-4AF6-87B4-CA78BB74A8D6}"/>
              </a:ext>
            </a:extLst>
          </p:cNvPr>
          <p:cNvSpPr txBox="1"/>
          <p:nvPr/>
        </p:nvSpPr>
        <p:spPr>
          <a:xfrm>
            <a:off x="6132336" y="1480963"/>
            <a:ext cx="1172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서버인터페이스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1850422-9BBB-4A34-A70B-CAA58BAB5EC6}"/>
              </a:ext>
            </a:extLst>
          </p:cNvPr>
          <p:cNvSpPr/>
          <p:nvPr/>
        </p:nvSpPr>
        <p:spPr>
          <a:xfrm>
            <a:off x="4914242" y="2999292"/>
            <a:ext cx="58977" cy="21267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F5BB057-FE01-4622-942B-9645858AC088}"/>
              </a:ext>
            </a:extLst>
          </p:cNvPr>
          <p:cNvSpPr/>
          <p:nvPr/>
        </p:nvSpPr>
        <p:spPr>
          <a:xfrm>
            <a:off x="6750237" y="3149210"/>
            <a:ext cx="58977" cy="10275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2B06B29F-21B2-4A2B-84BA-9E5D514D215D}"/>
              </a:ext>
            </a:extLst>
          </p:cNvPr>
          <p:cNvCxnSpPr/>
          <p:nvPr/>
        </p:nvCxnSpPr>
        <p:spPr>
          <a:xfrm>
            <a:off x="4954132" y="3177787"/>
            <a:ext cx="1747441" cy="105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3BAA6BA-AE4C-45AA-8AB5-FC4B317258FF}"/>
              </a:ext>
            </a:extLst>
          </p:cNvPr>
          <p:cNvCxnSpPr/>
          <p:nvPr/>
        </p:nvCxnSpPr>
        <p:spPr>
          <a:xfrm>
            <a:off x="6846634" y="3548242"/>
            <a:ext cx="1747441" cy="105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그룹 153">
            <a:extLst>
              <a:ext uri="{FF2B5EF4-FFF2-40B4-BE49-F238E27FC236}">
                <a16:creationId xmlns:a16="http://schemas.microsoft.com/office/drawing/2014/main" id="{2C1D1886-9117-4B18-994C-784A480CD953}"/>
              </a:ext>
            </a:extLst>
          </p:cNvPr>
          <p:cNvGrpSpPr/>
          <p:nvPr/>
        </p:nvGrpSpPr>
        <p:grpSpPr>
          <a:xfrm>
            <a:off x="8443656" y="1233012"/>
            <a:ext cx="266700" cy="464818"/>
            <a:chOff x="7994278" y="476165"/>
            <a:chExt cx="266700" cy="464818"/>
          </a:xfrm>
        </p:grpSpPr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4DEE72EC-ABF1-4D44-BC8C-2B74B53BBEE3}"/>
                </a:ext>
              </a:extLst>
            </p:cNvPr>
            <p:cNvSpPr/>
            <p:nvPr/>
          </p:nvSpPr>
          <p:spPr>
            <a:xfrm>
              <a:off x="8040090" y="476165"/>
              <a:ext cx="148722" cy="16499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1FB3296F-85E3-4DF1-B6C9-F3A82F21F72A}"/>
                </a:ext>
              </a:extLst>
            </p:cNvPr>
            <p:cNvCxnSpPr/>
            <p:nvPr/>
          </p:nvCxnSpPr>
          <p:spPr>
            <a:xfrm flipV="1">
              <a:off x="7994278" y="714591"/>
              <a:ext cx="266700" cy="95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8507D58D-D182-4CA0-B7D0-D19FEAFDC0C7}"/>
                </a:ext>
              </a:extLst>
            </p:cNvPr>
            <p:cNvCxnSpPr/>
            <p:nvPr/>
          </p:nvCxnSpPr>
          <p:spPr>
            <a:xfrm flipH="1">
              <a:off x="8127628" y="641356"/>
              <a:ext cx="3175" cy="1655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0B15EE43-2C7C-41F9-AB96-9D6768E27C64}"/>
                </a:ext>
              </a:extLst>
            </p:cNvPr>
            <p:cNvCxnSpPr/>
            <p:nvPr/>
          </p:nvCxnSpPr>
          <p:spPr>
            <a:xfrm flipV="1">
              <a:off x="8040090" y="806877"/>
              <a:ext cx="87538" cy="1341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BB777F9C-AB6C-4464-9AF2-40C5E3C9DEFF}"/>
                </a:ext>
              </a:extLst>
            </p:cNvPr>
            <p:cNvCxnSpPr/>
            <p:nvPr/>
          </p:nvCxnSpPr>
          <p:spPr>
            <a:xfrm>
              <a:off x="8127628" y="816857"/>
              <a:ext cx="133350" cy="1241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894F0236-2CDA-4D73-AB38-FF63AD4481B9}"/>
              </a:ext>
            </a:extLst>
          </p:cNvPr>
          <p:cNvSpPr txBox="1"/>
          <p:nvPr/>
        </p:nvSpPr>
        <p:spPr>
          <a:xfrm>
            <a:off x="8229112" y="1700976"/>
            <a:ext cx="11304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>
                <a:latin typeface="+mn-ea"/>
              </a:rPr>
              <a:t>통합 관리 서버</a:t>
            </a:r>
            <a:endParaRPr lang="ko-KR" altLang="en-US" sz="1100" b="1" dirty="0">
              <a:latin typeface="+mn-ea"/>
            </a:endParaRP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AE144DB2-6D48-41E6-9904-12DFFB7ED28D}"/>
              </a:ext>
            </a:extLst>
          </p:cNvPr>
          <p:cNvCxnSpPr/>
          <p:nvPr/>
        </p:nvCxnSpPr>
        <p:spPr>
          <a:xfrm>
            <a:off x="8632708" y="1927026"/>
            <a:ext cx="17182" cy="3629445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DF7B141-E855-4AAC-9123-D6F3BEE8059D}"/>
              </a:ext>
            </a:extLst>
          </p:cNvPr>
          <p:cNvSpPr/>
          <p:nvPr/>
        </p:nvSpPr>
        <p:spPr>
          <a:xfrm>
            <a:off x="8621632" y="3496042"/>
            <a:ext cx="47649" cy="6258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F6148EB-100A-4B4F-821C-FBE85279D1F4}"/>
              </a:ext>
            </a:extLst>
          </p:cNvPr>
          <p:cNvSpPr txBox="1"/>
          <p:nvPr/>
        </p:nvSpPr>
        <p:spPr>
          <a:xfrm>
            <a:off x="7371255" y="3329360"/>
            <a:ext cx="8338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>
                <a:latin typeface="+mn-ea"/>
              </a:rPr>
              <a:t>DB Query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50" name="원통 169">
            <a:extLst>
              <a:ext uri="{FF2B5EF4-FFF2-40B4-BE49-F238E27FC236}">
                <a16:creationId xmlns:a16="http://schemas.microsoft.com/office/drawing/2014/main" id="{7D232097-5810-4798-B7B1-CC3555D4F226}"/>
              </a:ext>
            </a:extLst>
          </p:cNvPr>
          <p:cNvSpPr/>
          <p:nvPr/>
        </p:nvSpPr>
        <p:spPr>
          <a:xfrm>
            <a:off x="8797894" y="1461550"/>
            <a:ext cx="276620" cy="212773"/>
          </a:xfrm>
          <a:prstGeom prst="can">
            <a:avLst>
              <a:gd name="adj" fmla="val 18489"/>
            </a:avLst>
          </a:prstGeom>
          <a:solidFill>
            <a:schemeClr val="bg1">
              <a:lumMod val="75000"/>
            </a:schemeClr>
          </a:solidFill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55679509-AF28-4C1B-8E83-DDD862BC81C5}"/>
              </a:ext>
            </a:extLst>
          </p:cNvPr>
          <p:cNvCxnSpPr/>
          <p:nvPr/>
        </p:nvCxnSpPr>
        <p:spPr>
          <a:xfrm>
            <a:off x="6871914" y="4042236"/>
            <a:ext cx="1727914" cy="102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19B22B11-015C-42E0-9979-5452721326F3}"/>
              </a:ext>
            </a:extLst>
          </p:cNvPr>
          <p:cNvSpPr txBox="1"/>
          <p:nvPr/>
        </p:nvSpPr>
        <p:spPr>
          <a:xfrm>
            <a:off x="7392440" y="4028284"/>
            <a:ext cx="9845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Return data</a:t>
            </a:r>
            <a:endParaRPr lang="ko-KR" altLang="en-US" sz="1100" b="1" dirty="0">
              <a:latin typeface="+mn-ea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3E956AB5-C6DC-4C49-9A1A-A642D1944385}"/>
              </a:ext>
            </a:extLst>
          </p:cNvPr>
          <p:cNvCxnSpPr/>
          <p:nvPr/>
        </p:nvCxnSpPr>
        <p:spPr>
          <a:xfrm>
            <a:off x="4965825" y="4097271"/>
            <a:ext cx="1727914" cy="102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B3B29676-CCAD-4750-A30C-B4A69A9DD27D}"/>
              </a:ext>
            </a:extLst>
          </p:cNvPr>
          <p:cNvSpPr txBox="1"/>
          <p:nvPr/>
        </p:nvSpPr>
        <p:spPr>
          <a:xfrm>
            <a:off x="5406006" y="4123799"/>
            <a:ext cx="9028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Reply data</a:t>
            </a:r>
            <a:endParaRPr lang="ko-KR" altLang="en-US" sz="1100" b="1" dirty="0">
              <a:latin typeface="+mn-ea"/>
            </a:endParaRPr>
          </a:p>
        </p:txBody>
      </p:sp>
      <p:grpSp>
        <p:nvGrpSpPr>
          <p:cNvPr id="55" name="그룹 129">
            <a:extLst>
              <a:ext uri="{FF2B5EF4-FFF2-40B4-BE49-F238E27FC236}">
                <a16:creationId xmlns:a16="http://schemas.microsoft.com/office/drawing/2014/main" id="{233A9CBE-29B2-47CB-9559-92B27FAC4C66}"/>
              </a:ext>
            </a:extLst>
          </p:cNvPr>
          <p:cNvGrpSpPr/>
          <p:nvPr/>
        </p:nvGrpSpPr>
        <p:grpSpPr>
          <a:xfrm>
            <a:off x="2715019" y="3408284"/>
            <a:ext cx="4107123" cy="1885941"/>
            <a:chOff x="1699205" y="1864005"/>
            <a:chExt cx="6640462" cy="2367156"/>
          </a:xfrm>
        </p:grpSpPr>
        <p:grpSp>
          <p:nvGrpSpPr>
            <p:cNvPr id="56" name="그룹 130">
              <a:extLst>
                <a:ext uri="{FF2B5EF4-FFF2-40B4-BE49-F238E27FC236}">
                  <a16:creationId xmlns:a16="http://schemas.microsoft.com/office/drawing/2014/main" id="{45C3149B-E724-4295-8993-3B4ABCE7F37D}"/>
                </a:ext>
              </a:extLst>
            </p:cNvPr>
            <p:cNvGrpSpPr/>
            <p:nvPr/>
          </p:nvGrpSpPr>
          <p:grpSpPr>
            <a:xfrm>
              <a:off x="1756119" y="1965003"/>
              <a:ext cx="782059" cy="315725"/>
              <a:chOff x="1797898" y="4138464"/>
              <a:chExt cx="782059" cy="315725"/>
            </a:xfrm>
          </p:grpSpPr>
          <p:cxnSp>
            <p:nvCxnSpPr>
              <p:cNvPr id="59" name="직선 연결선 58">
                <a:extLst>
                  <a:ext uri="{FF2B5EF4-FFF2-40B4-BE49-F238E27FC236}">
                    <a16:creationId xmlns:a16="http://schemas.microsoft.com/office/drawing/2014/main" id="{7B2D6416-5738-4134-B134-242FE9B35346}"/>
                  </a:ext>
                </a:extLst>
              </p:cNvPr>
              <p:cNvCxnSpPr/>
              <p:nvPr/>
            </p:nvCxnSpPr>
            <p:spPr>
              <a:xfrm>
                <a:off x="1797898" y="4454189"/>
                <a:ext cx="630420" cy="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>
                <a:extLst>
                  <a:ext uri="{FF2B5EF4-FFF2-40B4-BE49-F238E27FC236}">
                    <a16:creationId xmlns:a16="http://schemas.microsoft.com/office/drawing/2014/main" id="{363FF750-0EBE-4346-9B2F-544777C22BC1}"/>
                  </a:ext>
                </a:extLst>
              </p:cNvPr>
              <p:cNvCxnSpPr/>
              <p:nvPr/>
            </p:nvCxnSpPr>
            <p:spPr>
              <a:xfrm flipH="1">
                <a:off x="2575144" y="4138464"/>
                <a:ext cx="2589" cy="210474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연결선 60">
                <a:extLst>
                  <a:ext uri="{FF2B5EF4-FFF2-40B4-BE49-F238E27FC236}">
                    <a16:creationId xmlns:a16="http://schemas.microsoft.com/office/drawing/2014/main" id="{AAE3C318-CB94-4B0F-B7A6-1683A5D519C7}"/>
                  </a:ext>
                </a:extLst>
              </p:cNvPr>
              <p:cNvCxnSpPr/>
              <p:nvPr/>
            </p:nvCxnSpPr>
            <p:spPr>
              <a:xfrm flipV="1">
                <a:off x="2416564" y="4348938"/>
                <a:ext cx="163393" cy="105251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75C671F-0579-486F-99BC-A0D0622865DE}"/>
                </a:ext>
              </a:extLst>
            </p:cNvPr>
            <p:cNvSpPr txBox="1"/>
            <p:nvPr/>
          </p:nvSpPr>
          <p:spPr>
            <a:xfrm>
              <a:off x="1699205" y="1864005"/>
              <a:ext cx="882076" cy="50229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alt</a:t>
              </a:r>
              <a:endParaRPr lang="ko-KR" altLang="en-US" sz="1400" dirty="0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824CCC18-A12E-4A04-8A36-3BC971E121C1}"/>
                </a:ext>
              </a:extLst>
            </p:cNvPr>
            <p:cNvSpPr/>
            <p:nvPr/>
          </p:nvSpPr>
          <p:spPr>
            <a:xfrm>
              <a:off x="1756118" y="1948582"/>
              <a:ext cx="6583549" cy="2282579"/>
            </a:xfrm>
            <a:prstGeom prst="rect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B82D695F-0C11-4DCC-A436-D66772CEE45C}"/>
              </a:ext>
            </a:extLst>
          </p:cNvPr>
          <p:cNvSpPr txBox="1"/>
          <p:nvPr/>
        </p:nvSpPr>
        <p:spPr>
          <a:xfrm>
            <a:off x="3321732" y="3681873"/>
            <a:ext cx="1330814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0000CC"/>
                </a:solidFill>
                <a:latin typeface="+mn-ea"/>
              </a:rPr>
              <a:t>[</a:t>
            </a:r>
            <a:r>
              <a:rPr lang="ko-KR" altLang="en-US" sz="1100" b="1" dirty="0">
                <a:solidFill>
                  <a:srgbClr val="0000CC"/>
                </a:solidFill>
                <a:latin typeface="+mn-ea"/>
              </a:rPr>
              <a:t>요청결과 </a:t>
            </a:r>
            <a:r>
              <a:rPr lang="en-US" altLang="ko-KR" sz="1100" b="1" dirty="0">
                <a:solidFill>
                  <a:srgbClr val="0000CC"/>
                </a:solidFill>
                <a:latin typeface="+mn-ea"/>
              </a:rPr>
              <a:t>= </a:t>
            </a:r>
            <a:r>
              <a:rPr lang="ko-KR" altLang="en-US" sz="1100" b="1" dirty="0">
                <a:solidFill>
                  <a:srgbClr val="0000CC"/>
                </a:solidFill>
                <a:latin typeface="+mn-ea"/>
              </a:rPr>
              <a:t>승인</a:t>
            </a:r>
            <a:r>
              <a:rPr lang="en-US" altLang="ko-KR" sz="1100" b="1" dirty="0">
                <a:solidFill>
                  <a:srgbClr val="0000CC"/>
                </a:solidFill>
                <a:latin typeface="+mn-ea"/>
              </a:rPr>
              <a:t>]</a:t>
            </a: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12E56094-0459-4667-9E84-2211E079560A}"/>
              </a:ext>
            </a:extLst>
          </p:cNvPr>
          <p:cNvCxnSpPr/>
          <p:nvPr/>
        </p:nvCxnSpPr>
        <p:spPr>
          <a:xfrm>
            <a:off x="3131116" y="4166534"/>
            <a:ext cx="1727914" cy="102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4ED0959A-2219-403E-A34D-526CB73DFEB1}"/>
              </a:ext>
            </a:extLst>
          </p:cNvPr>
          <p:cNvSpPr txBox="1"/>
          <p:nvPr/>
        </p:nvSpPr>
        <p:spPr>
          <a:xfrm>
            <a:off x="3248669" y="4741285"/>
            <a:ext cx="15119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>
                <a:latin typeface="+mn-ea"/>
              </a:rPr>
              <a:t> 기기 개통 해지 실패</a:t>
            </a:r>
            <a:endParaRPr lang="en-US" altLang="ko-KR" sz="1100" b="1" dirty="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b="1" dirty="0">
                <a:latin typeface="+mn-ea"/>
              </a:rPr>
              <a:t>(</a:t>
            </a:r>
            <a:r>
              <a:rPr lang="ko-KR" altLang="en-US" sz="1100" b="1" dirty="0">
                <a:latin typeface="+mn-ea"/>
              </a:rPr>
              <a:t>전송 오류 </a:t>
            </a:r>
            <a:r>
              <a:rPr lang="ko-KR" altLang="en-US" sz="1100" b="1" dirty="0" err="1">
                <a:latin typeface="+mn-ea"/>
              </a:rPr>
              <a:t>메세지</a:t>
            </a:r>
            <a:r>
              <a:rPr lang="en-US" altLang="ko-KR" sz="1100" b="1" dirty="0">
                <a:latin typeface="+mn-ea"/>
              </a:rPr>
              <a:t>)</a:t>
            </a:r>
            <a:endParaRPr lang="ko-KR" altLang="en-US" sz="1100" b="1" dirty="0">
              <a:latin typeface="+mn-ea"/>
            </a:endParaRPr>
          </a:p>
          <a:p>
            <a:pPr algn="ctr"/>
            <a:endParaRPr lang="ko-KR" altLang="en-US" sz="1100" b="1" dirty="0">
              <a:latin typeface="+mn-ea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F11FB98-8E83-43A3-9ACB-E5C43096643E}"/>
              </a:ext>
            </a:extLst>
          </p:cNvPr>
          <p:cNvSpPr txBox="1"/>
          <p:nvPr/>
        </p:nvSpPr>
        <p:spPr>
          <a:xfrm>
            <a:off x="3305404" y="4536036"/>
            <a:ext cx="1330814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0000CC"/>
                </a:solidFill>
                <a:latin typeface="+mn-ea"/>
              </a:rPr>
              <a:t>[</a:t>
            </a:r>
            <a:r>
              <a:rPr lang="ko-KR" altLang="en-US" sz="1100" b="1" dirty="0">
                <a:solidFill>
                  <a:srgbClr val="0000CC"/>
                </a:solidFill>
                <a:latin typeface="+mn-ea"/>
              </a:rPr>
              <a:t>요청결과 </a:t>
            </a:r>
            <a:r>
              <a:rPr lang="en-US" altLang="ko-KR" sz="1100" b="1" dirty="0">
                <a:solidFill>
                  <a:srgbClr val="0000CC"/>
                </a:solidFill>
                <a:latin typeface="+mn-ea"/>
              </a:rPr>
              <a:t>= </a:t>
            </a:r>
            <a:r>
              <a:rPr lang="ko-KR" altLang="en-US" sz="1100" b="1" dirty="0">
                <a:solidFill>
                  <a:srgbClr val="0000CC"/>
                </a:solidFill>
                <a:latin typeface="+mn-ea"/>
              </a:rPr>
              <a:t>거부</a:t>
            </a:r>
            <a:r>
              <a:rPr lang="en-US" altLang="ko-KR" sz="1100" b="1" dirty="0">
                <a:solidFill>
                  <a:srgbClr val="0000CC"/>
                </a:solidFill>
                <a:latin typeface="+mn-ea"/>
              </a:rPr>
              <a:t>]</a:t>
            </a: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ADDF07EF-E218-4F10-B11E-42FF9FE7FEEE}"/>
              </a:ext>
            </a:extLst>
          </p:cNvPr>
          <p:cNvCxnSpPr/>
          <p:nvPr/>
        </p:nvCxnSpPr>
        <p:spPr>
          <a:xfrm>
            <a:off x="3128400" y="5046453"/>
            <a:ext cx="1727914" cy="102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F71261E7-FA91-419B-84B0-D584B3444144}"/>
              </a:ext>
            </a:extLst>
          </p:cNvPr>
          <p:cNvSpPr/>
          <p:nvPr/>
        </p:nvSpPr>
        <p:spPr>
          <a:xfrm>
            <a:off x="3005193" y="4180774"/>
            <a:ext cx="211426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90500" indent="-190500" algn="ctr" fontAlgn="base"/>
            <a:r>
              <a:rPr lang="en-US" altLang="ko-KR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(</a:t>
            </a:r>
            <a:r>
              <a:rPr lang="ko-KR" altLang="en-US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기기의 </a:t>
            </a:r>
            <a:r>
              <a:rPr lang="en-US" altLang="ko-KR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ID, </a:t>
            </a:r>
            <a:r>
              <a:rPr lang="ko-KR" altLang="en-US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환자 번호</a:t>
            </a:r>
            <a:r>
              <a:rPr lang="en-US" altLang="ko-KR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</a:t>
            </a:r>
          </a:p>
          <a:p>
            <a:pPr marL="190500" indent="-190500" algn="ctr" fontAlgn="base"/>
            <a:r>
              <a:rPr lang="en-US" altLang="ko-KR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기기 상태</a:t>
            </a:r>
            <a:r>
              <a:rPr lang="en-US" altLang="ko-KR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)</a:t>
            </a:r>
            <a:endParaRPr lang="ko-KR" altLang="en-US" sz="1100" b="1" kern="0">
              <a:solidFill>
                <a:srgbClr val="000000"/>
              </a:solidFill>
              <a:latin typeface="바탕" panose="02030600000101010101" pitchFamily="18" charset="-127"/>
            </a:endParaRPr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F6F2C07D-64BE-4CE6-8E33-D12922852450}"/>
              </a:ext>
            </a:extLst>
          </p:cNvPr>
          <p:cNvCxnSpPr/>
          <p:nvPr/>
        </p:nvCxnSpPr>
        <p:spPr>
          <a:xfrm>
            <a:off x="2725562" y="4578598"/>
            <a:ext cx="4375499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자유형: 도형 85">
            <a:extLst>
              <a:ext uri="{FF2B5EF4-FFF2-40B4-BE49-F238E27FC236}">
                <a16:creationId xmlns:a16="http://schemas.microsoft.com/office/drawing/2014/main" id="{2429D8B4-5C26-4FC5-AC9C-01EA3D90C664}"/>
              </a:ext>
            </a:extLst>
          </p:cNvPr>
          <p:cNvSpPr/>
          <p:nvPr/>
        </p:nvSpPr>
        <p:spPr>
          <a:xfrm>
            <a:off x="8074586" y="3718827"/>
            <a:ext cx="527538" cy="135996"/>
          </a:xfrm>
          <a:custGeom>
            <a:avLst/>
            <a:gdLst>
              <a:gd name="connsiteX0" fmla="*/ 527538 w 527538"/>
              <a:gd name="connsiteY0" fmla="*/ 0 h 307731"/>
              <a:gd name="connsiteX1" fmla="*/ 0 w 527538"/>
              <a:gd name="connsiteY1" fmla="*/ 0 h 307731"/>
              <a:gd name="connsiteX2" fmla="*/ 0 w 527538"/>
              <a:gd name="connsiteY2" fmla="*/ 307731 h 307731"/>
              <a:gd name="connsiteX3" fmla="*/ 474785 w 527538"/>
              <a:gd name="connsiteY3" fmla="*/ 307731 h 307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7538" h="307731">
                <a:moveTo>
                  <a:pt x="527538" y="0"/>
                </a:moveTo>
                <a:lnTo>
                  <a:pt x="0" y="0"/>
                </a:lnTo>
                <a:lnTo>
                  <a:pt x="0" y="307731"/>
                </a:lnTo>
                <a:lnTo>
                  <a:pt x="474785" y="307731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279D29B-766A-4FBB-A173-B7AC648589E9}"/>
              </a:ext>
            </a:extLst>
          </p:cNvPr>
          <p:cNvSpPr txBox="1"/>
          <p:nvPr/>
        </p:nvSpPr>
        <p:spPr>
          <a:xfrm>
            <a:off x="6948839" y="3612193"/>
            <a:ext cx="11304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ko-KR" altLang="en-US" sz="1100" b="1">
                <a:latin typeface="+mn-ea"/>
              </a:rPr>
              <a:t>개통 정보 삭제</a:t>
            </a:r>
            <a:endParaRPr lang="en-US" altLang="ko-KR" sz="1100" b="1" dirty="0">
              <a:latin typeface="+mn-ea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B8CF96A0-C13F-402E-8549-7E9B74BEEF0A}"/>
              </a:ext>
            </a:extLst>
          </p:cNvPr>
          <p:cNvSpPr/>
          <p:nvPr/>
        </p:nvSpPr>
        <p:spPr>
          <a:xfrm>
            <a:off x="4354568" y="1415668"/>
            <a:ext cx="1662072" cy="34765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CED4ED8-7569-4C56-A6E3-BFB04D1A6157}"/>
              </a:ext>
            </a:extLst>
          </p:cNvPr>
          <p:cNvSpPr txBox="1"/>
          <p:nvPr/>
        </p:nvSpPr>
        <p:spPr>
          <a:xfrm>
            <a:off x="4264177" y="1465507"/>
            <a:ext cx="17940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/>
              <a:t> 환자 식별기기 개통 해지</a:t>
            </a:r>
            <a:endParaRPr lang="ko-KR" altLang="en-US" sz="1100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72EA2D8D-6A2F-49EF-B2BD-4E5F801CF5F6}"/>
              </a:ext>
            </a:extLst>
          </p:cNvPr>
          <p:cNvSpPr/>
          <p:nvPr/>
        </p:nvSpPr>
        <p:spPr>
          <a:xfrm>
            <a:off x="2705479" y="3055404"/>
            <a:ext cx="247674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90500" indent="-190500" algn="ctr" fontAlgn="base"/>
            <a:r>
              <a:rPr lang="en-US" altLang="ko-KR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(</a:t>
            </a:r>
            <a:r>
              <a:rPr lang="ko-KR" altLang="en-US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기기의 </a:t>
            </a:r>
            <a:r>
              <a:rPr lang="en-US" altLang="ko-KR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ID,  </a:t>
            </a:r>
            <a:r>
              <a:rPr lang="ko-KR" altLang="en-US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환자 번호</a:t>
            </a:r>
            <a:r>
              <a:rPr lang="en-US" altLang="ko-KR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)</a:t>
            </a:r>
            <a:endParaRPr lang="ko-KR" altLang="en-US" sz="1100" b="1" kern="0" spc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5CEB706D-7330-45B5-88F2-90F02C577764}"/>
              </a:ext>
            </a:extLst>
          </p:cNvPr>
          <p:cNvSpPr/>
          <p:nvPr/>
        </p:nvSpPr>
        <p:spPr>
          <a:xfrm>
            <a:off x="4553947" y="3159773"/>
            <a:ext cx="247674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90500" indent="-190500" algn="ctr" fontAlgn="base"/>
            <a:r>
              <a:rPr lang="en-US" altLang="ko-KR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(</a:t>
            </a:r>
            <a:r>
              <a:rPr lang="ko-KR" altLang="en-US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기기의 </a:t>
            </a:r>
            <a:r>
              <a:rPr lang="en-US" altLang="ko-KR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ID,  </a:t>
            </a:r>
            <a:r>
              <a:rPr lang="ko-KR" altLang="en-US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환자 번호</a:t>
            </a:r>
            <a:r>
              <a:rPr lang="en-US" altLang="ko-KR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)</a:t>
            </a:r>
            <a:endParaRPr lang="ko-KR" altLang="en-US" sz="1100" b="1" kern="0">
              <a:solidFill>
                <a:srgbClr val="000000"/>
              </a:solidFill>
              <a:latin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3009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EB12616A-623E-4301-97F9-627893953348}"/>
              </a:ext>
            </a:extLst>
          </p:cNvPr>
          <p:cNvCxnSpPr>
            <a:stCxn id="10" idx="1"/>
            <a:endCxn id="41" idx="3"/>
          </p:cNvCxnSpPr>
          <p:nvPr/>
        </p:nvCxnSpPr>
        <p:spPr>
          <a:xfrm rot="10800000" flipH="1" flipV="1">
            <a:off x="1127573" y="1495638"/>
            <a:ext cx="324618" cy="4018530"/>
          </a:xfrm>
          <a:prstGeom prst="bentConnector3">
            <a:avLst>
              <a:gd name="adj1" fmla="val -151512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52EBDE0-95E3-4EC9-A11C-13646801211D}"/>
              </a:ext>
            </a:extLst>
          </p:cNvPr>
          <p:cNvSpPr txBox="1"/>
          <p:nvPr/>
        </p:nvSpPr>
        <p:spPr>
          <a:xfrm>
            <a:off x="7566097" y="6054168"/>
            <a:ext cx="1742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반응형 포스터 기기</a:t>
            </a:r>
            <a:endParaRPr lang="en-US" altLang="ko-KR" dirty="0"/>
          </a:p>
        </p:txBody>
      </p:sp>
      <p:pic>
        <p:nvPicPr>
          <p:cNvPr id="26" name="Picture 2" descr="관련 이미지">
            <a:extLst>
              <a:ext uri="{FF2B5EF4-FFF2-40B4-BE49-F238E27FC236}">
                <a16:creationId xmlns:a16="http://schemas.microsoft.com/office/drawing/2014/main" id="{CB9F5969-2A63-48C9-8295-471174534E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7118" y="4136520"/>
            <a:ext cx="1892212" cy="1892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관련 이미지">
            <a:extLst>
              <a:ext uri="{FF2B5EF4-FFF2-40B4-BE49-F238E27FC236}">
                <a16:creationId xmlns:a16="http://schemas.microsoft.com/office/drawing/2014/main" id="{500C4999-D13D-40F5-9145-F801AAA50311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27000" y1="23659" x2="45000" y2="54634"/>
                        <a14:foregroundMark x1="28800" y1="14878" x2="45000" y2="48049"/>
                        <a14:foregroundMark x1="74000" y1="39268" x2="75800" y2="6122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6373" y="952388"/>
            <a:ext cx="1415422" cy="1415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791A014-0277-4545-982E-E8921AC12B23}"/>
              </a:ext>
            </a:extLst>
          </p:cNvPr>
          <p:cNvSpPr/>
          <p:nvPr/>
        </p:nvSpPr>
        <p:spPr>
          <a:xfrm>
            <a:off x="4797501" y="2204967"/>
            <a:ext cx="17331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/>
              <a:t>통합 관리 서버</a:t>
            </a:r>
          </a:p>
        </p:txBody>
      </p:sp>
      <p:pic>
        <p:nvPicPr>
          <p:cNvPr id="6" name="Picture 2" descr="관리자에 대한 이미지 검색결과">
            <a:extLst>
              <a:ext uri="{FF2B5EF4-FFF2-40B4-BE49-F238E27FC236}">
                <a16:creationId xmlns:a16="http://schemas.microsoft.com/office/drawing/2014/main" id="{CA1825A7-5BB2-4AFA-B694-8A9E150625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244872" y="955638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08515CF-8287-4038-B2CF-D538F75F88F8}"/>
              </a:ext>
            </a:extLst>
          </p:cNvPr>
          <p:cNvSpPr txBox="1"/>
          <p:nvPr/>
        </p:nvSpPr>
        <p:spPr>
          <a:xfrm>
            <a:off x="9319330" y="2035638"/>
            <a:ext cx="1079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관리자</a:t>
            </a:r>
            <a:endParaRPr lang="en-US" altLang="ko-KR" dirty="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D75A2C0C-A5E3-471C-88CE-87ED46F2E742}"/>
              </a:ext>
            </a:extLst>
          </p:cNvPr>
          <p:cNvCxnSpPr>
            <a:cxnSpLocks/>
          </p:cNvCxnSpPr>
          <p:nvPr/>
        </p:nvCxnSpPr>
        <p:spPr>
          <a:xfrm flipH="1">
            <a:off x="6451515" y="1468582"/>
            <a:ext cx="266007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7CCB763-A62D-4DFA-8D73-76E5D345FDBE}"/>
              </a:ext>
            </a:extLst>
          </p:cNvPr>
          <p:cNvSpPr txBox="1"/>
          <p:nvPr/>
        </p:nvSpPr>
        <p:spPr>
          <a:xfrm>
            <a:off x="6483920" y="1444480"/>
            <a:ext cx="2795958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1) </a:t>
            </a:r>
            <a:r>
              <a:rPr lang="ko-KR" altLang="en-US"/>
              <a:t>기기 정보 등록 </a:t>
            </a:r>
            <a:r>
              <a:rPr lang="en-US" altLang="ko-KR"/>
              <a:t>/ </a:t>
            </a:r>
            <a:r>
              <a:rPr lang="ko-KR" altLang="en-US"/>
              <a:t>관리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2) </a:t>
            </a:r>
            <a:r>
              <a:rPr lang="ko-KR" altLang="en-US"/>
              <a:t>의료진 계정 등록</a:t>
            </a:r>
            <a:r>
              <a:rPr lang="en-US" altLang="ko-KR"/>
              <a:t>/</a:t>
            </a:r>
            <a:r>
              <a:rPr lang="ko-KR" altLang="en-US"/>
              <a:t>관리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3) </a:t>
            </a:r>
            <a:r>
              <a:rPr lang="ko-KR" altLang="en-US"/>
              <a:t>포스터 기기 개통</a:t>
            </a:r>
          </a:p>
        </p:txBody>
      </p:sp>
      <p:pic>
        <p:nvPicPr>
          <p:cNvPr id="10" name="Picture 4" descr="관련 이미지">
            <a:extLst>
              <a:ext uri="{FF2B5EF4-FFF2-40B4-BE49-F238E27FC236}">
                <a16:creationId xmlns:a16="http://schemas.microsoft.com/office/drawing/2014/main" id="{4BF3668F-1C07-40EA-8B85-F1602B5DDE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573" y="955638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CDEF6D-7727-47DA-BC5B-9032BF940C4C}"/>
              </a:ext>
            </a:extLst>
          </p:cNvPr>
          <p:cNvSpPr txBox="1"/>
          <p:nvPr/>
        </p:nvSpPr>
        <p:spPr>
          <a:xfrm>
            <a:off x="1174322" y="2035638"/>
            <a:ext cx="1079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의료진</a:t>
            </a:r>
            <a:endParaRPr lang="en-US" altLang="ko-KR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0AE5837-1206-496A-9D1B-0E39B7A39282}"/>
              </a:ext>
            </a:extLst>
          </p:cNvPr>
          <p:cNvCxnSpPr>
            <a:cxnSpLocks/>
          </p:cNvCxnSpPr>
          <p:nvPr/>
        </p:nvCxnSpPr>
        <p:spPr>
          <a:xfrm>
            <a:off x="2207573" y="1468582"/>
            <a:ext cx="266007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84C4EC8-B6D1-4843-BDBE-B8F102BCEDF1}"/>
              </a:ext>
            </a:extLst>
          </p:cNvPr>
          <p:cNvSpPr txBox="1"/>
          <p:nvPr/>
        </p:nvSpPr>
        <p:spPr>
          <a:xfrm>
            <a:off x="2171679" y="1444480"/>
            <a:ext cx="27286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4) </a:t>
            </a:r>
            <a:r>
              <a:rPr lang="ko-KR" altLang="en-US"/>
              <a:t>환자 정보 등록 </a:t>
            </a:r>
            <a:r>
              <a:rPr lang="en-US" altLang="ko-KR"/>
              <a:t>/ </a:t>
            </a:r>
            <a:r>
              <a:rPr lang="ko-KR" altLang="en-US"/>
              <a:t>관리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5) </a:t>
            </a:r>
            <a:r>
              <a:rPr lang="ko-KR" altLang="en-US"/>
              <a:t>환자 식별기기 개통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B98301-60F8-45B3-89EB-83C9222D6E12}"/>
              </a:ext>
            </a:extLst>
          </p:cNvPr>
          <p:cNvSpPr txBox="1"/>
          <p:nvPr/>
        </p:nvSpPr>
        <p:spPr>
          <a:xfrm>
            <a:off x="4867647" y="2620466"/>
            <a:ext cx="24567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/>
              <a:t>기기정보 </a:t>
            </a:r>
            <a:r>
              <a:rPr lang="en-US" altLang="ko-KR" b="1"/>
              <a:t>DB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/>
              <a:t>의료진정보 </a:t>
            </a:r>
            <a:r>
              <a:rPr lang="en-US" altLang="ko-KR" b="1"/>
              <a:t>DB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/>
              <a:t>환자정보 </a:t>
            </a:r>
            <a:r>
              <a:rPr lang="en-US" altLang="ko-KR" b="1"/>
              <a:t>DB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1594C38-F58D-42FD-AE10-25B9540A4C85}"/>
              </a:ext>
            </a:extLst>
          </p:cNvPr>
          <p:cNvSpPr txBox="1"/>
          <p:nvPr/>
        </p:nvSpPr>
        <p:spPr>
          <a:xfrm>
            <a:off x="943326" y="2404970"/>
            <a:ext cx="27286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/>
              <a:t>이름 </a:t>
            </a:r>
            <a:r>
              <a:rPr lang="en-US" altLang="ko-KR" b="1"/>
              <a:t>: </a:t>
            </a:r>
            <a:r>
              <a:rPr lang="ko-KR" altLang="en-US" b="1"/>
              <a:t>김의사</a:t>
            </a:r>
            <a:endParaRPr lang="en-US" altLang="ko-KR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/>
              <a:t>id : docKim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/>
              <a:t>pw : ********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/>
              <a:t>진료과 </a:t>
            </a:r>
            <a:r>
              <a:rPr lang="en-US" altLang="ko-KR" b="1"/>
              <a:t>: </a:t>
            </a:r>
            <a:r>
              <a:rPr lang="ko-KR" altLang="en-US" b="1"/>
              <a:t>운동재활과</a:t>
            </a:r>
            <a:endParaRPr lang="en-US" altLang="ko-KR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/>
              <a:t>HP : 010-0000-0000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/>
              <a:t>주소 </a:t>
            </a:r>
            <a:r>
              <a:rPr lang="en-US" altLang="ko-KR" b="1"/>
              <a:t>:</a:t>
            </a:r>
            <a:r>
              <a:rPr lang="ko-KR" altLang="en-US" b="1"/>
              <a:t>경기도 성북구</a:t>
            </a:r>
            <a:endParaRPr lang="en-US" altLang="ko-KR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/>
              <a:t>생일 </a:t>
            </a:r>
            <a:r>
              <a:rPr lang="en-US" altLang="ko-KR" b="1"/>
              <a:t>: 1975.02.10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DC1B88D-34FA-4BA6-86D4-7AA4E719B06B}"/>
              </a:ext>
            </a:extLst>
          </p:cNvPr>
          <p:cNvSpPr txBox="1"/>
          <p:nvPr/>
        </p:nvSpPr>
        <p:spPr>
          <a:xfrm>
            <a:off x="9244872" y="2404970"/>
            <a:ext cx="27286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/>
              <a:t>이름 </a:t>
            </a:r>
            <a:r>
              <a:rPr lang="en-US" altLang="ko-KR" b="1"/>
              <a:t>: </a:t>
            </a:r>
            <a:r>
              <a:rPr lang="ko-KR" altLang="en-US" b="1"/>
              <a:t>관리자</a:t>
            </a:r>
            <a:endParaRPr lang="en-US" altLang="ko-KR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/>
              <a:t>id : admin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/>
              <a:t>pw : admin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9ED435A-AAD3-44EA-8220-A0A98A6C351A}"/>
              </a:ext>
            </a:extLst>
          </p:cNvPr>
          <p:cNvSpPr txBox="1"/>
          <p:nvPr/>
        </p:nvSpPr>
        <p:spPr>
          <a:xfrm>
            <a:off x="8727783" y="4343962"/>
            <a:ext cx="27286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/>
              <a:t>기기 </a:t>
            </a:r>
            <a:r>
              <a:rPr lang="en-US" altLang="ko-KR" b="1"/>
              <a:t>ID : APD01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/>
              <a:t>기기 버젼 </a:t>
            </a:r>
            <a:r>
              <a:rPr lang="en-US" altLang="ko-KR" b="1"/>
              <a:t>: 1.0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/>
              <a:t>설치장소 </a:t>
            </a:r>
            <a:r>
              <a:rPr lang="en-US" altLang="ko-KR" b="1"/>
              <a:t>: 2</a:t>
            </a:r>
            <a:r>
              <a:rPr lang="ko-KR" altLang="en-US" b="1"/>
              <a:t>층 로비</a:t>
            </a:r>
            <a:endParaRPr lang="en-US" altLang="ko-KR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/>
              <a:t>IP</a:t>
            </a:r>
            <a:r>
              <a:rPr lang="ko-KR" altLang="en-US" b="1"/>
              <a:t>주소 </a:t>
            </a:r>
            <a:r>
              <a:rPr lang="en-US" altLang="ko-KR" b="1"/>
              <a:t>: 192.0.x.xxx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/>
              <a:t>상태 </a:t>
            </a:r>
            <a:r>
              <a:rPr lang="en-US" altLang="ko-KR" b="1"/>
              <a:t>: </a:t>
            </a:r>
            <a:r>
              <a:rPr lang="ko-KR" altLang="en-US" b="1"/>
              <a:t>비활성</a:t>
            </a:r>
            <a:endParaRPr lang="en-US" altLang="ko-KR" b="1"/>
          </a:p>
        </p:txBody>
      </p:sp>
      <p:sp>
        <p:nvSpPr>
          <p:cNvPr id="33" name="자유형: 도형 32">
            <a:extLst>
              <a:ext uri="{FF2B5EF4-FFF2-40B4-BE49-F238E27FC236}">
                <a16:creationId xmlns:a16="http://schemas.microsoft.com/office/drawing/2014/main" id="{577D56D3-9244-4878-9AF0-D267947EE338}"/>
              </a:ext>
            </a:extLst>
          </p:cNvPr>
          <p:cNvSpPr/>
          <p:nvPr/>
        </p:nvSpPr>
        <p:spPr>
          <a:xfrm flipH="1">
            <a:off x="5777344" y="3532909"/>
            <a:ext cx="2235841" cy="1898073"/>
          </a:xfrm>
          <a:custGeom>
            <a:avLst/>
            <a:gdLst>
              <a:gd name="connsiteX0" fmla="*/ 1233054 w 1233054"/>
              <a:gd name="connsiteY0" fmla="*/ 0 h 1898073"/>
              <a:gd name="connsiteX1" fmla="*/ 1233054 w 1233054"/>
              <a:gd name="connsiteY1" fmla="*/ 1898073 h 1898073"/>
              <a:gd name="connsiteX2" fmla="*/ 0 w 1233054"/>
              <a:gd name="connsiteY2" fmla="*/ 1898073 h 1898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33054" h="1898073">
                <a:moveTo>
                  <a:pt x="1233054" y="0"/>
                </a:moveTo>
                <a:lnTo>
                  <a:pt x="1233054" y="1898073"/>
                </a:lnTo>
                <a:lnTo>
                  <a:pt x="0" y="1898073"/>
                </a:ln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ㅌ</a:t>
            </a:r>
          </a:p>
        </p:txBody>
      </p:sp>
      <p:pic>
        <p:nvPicPr>
          <p:cNvPr id="41" name="Picture 2" descr="환자 아이콘에 대한 이미지 검색결과">
            <a:extLst>
              <a:ext uri="{FF2B5EF4-FFF2-40B4-BE49-F238E27FC236}">
                <a16:creationId xmlns:a16="http://schemas.microsoft.com/office/drawing/2014/main" id="{C5811CAA-FB3C-4309-ACF6-68596C780F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452191" y="4974168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1F428D19-1F16-4E08-B23F-DF2E28F29133}"/>
              </a:ext>
            </a:extLst>
          </p:cNvPr>
          <p:cNvSpPr txBox="1"/>
          <p:nvPr/>
        </p:nvSpPr>
        <p:spPr>
          <a:xfrm>
            <a:off x="1432451" y="6093851"/>
            <a:ext cx="990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환자</a:t>
            </a:r>
            <a:r>
              <a:rPr lang="en-US" altLang="ko-KR"/>
              <a:t> </a:t>
            </a:r>
            <a:endParaRPr lang="en-US" altLang="ko-KR" dirty="0"/>
          </a:p>
        </p:txBody>
      </p:sp>
      <p:pic>
        <p:nvPicPr>
          <p:cNvPr id="43" name="Picture 2" descr="라즈베리파이 3에 대한 이미지 검색결과">
            <a:extLst>
              <a:ext uri="{FF2B5EF4-FFF2-40B4-BE49-F238E27FC236}">
                <a16:creationId xmlns:a16="http://schemas.microsoft.com/office/drawing/2014/main" id="{A3D36CC7-6452-47E4-BEE1-19890D4E42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49" y="4623530"/>
            <a:ext cx="839327" cy="440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D8EBF011-A0EE-4D93-97AF-1A5D93957250}"/>
              </a:ext>
            </a:extLst>
          </p:cNvPr>
          <p:cNvSpPr txBox="1"/>
          <p:nvPr/>
        </p:nvSpPr>
        <p:spPr>
          <a:xfrm>
            <a:off x="2695585" y="5006084"/>
            <a:ext cx="27286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/>
              <a:t>이름 </a:t>
            </a:r>
            <a:r>
              <a:rPr lang="en-US" altLang="ko-KR" b="1"/>
              <a:t>: </a:t>
            </a:r>
            <a:r>
              <a:rPr lang="ko-KR" altLang="en-US" b="1"/>
              <a:t>김환자</a:t>
            </a:r>
            <a:endParaRPr lang="en-US" altLang="ko-KR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/>
              <a:t>환자번호 </a:t>
            </a:r>
            <a:r>
              <a:rPr lang="en-US" altLang="ko-KR" b="1"/>
              <a:t>: P0122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/>
              <a:t>병명 </a:t>
            </a:r>
            <a:r>
              <a:rPr lang="en-US" altLang="ko-KR" b="1"/>
              <a:t>: </a:t>
            </a:r>
            <a:r>
              <a:rPr lang="ko-KR" altLang="en-US" b="1"/>
              <a:t>간암</a:t>
            </a:r>
            <a:endParaRPr lang="en-US" altLang="ko-KR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/>
              <a:t>상태 </a:t>
            </a:r>
            <a:r>
              <a:rPr lang="en-US" altLang="ko-KR" b="1"/>
              <a:t>: </a:t>
            </a:r>
            <a:r>
              <a:rPr lang="ko-KR" altLang="en-US" b="1"/>
              <a:t>수술 후 회복중</a:t>
            </a:r>
            <a:endParaRPr lang="en-US" altLang="ko-KR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/>
              <a:t>운동량 </a:t>
            </a:r>
            <a:r>
              <a:rPr lang="en-US" altLang="ko-KR" b="1"/>
              <a:t>: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/>
              <a:t>식별기기</a:t>
            </a:r>
            <a:r>
              <a:rPr lang="en-US" altLang="ko-KR" b="1"/>
              <a:t>ID : null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C4CC30A-518D-4FBB-8012-0E4A9E0B1BF8}"/>
              </a:ext>
            </a:extLst>
          </p:cNvPr>
          <p:cNvSpPr/>
          <p:nvPr/>
        </p:nvSpPr>
        <p:spPr>
          <a:xfrm>
            <a:off x="982246" y="4556102"/>
            <a:ext cx="1646605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5.1) </a:t>
            </a:r>
            <a:r>
              <a:rPr lang="ko-KR" altLang="en-US"/>
              <a:t>기기 지급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14D380C-8B73-4C96-A662-FC5E7A66B456}"/>
              </a:ext>
            </a:extLst>
          </p:cNvPr>
          <p:cNvSpPr/>
          <p:nvPr/>
        </p:nvSpPr>
        <p:spPr>
          <a:xfrm>
            <a:off x="6147966" y="4907450"/>
            <a:ext cx="1877437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3.1) </a:t>
            </a:r>
            <a:r>
              <a:rPr lang="ko-KR" altLang="en-US"/>
              <a:t>기기 활성화</a:t>
            </a:r>
          </a:p>
        </p:txBody>
      </p:sp>
    </p:spTree>
    <p:extLst>
      <p:ext uri="{BB962C8B-B14F-4D97-AF65-F5344CB8AC3E}">
        <p14:creationId xmlns:p14="http://schemas.microsoft.com/office/powerpoint/2010/main" val="4973264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Box 66">
            <a:extLst>
              <a:ext uri="{FF2B5EF4-FFF2-40B4-BE49-F238E27FC236}">
                <a16:creationId xmlns:a16="http://schemas.microsoft.com/office/drawing/2014/main" id="{CE251AB3-DB4E-4735-B75F-3150A14FF89E}"/>
              </a:ext>
            </a:extLst>
          </p:cNvPr>
          <p:cNvSpPr txBox="1"/>
          <p:nvPr/>
        </p:nvSpPr>
        <p:spPr>
          <a:xfrm>
            <a:off x="3499715" y="3744860"/>
            <a:ext cx="1130438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>
                <a:latin typeface="+mn-ea"/>
              </a:rPr>
              <a:t>환자 식별 성공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CA1F80FA-31C2-45F2-9458-BA56CC5B2710}"/>
              </a:ext>
            </a:extLst>
          </p:cNvPr>
          <p:cNvSpPr/>
          <p:nvPr/>
        </p:nvSpPr>
        <p:spPr>
          <a:xfrm>
            <a:off x="4292074" y="1348288"/>
            <a:ext cx="3172036" cy="6253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482407A0-1984-4D66-8204-41F136BE8705}"/>
              </a:ext>
            </a:extLst>
          </p:cNvPr>
          <p:cNvCxnSpPr/>
          <p:nvPr/>
        </p:nvCxnSpPr>
        <p:spPr>
          <a:xfrm>
            <a:off x="3089582" y="1972197"/>
            <a:ext cx="2736" cy="3608432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DCAF26C3-2E12-4A8D-A382-4CA756B1000F}"/>
              </a:ext>
            </a:extLst>
          </p:cNvPr>
          <p:cNvCxnSpPr/>
          <p:nvPr/>
        </p:nvCxnSpPr>
        <p:spPr>
          <a:xfrm>
            <a:off x="4974447" y="1866272"/>
            <a:ext cx="16414" cy="3714357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F147A9C2-60A3-4DAF-8744-CD8FC79B667B}"/>
              </a:ext>
            </a:extLst>
          </p:cNvPr>
          <p:cNvCxnSpPr/>
          <p:nvPr/>
        </p:nvCxnSpPr>
        <p:spPr>
          <a:xfrm>
            <a:off x="6800251" y="1961390"/>
            <a:ext cx="9880" cy="3619239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8C5C3B44-0BFB-4698-B7BC-930CAE96868C}"/>
              </a:ext>
            </a:extLst>
          </p:cNvPr>
          <p:cNvSpPr/>
          <p:nvPr/>
        </p:nvSpPr>
        <p:spPr>
          <a:xfrm>
            <a:off x="3067529" y="2891876"/>
            <a:ext cx="66338" cy="24726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4E95ED50-AC89-4A56-87BC-48710E748390}"/>
              </a:ext>
            </a:extLst>
          </p:cNvPr>
          <p:cNvCxnSpPr/>
          <p:nvPr/>
        </p:nvCxnSpPr>
        <p:spPr>
          <a:xfrm>
            <a:off x="3133867" y="3159474"/>
            <a:ext cx="1747441" cy="105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그룹 38">
            <a:extLst>
              <a:ext uri="{FF2B5EF4-FFF2-40B4-BE49-F238E27FC236}">
                <a16:creationId xmlns:a16="http://schemas.microsoft.com/office/drawing/2014/main" id="{692D3033-772D-4174-A535-B01A74639C19}"/>
              </a:ext>
            </a:extLst>
          </p:cNvPr>
          <p:cNvGrpSpPr/>
          <p:nvPr/>
        </p:nvGrpSpPr>
        <p:grpSpPr>
          <a:xfrm>
            <a:off x="2584648" y="2368323"/>
            <a:ext cx="4780917" cy="3098801"/>
            <a:chOff x="1755438" y="1925448"/>
            <a:chExt cx="6584229" cy="2305713"/>
          </a:xfrm>
        </p:grpSpPr>
        <p:grpSp>
          <p:nvGrpSpPr>
            <p:cNvPr id="75" name="그룹 39">
              <a:extLst>
                <a:ext uri="{FF2B5EF4-FFF2-40B4-BE49-F238E27FC236}">
                  <a16:creationId xmlns:a16="http://schemas.microsoft.com/office/drawing/2014/main" id="{71EFCD13-629A-40DA-B7A8-D44951EA3C0C}"/>
                </a:ext>
              </a:extLst>
            </p:cNvPr>
            <p:cNvGrpSpPr/>
            <p:nvPr/>
          </p:nvGrpSpPr>
          <p:grpSpPr>
            <a:xfrm>
              <a:off x="1756119" y="1952131"/>
              <a:ext cx="713077" cy="216465"/>
              <a:chOff x="1797898" y="4125592"/>
              <a:chExt cx="713077" cy="216465"/>
            </a:xfrm>
          </p:grpSpPr>
          <p:cxnSp>
            <p:nvCxnSpPr>
              <p:cNvPr id="78" name="직선 연결선 77">
                <a:extLst>
                  <a:ext uri="{FF2B5EF4-FFF2-40B4-BE49-F238E27FC236}">
                    <a16:creationId xmlns:a16="http://schemas.microsoft.com/office/drawing/2014/main" id="{55447B35-6D82-4B2A-9EB3-9DA288A030F7}"/>
                  </a:ext>
                </a:extLst>
              </p:cNvPr>
              <p:cNvCxnSpPr/>
              <p:nvPr/>
            </p:nvCxnSpPr>
            <p:spPr>
              <a:xfrm>
                <a:off x="1797898" y="4341499"/>
                <a:ext cx="548724" cy="5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직선 연결선 78">
                <a:extLst>
                  <a:ext uri="{FF2B5EF4-FFF2-40B4-BE49-F238E27FC236}">
                    <a16:creationId xmlns:a16="http://schemas.microsoft.com/office/drawing/2014/main" id="{95EB2D91-B503-49F7-8F8F-F4441D197E8F}"/>
                  </a:ext>
                </a:extLst>
              </p:cNvPr>
              <p:cNvCxnSpPr/>
              <p:nvPr/>
            </p:nvCxnSpPr>
            <p:spPr>
              <a:xfrm>
                <a:off x="2510559" y="4125592"/>
                <a:ext cx="416" cy="11029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직선 연결선 79">
                <a:extLst>
                  <a:ext uri="{FF2B5EF4-FFF2-40B4-BE49-F238E27FC236}">
                    <a16:creationId xmlns:a16="http://schemas.microsoft.com/office/drawing/2014/main" id="{7B2E862D-C143-43C7-8754-DBBF8763B78C}"/>
                  </a:ext>
                </a:extLst>
              </p:cNvPr>
              <p:cNvCxnSpPr/>
              <p:nvPr/>
            </p:nvCxnSpPr>
            <p:spPr>
              <a:xfrm flipV="1">
                <a:off x="2346622" y="4236249"/>
                <a:ext cx="163392" cy="10525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100A04B6-DF2F-4D3F-A4F1-A255CD9B448C}"/>
                </a:ext>
              </a:extLst>
            </p:cNvPr>
            <p:cNvSpPr txBox="1"/>
            <p:nvPr/>
          </p:nvSpPr>
          <p:spPr>
            <a:xfrm>
              <a:off x="1755438" y="1925448"/>
              <a:ext cx="4764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opt</a:t>
              </a:r>
              <a:endParaRPr lang="ko-KR" altLang="en-US" sz="1400" dirty="0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834D911D-0333-460B-B4F6-97B0F44FE0C4}"/>
                </a:ext>
              </a:extLst>
            </p:cNvPr>
            <p:cNvSpPr/>
            <p:nvPr/>
          </p:nvSpPr>
          <p:spPr>
            <a:xfrm>
              <a:off x="1756118" y="1948582"/>
              <a:ext cx="6583549" cy="2282579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1" name="타원 80">
            <a:extLst>
              <a:ext uri="{FF2B5EF4-FFF2-40B4-BE49-F238E27FC236}">
                <a16:creationId xmlns:a16="http://schemas.microsoft.com/office/drawing/2014/main" id="{A812F16D-FA11-4A15-A909-D6978144B418}"/>
              </a:ext>
            </a:extLst>
          </p:cNvPr>
          <p:cNvSpPr/>
          <p:nvPr/>
        </p:nvSpPr>
        <p:spPr>
          <a:xfrm>
            <a:off x="2974794" y="1346896"/>
            <a:ext cx="148722" cy="16499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91C0BE97-C6CC-49E0-9A7A-591B035CD165}"/>
              </a:ext>
            </a:extLst>
          </p:cNvPr>
          <p:cNvCxnSpPr/>
          <p:nvPr/>
        </p:nvCxnSpPr>
        <p:spPr>
          <a:xfrm flipV="1">
            <a:off x="2928982" y="1585322"/>
            <a:ext cx="266700" cy="95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E4108909-77C6-4AF1-A438-224710BF3EC7}"/>
              </a:ext>
            </a:extLst>
          </p:cNvPr>
          <p:cNvCxnSpPr/>
          <p:nvPr/>
        </p:nvCxnSpPr>
        <p:spPr>
          <a:xfrm flipH="1">
            <a:off x="3062332" y="1512087"/>
            <a:ext cx="3175" cy="1655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3D3B3BD3-F19F-49D0-8E77-930822EBA721}"/>
              </a:ext>
            </a:extLst>
          </p:cNvPr>
          <p:cNvCxnSpPr/>
          <p:nvPr/>
        </p:nvCxnSpPr>
        <p:spPr>
          <a:xfrm flipV="1">
            <a:off x="2974794" y="1677608"/>
            <a:ext cx="87538" cy="1341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C8BF3C24-2E24-44DC-995A-8E059E2A8E37}"/>
              </a:ext>
            </a:extLst>
          </p:cNvPr>
          <p:cNvCxnSpPr/>
          <p:nvPr/>
        </p:nvCxnSpPr>
        <p:spPr>
          <a:xfrm>
            <a:off x="3062332" y="1687588"/>
            <a:ext cx="133350" cy="1241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6D1DC4A8-7C5B-42E2-AEE6-B9C843EF4F31}"/>
              </a:ext>
            </a:extLst>
          </p:cNvPr>
          <p:cNvSpPr txBox="1"/>
          <p:nvPr/>
        </p:nvSpPr>
        <p:spPr>
          <a:xfrm>
            <a:off x="2516307" y="1795135"/>
            <a:ext cx="10807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>
                <a:latin typeface="+mn-ea"/>
              </a:rPr>
              <a:t>환자 식별기기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208FDB7-B677-45EA-BCAE-64302C1BC8F0}"/>
              </a:ext>
            </a:extLst>
          </p:cNvPr>
          <p:cNvSpPr txBox="1"/>
          <p:nvPr/>
        </p:nvSpPr>
        <p:spPr>
          <a:xfrm>
            <a:off x="3322525" y="2941332"/>
            <a:ext cx="11801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>
                <a:latin typeface="+mn-ea"/>
              </a:rPr>
              <a:t> 식별 정보 전송</a:t>
            </a:r>
            <a:endParaRPr lang="en-US" altLang="ko-KR" sz="1100" b="1" dirty="0">
              <a:latin typeface="+mn-ea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DBC9B72-32D3-4322-9B9E-8286BCC993F4}"/>
              </a:ext>
            </a:extLst>
          </p:cNvPr>
          <p:cNvSpPr txBox="1"/>
          <p:nvPr/>
        </p:nvSpPr>
        <p:spPr>
          <a:xfrm>
            <a:off x="5419205" y="3011763"/>
            <a:ext cx="11304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ko-KR" altLang="en-US" sz="1100" b="1">
                <a:latin typeface="+mn-ea"/>
              </a:rPr>
              <a:t>환자 정보 요청</a:t>
            </a:r>
            <a:endParaRPr lang="en-US" altLang="ko-KR" sz="1100" b="1" dirty="0">
              <a:latin typeface="+mn-ea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05EBE47C-4BCF-4339-9B67-D7E31029862D}"/>
              </a:ext>
            </a:extLst>
          </p:cNvPr>
          <p:cNvSpPr/>
          <p:nvPr/>
        </p:nvSpPr>
        <p:spPr>
          <a:xfrm>
            <a:off x="4407145" y="1486006"/>
            <a:ext cx="1484032" cy="34765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B8B3D96-9534-49BB-8C4B-D96E969E7941}"/>
              </a:ext>
            </a:extLst>
          </p:cNvPr>
          <p:cNvSpPr txBox="1"/>
          <p:nvPr/>
        </p:nvSpPr>
        <p:spPr>
          <a:xfrm>
            <a:off x="4478611" y="1535845"/>
            <a:ext cx="14125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/>
              <a:t>반응형 포스터 기기</a:t>
            </a:r>
            <a:endParaRPr lang="ko-KR" altLang="en-US" sz="1100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41E79427-0B30-44A1-B9E4-C52830D68BA9}"/>
              </a:ext>
            </a:extLst>
          </p:cNvPr>
          <p:cNvSpPr/>
          <p:nvPr/>
        </p:nvSpPr>
        <p:spPr>
          <a:xfrm>
            <a:off x="6229825" y="1500848"/>
            <a:ext cx="1068234" cy="34765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8BF3E13-51EC-4E0F-A879-8A261C4B9991}"/>
              </a:ext>
            </a:extLst>
          </p:cNvPr>
          <p:cNvSpPr txBox="1"/>
          <p:nvPr/>
        </p:nvSpPr>
        <p:spPr>
          <a:xfrm>
            <a:off x="6176298" y="1551301"/>
            <a:ext cx="11721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/>
              <a:t>서버인터페이스</a:t>
            </a:r>
            <a:endParaRPr lang="ko-KR" altLang="en-US" sz="1100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D427BDA4-46FC-415F-AD74-596299757785}"/>
              </a:ext>
            </a:extLst>
          </p:cNvPr>
          <p:cNvSpPr/>
          <p:nvPr/>
        </p:nvSpPr>
        <p:spPr>
          <a:xfrm>
            <a:off x="4958204" y="3069630"/>
            <a:ext cx="58977" cy="21267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01A8875D-1387-4E98-A1CE-4FC093EF5ABF}"/>
              </a:ext>
            </a:extLst>
          </p:cNvPr>
          <p:cNvSpPr/>
          <p:nvPr/>
        </p:nvSpPr>
        <p:spPr>
          <a:xfrm>
            <a:off x="6794199" y="3219548"/>
            <a:ext cx="45719" cy="736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AF6A3561-4543-4671-87BB-64A468F1C7CE}"/>
              </a:ext>
            </a:extLst>
          </p:cNvPr>
          <p:cNvCxnSpPr/>
          <p:nvPr/>
        </p:nvCxnSpPr>
        <p:spPr>
          <a:xfrm>
            <a:off x="4998094" y="3248125"/>
            <a:ext cx="1747441" cy="105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D5DFBBE1-BCF4-47C2-83F8-23CFBA308F7F}"/>
              </a:ext>
            </a:extLst>
          </p:cNvPr>
          <p:cNvCxnSpPr/>
          <p:nvPr/>
        </p:nvCxnSpPr>
        <p:spPr>
          <a:xfrm>
            <a:off x="6890596" y="3618580"/>
            <a:ext cx="1747441" cy="105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그룹 153">
            <a:extLst>
              <a:ext uri="{FF2B5EF4-FFF2-40B4-BE49-F238E27FC236}">
                <a16:creationId xmlns:a16="http://schemas.microsoft.com/office/drawing/2014/main" id="{3EBC9A73-2989-4269-BD46-530D86F2A6FB}"/>
              </a:ext>
            </a:extLst>
          </p:cNvPr>
          <p:cNvGrpSpPr/>
          <p:nvPr/>
        </p:nvGrpSpPr>
        <p:grpSpPr>
          <a:xfrm>
            <a:off x="8487618" y="1303350"/>
            <a:ext cx="266700" cy="464818"/>
            <a:chOff x="7994278" y="476165"/>
            <a:chExt cx="266700" cy="464818"/>
          </a:xfrm>
        </p:grpSpPr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5A4EA96A-EAB3-48BC-BFD6-55FEEA53A0E1}"/>
                </a:ext>
              </a:extLst>
            </p:cNvPr>
            <p:cNvSpPr/>
            <p:nvPr/>
          </p:nvSpPr>
          <p:spPr>
            <a:xfrm>
              <a:off x="8040090" y="476165"/>
              <a:ext cx="148722" cy="16499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EC3BC3CC-5D67-429A-AA2E-19874EB6E51B}"/>
                </a:ext>
              </a:extLst>
            </p:cNvPr>
            <p:cNvCxnSpPr/>
            <p:nvPr/>
          </p:nvCxnSpPr>
          <p:spPr>
            <a:xfrm flipV="1">
              <a:off x="7994278" y="714591"/>
              <a:ext cx="266700" cy="95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>
              <a:extLst>
                <a:ext uri="{FF2B5EF4-FFF2-40B4-BE49-F238E27FC236}">
                  <a16:creationId xmlns:a16="http://schemas.microsoft.com/office/drawing/2014/main" id="{2EA4AB64-533E-49BD-9641-20555DF7E09E}"/>
                </a:ext>
              </a:extLst>
            </p:cNvPr>
            <p:cNvCxnSpPr/>
            <p:nvPr/>
          </p:nvCxnSpPr>
          <p:spPr>
            <a:xfrm flipH="1">
              <a:off x="8127628" y="641356"/>
              <a:ext cx="3175" cy="1655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>
              <a:extLst>
                <a:ext uri="{FF2B5EF4-FFF2-40B4-BE49-F238E27FC236}">
                  <a16:creationId xmlns:a16="http://schemas.microsoft.com/office/drawing/2014/main" id="{39D8B17B-266B-449D-85F8-C1DBA06A433E}"/>
                </a:ext>
              </a:extLst>
            </p:cNvPr>
            <p:cNvCxnSpPr/>
            <p:nvPr/>
          </p:nvCxnSpPr>
          <p:spPr>
            <a:xfrm flipV="1">
              <a:off x="8040090" y="806877"/>
              <a:ext cx="87538" cy="1341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>
              <a:extLst>
                <a:ext uri="{FF2B5EF4-FFF2-40B4-BE49-F238E27FC236}">
                  <a16:creationId xmlns:a16="http://schemas.microsoft.com/office/drawing/2014/main" id="{27172CBD-0026-400A-A857-0C6600B38DE7}"/>
                </a:ext>
              </a:extLst>
            </p:cNvPr>
            <p:cNvCxnSpPr/>
            <p:nvPr/>
          </p:nvCxnSpPr>
          <p:spPr>
            <a:xfrm>
              <a:off x="8127628" y="816857"/>
              <a:ext cx="133350" cy="1241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47D6C3FD-BA8B-49F8-9F88-F715A7F374B8}"/>
              </a:ext>
            </a:extLst>
          </p:cNvPr>
          <p:cNvSpPr txBox="1"/>
          <p:nvPr/>
        </p:nvSpPr>
        <p:spPr>
          <a:xfrm>
            <a:off x="8273074" y="1771314"/>
            <a:ext cx="11304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>
                <a:latin typeface="+mn-ea"/>
              </a:rPr>
              <a:t>통합 관리 서버</a:t>
            </a:r>
            <a:endParaRPr lang="ko-KR" altLang="en-US" sz="1100" b="1" dirty="0">
              <a:latin typeface="+mn-ea"/>
            </a:endParaRPr>
          </a:p>
        </p:txBody>
      </p: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474F336F-ED36-4835-90A8-62B335D831C8}"/>
              </a:ext>
            </a:extLst>
          </p:cNvPr>
          <p:cNvCxnSpPr/>
          <p:nvPr/>
        </p:nvCxnSpPr>
        <p:spPr>
          <a:xfrm>
            <a:off x="8676670" y="1997364"/>
            <a:ext cx="17182" cy="3629445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59F0E208-F502-4E55-92B7-D7B322F5C075}"/>
              </a:ext>
            </a:extLst>
          </p:cNvPr>
          <p:cNvSpPr/>
          <p:nvPr/>
        </p:nvSpPr>
        <p:spPr>
          <a:xfrm>
            <a:off x="8665594" y="3566380"/>
            <a:ext cx="59655" cy="3893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98EF497-FB59-499B-A731-0A900CBA71A7}"/>
              </a:ext>
            </a:extLst>
          </p:cNvPr>
          <p:cNvSpPr txBox="1"/>
          <p:nvPr/>
        </p:nvSpPr>
        <p:spPr>
          <a:xfrm>
            <a:off x="7415217" y="3399698"/>
            <a:ext cx="8338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>
                <a:latin typeface="+mn-ea"/>
              </a:rPr>
              <a:t>DB Query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107" name="원통 169">
            <a:extLst>
              <a:ext uri="{FF2B5EF4-FFF2-40B4-BE49-F238E27FC236}">
                <a16:creationId xmlns:a16="http://schemas.microsoft.com/office/drawing/2014/main" id="{227AD771-EAAB-4B1F-B719-BD093D6182B5}"/>
              </a:ext>
            </a:extLst>
          </p:cNvPr>
          <p:cNvSpPr/>
          <p:nvPr/>
        </p:nvSpPr>
        <p:spPr>
          <a:xfrm>
            <a:off x="8841856" y="1531888"/>
            <a:ext cx="276620" cy="212773"/>
          </a:xfrm>
          <a:prstGeom prst="can">
            <a:avLst>
              <a:gd name="adj" fmla="val 18489"/>
            </a:avLst>
          </a:prstGeom>
          <a:solidFill>
            <a:schemeClr val="bg1">
              <a:lumMod val="75000"/>
            </a:schemeClr>
          </a:solidFill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7BE4EDF5-2954-4BD7-911C-945EEF134156}"/>
              </a:ext>
            </a:extLst>
          </p:cNvPr>
          <p:cNvCxnSpPr/>
          <p:nvPr/>
        </p:nvCxnSpPr>
        <p:spPr>
          <a:xfrm>
            <a:off x="6915876" y="3884186"/>
            <a:ext cx="1727914" cy="102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D8A39EF0-DE4A-47E7-810F-DD721250AD3F}"/>
              </a:ext>
            </a:extLst>
          </p:cNvPr>
          <p:cNvSpPr txBox="1"/>
          <p:nvPr/>
        </p:nvSpPr>
        <p:spPr>
          <a:xfrm>
            <a:off x="7436402" y="3870234"/>
            <a:ext cx="9845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Return data</a:t>
            </a:r>
            <a:endParaRPr lang="ko-KR" altLang="en-US" sz="1100" b="1" dirty="0">
              <a:latin typeface="+mn-ea"/>
            </a:endParaRPr>
          </a:p>
        </p:txBody>
      </p: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D000A1A6-1AB3-48BB-82E6-A9211C73C315}"/>
              </a:ext>
            </a:extLst>
          </p:cNvPr>
          <p:cNvCxnSpPr/>
          <p:nvPr/>
        </p:nvCxnSpPr>
        <p:spPr>
          <a:xfrm>
            <a:off x="5009787" y="3939221"/>
            <a:ext cx="1727914" cy="102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8737B8DE-AD8A-4A34-B954-61B049E602DE}"/>
              </a:ext>
            </a:extLst>
          </p:cNvPr>
          <p:cNvSpPr txBox="1"/>
          <p:nvPr/>
        </p:nvSpPr>
        <p:spPr>
          <a:xfrm>
            <a:off x="5449968" y="3965749"/>
            <a:ext cx="9028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Reply data</a:t>
            </a:r>
            <a:endParaRPr lang="ko-KR" altLang="en-US" sz="1100" b="1" dirty="0">
              <a:latin typeface="+mn-ea"/>
            </a:endParaRPr>
          </a:p>
        </p:txBody>
      </p:sp>
      <p:grpSp>
        <p:nvGrpSpPr>
          <p:cNvPr id="112" name="그룹 129">
            <a:extLst>
              <a:ext uri="{FF2B5EF4-FFF2-40B4-BE49-F238E27FC236}">
                <a16:creationId xmlns:a16="http://schemas.microsoft.com/office/drawing/2014/main" id="{4FA1965C-ED82-40DC-9A46-E4DA70808CB4}"/>
              </a:ext>
            </a:extLst>
          </p:cNvPr>
          <p:cNvGrpSpPr/>
          <p:nvPr/>
        </p:nvGrpSpPr>
        <p:grpSpPr>
          <a:xfrm>
            <a:off x="2758981" y="3478622"/>
            <a:ext cx="4107123" cy="1885941"/>
            <a:chOff x="1699205" y="1864005"/>
            <a:chExt cx="6640462" cy="2367156"/>
          </a:xfrm>
        </p:grpSpPr>
        <p:grpSp>
          <p:nvGrpSpPr>
            <p:cNvPr id="113" name="그룹 130">
              <a:extLst>
                <a:ext uri="{FF2B5EF4-FFF2-40B4-BE49-F238E27FC236}">
                  <a16:creationId xmlns:a16="http://schemas.microsoft.com/office/drawing/2014/main" id="{FC868F17-0D06-4E13-B643-A69481743A38}"/>
                </a:ext>
              </a:extLst>
            </p:cNvPr>
            <p:cNvGrpSpPr/>
            <p:nvPr/>
          </p:nvGrpSpPr>
          <p:grpSpPr>
            <a:xfrm>
              <a:off x="1756119" y="1965003"/>
              <a:ext cx="782059" cy="315725"/>
              <a:chOff x="1797898" y="4138464"/>
              <a:chExt cx="782059" cy="315725"/>
            </a:xfrm>
          </p:grpSpPr>
          <p:cxnSp>
            <p:nvCxnSpPr>
              <p:cNvPr id="116" name="직선 연결선 115">
                <a:extLst>
                  <a:ext uri="{FF2B5EF4-FFF2-40B4-BE49-F238E27FC236}">
                    <a16:creationId xmlns:a16="http://schemas.microsoft.com/office/drawing/2014/main" id="{EB79FA31-54FF-4F95-9332-9A533844B3D4}"/>
                  </a:ext>
                </a:extLst>
              </p:cNvPr>
              <p:cNvCxnSpPr/>
              <p:nvPr/>
            </p:nvCxnSpPr>
            <p:spPr>
              <a:xfrm>
                <a:off x="1797898" y="4454189"/>
                <a:ext cx="630420" cy="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>
                <a:extLst>
                  <a:ext uri="{FF2B5EF4-FFF2-40B4-BE49-F238E27FC236}">
                    <a16:creationId xmlns:a16="http://schemas.microsoft.com/office/drawing/2014/main" id="{F16AD79B-D21D-4661-BA2D-05A877AB32D0}"/>
                  </a:ext>
                </a:extLst>
              </p:cNvPr>
              <p:cNvCxnSpPr/>
              <p:nvPr/>
            </p:nvCxnSpPr>
            <p:spPr>
              <a:xfrm flipH="1">
                <a:off x="2575144" y="4138464"/>
                <a:ext cx="2589" cy="210474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>
                <a:extLst>
                  <a:ext uri="{FF2B5EF4-FFF2-40B4-BE49-F238E27FC236}">
                    <a16:creationId xmlns:a16="http://schemas.microsoft.com/office/drawing/2014/main" id="{2A1D4A16-76E7-4B77-8CFF-4A031E10F2B2}"/>
                  </a:ext>
                </a:extLst>
              </p:cNvPr>
              <p:cNvCxnSpPr/>
              <p:nvPr/>
            </p:nvCxnSpPr>
            <p:spPr>
              <a:xfrm flipV="1">
                <a:off x="2416564" y="4348938"/>
                <a:ext cx="163393" cy="105251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586ADD45-7D62-41A1-A021-A5D82F762413}"/>
                </a:ext>
              </a:extLst>
            </p:cNvPr>
            <p:cNvSpPr txBox="1"/>
            <p:nvPr/>
          </p:nvSpPr>
          <p:spPr>
            <a:xfrm>
              <a:off x="1699205" y="1864005"/>
              <a:ext cx="882076" cy="50229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alt</a:t>
              </a:r>
              <a:endParaRPr lang="ko-KR" altLang="en-US" sz="1400" dirty="0"/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CEC80A13-8308-4B40-BCEE-C01E6A4BFDA8}"/>
                </a:ext>
              </a:extLst>
            </p:cNvPr>
            <p:cNvSpPr/>
            <p:nvPr/>
          </p:nvSpPr>
          <p:spPr>
            <a:xfrm>
              <a:off x="1756118" y="1948582"/>
              <a:ext cx="6583549" cy="2282579"/>
            </a:xfrm>
            <a:prstGeom prst="rect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9" name="TextBox 118">
            <a:extLst>
              <a:ext uri="{FF2B5EF4-FFF2-40B4-BE49-F238E27FC236}">
                <a16:creationId xmlns:a16="http://schemas.microsoft.com/office/drawing/2014/main" id="{5BE2EA78-7B8D-4C07-BFDE-F77684980936}"/>
              </a:ext>
            </a:extLst>
          </p:cNvPr>
          <p:cNvSpPr txBox="1"/>
          <p:nvPr/>
        </p:nvSpPr>
        <p:spPr>
          <a:xfrm>
            <a:off x="3365694" y="3576247"/>
            <a:ext cx="1330814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0000CC"/>
                </a:solidFill>
                <a:latin typeface="+mn-ea"/>
              </a:rPr>
              <a:t>[</a:t>
            </a:r>
            <a:r>
              <a:rPr lang="ko-KR" altLang="en-US" sz="1100" b="1" dirty="0">
                <a:solidFill>
                  <a:srgbClr val="0000CC"/>
                </a:solidFill>
                <a:latin typeface="+mn-ea"/>
              </a:rPr>
              <a:t>요청결과 </a:t>
            </a:r>
            <a:r>
              <a:rPr lang="en-US" altLang="ko-KR" sz="1100" b="1">
                <a:solidFill>
                  <a:srgbClr val="0000CC"/>
                </a:solidFill>
                <a:latin typeface="+mn-ea"/>
              </a:rPr>
              <a:t>= </a:t>
            </a:r>
            <a:r>
              <a:rPr lang="ko-KR" altLang="en-US" sz="1100" b="1">
                <a:solidFill>
                  <a:srgbClr val="0000CC"/>
                </a:solidFill>
                <a:latin typeface="+mn-ea"/>
              </a:rPr>
              <a:t>식별</a:t>
            </a:r>
            <a:r>
              <a:rPr lang="en-US" altLang="ko-KR" sz="1100" b="1">
                <a:solidFill>
                  <a:srgbClr val="0000CC"/>
                </a:solidFill>
                <a:latin typeface="+mn-ea"/>
              </a:rPr>
              <a:t>]</a:t>
            </a:r>
            <a:endParaRPr lang="en-US" altLang="ko-KR" sz="1100" b="1" dirty="0">
              <a:solidFill>
                <a:srgbClr val="0000CC"/>
              </a:solidFill>
              <a:latin typeface="+mn-ea"/>
            </a:endParaRPr>
          </a:p>
        </p:txBody>
      </p: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36D6C9F8-C3F8-4B27-B65D-A51715120BC5}"/>
              </a:ext>
            </a:extLst>
          </p:cNvPr>
          <p:cNvCxnSpPr/>
          <p:nvPr/>
        </p:nvCxnSpPr>
        <p:spPr>
          <a:xfrm>
            <a:off x="3175078" y="4060908"/>
            <a:ext cx="1727914" cy="102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5FFA78B9-D73F-4894-8C8A-88FF27551CB1}"/>
              </a:ext>
            </a:extLst>
          </p:cNvPr>
          <p:cNvSpPr txBox="1"/>
          <p:nvPr/>
        </p:nvSpPr>
        <p:spPr>
          <a:xfrm>
            <a:off x="3342324" y="4811623"/>
            <a:ext cx="141256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>
                <a:latin typeface="+mn-ea"/>
              </a:rPr>
              <a:t>환자 식별 실패</a:t>
            </a:r>
            <a:endParaRPr lang="en-US" altLang="ko-KR" sz="1100" b="1" dirty="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b="1" dirty="0">
                <a:latin typeface="+mn-ea"/>
              </a:rPr>
              <a:t>(</a:t>
            </a:r>
            <a:r>
              <a:rPr lang="ko-KR" altLang="en-US" sz="1100" b="1" dirty="0">
                <a:latin typeface="+mn-ea"/>
              </a:rPr>
              <a:t>전송 오류 </a:t>
            </a:r>
            <a:r>
              <a:rPr lang="ko-KR" altLang="en-US" sz="1100" b="1" dirty="0" err="1">
                <a:latin typeface="+mn-ea"/>
              </a:rPr>
              <a:t>메세지</a:t>
            </a:r>
            <a:r>
              <a:rPr lang="en-US" altLang="ko-KR" sz="1100" b="1" dirty="0">
                <a:latin typeface="+mn-ea"/>
              </a:rPr>
              <a:t>)</a:t>
            </a:r>
            <a:endParaRPr lang="ko-KR" altLang="en-US" sz="1100" b="1" dirty="0">
              <a:latin typeface="+mn-ea"/>
            </a:endParaRPr>
          </a:p>
          <a:p>
            <a:pPr algn="ctr"/>
            <a:endParaRPr lang="ko-KR" altLang="en-US" sz="1100" b="1" dirty="0">
              <a:latin typeface="+mn-ea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9676E28-403E-48F7-A339-0637C7E224F8}"/>
              </a:ext>
            </a:extLst>
          </p:cNvPr>
          <p:cNvSpPr txBox="1"/>
          <p:nvPr/>
        </p:nvSpPr>
        <p:spPr>
          <a:xfrm>
            <a:off x="3349366" y="4606374"/>
            <a:ext cx="1330814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0000CC"/>
                </a:solidFill>
                <a:latin typeface="+mn-ea"/>
              </a:rPr>
              <a:t>[</a:t>
            </a:r>
            <a:r>
              <a:rPr lang="ko-KR" altLang="en-US" sz="1100" b="1" dirty="0">
                <a:solidFill>
                  <a:srgbClr val="0000CC"/>
                </a:solidFill>
                <a:latin typeface="+mn-ea"/>
              </a:rPr>
              <a:t>요청결과 </a:t>
            </a:r>
            <a:r>
              <a:rPr lang="en-US" altLang="ko-KR" sz="1100" b="1">
                <a:solidFill>
                  <a:srgbClr val="0000CC"/>
                </a:solidFill>
                <a:latin typeface="+mn-ea"/>
              </a:rPr>
              <a:t>= </a:t>
            </a:r>
            <a:r>
              <a:rPr lang="ko-KR" altLang="en-US" sz="1100" b="1">
                <a:solidFill>
                  <a:srgbClr val="0000CC"/>
                </a:solidFill>
                <a:latin typeface="+mn-ea"/>
              </a:rPr>
              <a:t>실패</a:t>
            </a:r>
            <a:r>
              <a:rPr lang="en-US" altLang="ko-KR" sz="1100" b="1">
                <a:solidFill>
                  <a:srgbClr val="0000CC"/>
                </a:solidFill>
                <a:latin typeface="+mn-ea"/>
              </a:rPr>
              <a:t>]</a:t>
            </a:r>
            <a:endParaRPr lang="en-US" altLang="ko-KR" sz="1100" b="1" dirty="0">
              <a:solidFill>
                <a:srgbClr val="0000CC"/>
              </a:solidFill>
              <a:latin typeface="+mn-ea"/>
            </a:endParaRPr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0E8CFE21-B81F-4772-992E-7932F0F2E26F}"/>
              </a:ext>
            </a:extLst>
          </p:cNvPr>
          <p:cNvCxnSpPr/>
          <p:nvPr/>
        </p:nvCxnSpPr>
        <p:spPr>
          <a:xfrm>
            <a:off x="3172362" y="5116791"/>
            <a:ext cx="1727914" cy="102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7C73E792-40D3-4F85-92C3-D949A0D9D17D}"/>
              </a:ext>
            </a:extLst>
          </p:cNvPr>
          <p:cNvCxnSpPr/>
          <p:nvPr/>
        </p:nvCxnSpPr>
        <p:spPr>
          <a:xfrm>
            <a:off x="2769524" y="4648936"/>
            <a:ext cx="4375499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DF1ADDCC-7F4D-4BA0-ABAF-AD058E944F96}"/>
              </a:ext>
            </a:extLst>
          </p:cNvPr>
          <p:cNvSpPr/>
          <p:nvPr/>
        </p:nvSpPr>
        <p:spPr>
          <a:xfrm>
            <a:off x="2653891" y="3125742"/>
            <a:ext cx="247674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90500" indent="-190500" algn="ctr" fontAlgn="base"/>
            <a:r>
              <a:rPr lang="en-US" altLang="ko-KR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(</a:t>
            </a:r>
            <a:r>
              <a:rPr lang="ko-KR" altLang="en-US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식별 기기 </a:t>
            </a:r>
            <a:r>
              <a:rPr lang="en-US" altLang="ko-KR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ID, </a:t>
            </a:r>
            <a:r>
              <a:rPr lang="ko-KR" altLang="en-US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운동량</a:t>
            </a:r>
            <a:r>
              <a:rPr lang="en-US" altLang="ko-KR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)</a:t>
            </a:r>
            <a:endParaRPr lang="ko-KR" altLang="en-US" sz="1100" b="1" kern="0" spc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7E334A3D-FC9A-41A1-AC32-4EFDA89913F4}"/>
              </a:ext>
            </a:extLst>
          </p:cNvPr>
          <p:cNvSpPr/>
          <p:nvPr/>
        </p:nvSpPr>
        <p:spPr>
          <a:xfrm>
            <a:off x="4650663" y="3230111"/>
            <a:ext cx="247674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90500" indent="-190500" algn="ctr" fontAlgn="base"/>
            <a:r>
              <a:rPr lang="en-US" altLang="ko-KR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(</a:t>
            </a:r>
            <a:r>
              <a:rPr lang="ko-KR" altLang="en-US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식별 기기 </a:t>
            </a:r>
            <a:r>
              <a:rPr lang="en-US" altLang="ko-KR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ID, </a:t>
            </a:r>
            <a:r>
              <a:rPr lang="ko-KR" altLang="en-US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운동량</a:t>
            </a:r>
            <a:r>
              <a:rPr lang="en-US" altLang="ko-KR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)</a:t>
            </a:r>
            <a:endParaRPr lang="ko-KR" altLang="en-US" sz="1100" b="1" kern="0">
              <a:solidFill>
                <a:srgbClr val="000000"/>
              </a:solidFill>
              <a:latin typeface="바탕" panose="02030600000101010101" pitchFamily="18" charset="-127"/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AC5BAC19-00D9-44BB-B826-DFFCEAC8E7F4}"/>
              </a:ext>
            </a:extLst>
          </p:cNvPr>
          <p:cNvSpPr/>
          <p:nvPr/>
        </p:nvSpPr>
        <p:spPr>
          <a:xfrm>
            <a:off x="2802195" y="4057502"/>
            <a:ext cx="2476748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90500" indent="-190500" algn="ctr" fontAlgn="base"/>
            <a:r>
              <a:rPr lang="en-US" altLang="ko-KR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(</a:t>
            </a:r>
            <a:r>
              <a:rPr lang="ko-KR" altLang="en-US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이름</a:t>
            </a:r>
            <a:r>
              <a:rPr lang="en-US" altLang="ko-KR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환자번호</a:t>
            </a:r>
            <a:r>
              <a:rPr lang="en-US" altLang="ko-KR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병명</a:t>
            </a:r>
            <a:r>
              <a:rPr lang="en-US" altLang="ko-KR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</a:p>
          <a:p>
            <a:pPr marL="190500" indent="-190500" algn="ctr" fontAlgn="base"/>
            <a:r>
              <a:rPr lang="ko-KR" altLang="en-US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상태</a:t>
            </a:r>
            <a:r>
              <a:rPr lang="en-US" altLang="ko-KR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운동량</a:t>
            </a:r>
            <a:r>
              <a:rPr lang="en-US" altLang="ko-KR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식별기기</a:t>
            </a:r>
            <a:r>
              <a:rPr lang="en-US" altLang="ko-KR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ID,</a:t>
            </a:r>
          </a:p>
          <a:p>
            <a:pPr marL="190500" indent="-190500" algn="ctr" fontAlgn="base"/>
            <a:r>
              <a:rPr lang="ko-KR" altLang="en-US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운동 서비스</a:t>
            </a:r>
            <a:r>
              <a:rPr lang="en-US" altLang="ko-KR" sz="1100" b="1" kern="0" spc="-4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)</a:t>
            </a:r>
            <a:endParaRPr lang="ko-KR" altLang="en-US" sz="1100" b="1" kern="0" spc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64252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CD006F3-AA30-44C1-AC62-69593EC4435E}"/>
              </a:ext>
            </a:extLst>
          </p:cNvPr>
          <p:cNvCxnSpPr>
            <a:cxnSpLocks/>
          </p:cNvCxnSpPr>
          <p:nvPr/>
        </p:nvCxnSpPr>
        <p:spPr>
          <a:xfrm>
            <a:off x="3512387" y="1160585"/>
            <a:ext cx="0" cy="4683141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>
            <a:extLst>
              <a:ext uri="{FF2B5EF4-FFF2-40B4-BE49-F238E27FC236}">
                <a16:creationId xmlns:a16="http://schemas.microsoft.com/office/drawing/2014/main" id="{2297251E-2E79-4510-BED3-23E964F414A5}"/>
              </a:ext>
            </a:extLst>
          </p:cNvPr>
          <p:cNvSpPr/>
          <p:nvPr/>
        </p:nvSpPr>
        <p:spPr>
          <a:xfrm>
            <a:off x="3112476" y="1556239"/>
            <a:ext cx="114300" cy="1143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6DF6301-559D-43E6-9F4E-DEC4667005CD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3226776" y="1613389"/>
            <a:ext cx="87923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D57B07B9-AC77-419C-9416-AA7EF2F3D117}"/>
              </a:ext>
            </a:extLst>
          </p:cNvPr>
          <p:cNvSpPr/>
          <p:nvPr/>
        </p:nvSpPr>
        <p:spPr>
          <a:xfrm>
            <a:off x="4106008" y="1415563"/>
            <a:ext cx="1951885" cy="4044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초기화</a:t>
            </a:r>
            <a:r>
              <a:rPr lang="en-US" altLang="ko-KR" sz="1100">
                <a:solidFill>
                  <a:schemeClr val="tx1"/>
                </a:solidFill>
              </a:rPr>
              <a:t>(</a:t>
            </a:r>
            <a:r>
              <a:rPr lang="ko-KR" altLang="en-US" sz="1100">
                <a:solidFill>
                  <a:schemeClr val="tx1"/>
                </a:solidFill>
              </a:rPr>
              <a:t>네트워크</a:t>
            </a:r>
            <a:r>
              <a:rPr lang="en-US" altLang="ko-KR" sz="1100">
                <a:solidFill>
                  <a:schemeClr val="tx1"/>
                </a:solidFill>
              </a:rPr>
              <a:t>, </a:t>
            </a:r>
            <a:r>
              <a:rPr lang="ko-KR" altLang="en-US" sz="1100">
                <a:solidFill>
                  <a:schemeClr val="tx1"/>
                </a:solidFill>
              </a:rPr>
              <a:t>서버</a:t>
            </a:r>
            <a:r>
              <a:rPr lang="en-US" altLang="ko-KR" sz="1100">
                <a:solidFill>
                  <a:schemeClr val="tx1"/>
                </a:solidFill>
              </a:rPr>
              <a:t>, DB)</a:t>
            </a:r>
            <a:endParaRPr lang="ko-KR" altLang="en-US" sz="110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BD8A0BE-A307-471B-82C2-6295EFAF273B}"/>
              </a:ext>
            </a:extLst>
          </p:cNvPr>
          <p:cNvCxnSpPr>
            <a:cxnSpLocks/>
            <a:stCxn id="11" idx="3"/>
            <a:endCxn id="17" idx="2"/>
          </p:cNvCxnSpPr>
          <p:nvPr/>
        </p:nvCxnSpPr>
        <p:spPr>
          <a:xfrm flipV="1">
            <a:off x="6057893" y="1613389"/>
            <a:ext cx="562715" cy="439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D807AE3F-A996-4B0E-A77B-3BF6BD87C7F5}"/>
              </a:ext>
            </a:extLst>
          </p:cNvPr>
          <p:cNvGrpSpPr/>
          <p:nvPr/>
        </p:nvGrpSpPr>
        <p:grpSpPr>
          <a:xfrm>
            <a:off x="6620608" y="1516740"/>
            <a:ext cx="193298" cy="193298"/>
            <a:chOff x="4906109" y="997993"/>
            <a:chExt cx="193298" cy="193298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5D2345C-555F-4C0E-82FA-22A97708421A}"/>
                </a:ext>
              </a:extLst>
            </p:cNvPr>
            <p:cNvSpPr/>
            <p:nvPr/>
          </p:nvSpPr>
          <p:spPr>
            <a:xfrm>
              <a:off x="4906109" y="997993"/>
              <a:ext cx="193298" cy="19329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82A83ED4-2215-4FC4-82CB-6104CC333B68}"/>
                </a:ext>
              </a:extLst>
            </p:cNvPr>
            <p:cNvSpPr/>
            <p:nvPr/>
          </p:nvSpPr>
          <p:spPr>
            <a:xfrm>
              <a:off x="4937014" y="1037492"/>
              <a:ext cx="114300" cy="1143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E24BF919-B64E-41FF-AB44-E89DBAD33A26}"/>
              </a:ext>
            </a:extLst>
          </p:cNvPr>
          <p:cNvSpPr txBox="1"/>
          <p:nvPr/>
        </p:nvSpPr>
        <p:spPr>
          <a:xfrm>
            <a:off x="1978267" y="2123343"/>
            <a:ext cx="12485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/>
              <a:t>관리자</a:t>
            </a:r>
            <a:r>
              <a:rPr lang="en-US" altLang="ko-KR" sz="1100"/>
              <a:t>, </a:t>
            </a:r>
            <a:r>
              <a:rPr lang="ko-KR" altLang="en-US" sz="1100"/>
              <a:t>의료진</a:t>
            </a:r>
            <a:endParaRPr lang="en-US" altLang="ko-KR" sz="1100"/>
          </a:p>
          <a:p>
            <a:pPr algn="ctr"/>
            <a:r>
              <a:rPr lang="en-US" altLang="ko-KR" sz="1100"/>
              <a:t>(</a:t>
            </a:r>
            <a:r>
              <a:rPr lang="ko-KR" altLang="en-US" sz="1100"/>
              <a:t>웹 페이지 접속</a:t>
            </a:r>
            <a:r>
              <a:rPr lang="en-US" altLang="ko-KR" sz="1100"/>
              <a:t>)</a:t>
            </a:r>
            <a:endParaRPr lang="ko-KR" altLang="en-US" sz="110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C245D19-B252-423B-A5ED-CED8982D54AE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3226776" y="2338787"/>
            <a:ext cx="58880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4D84083E-0D20-401D-B701-934990935650}"/>
              </a:ext>
            </a:extLst>
          </p:cNvPr>
          <p:cNvSpPr/>
          <p:nvPr/>
        </p:nvSpPr>
        <p:spPr>
          <a:xfrm>
            <a:off x="5046785" y="2117873"/>
            <a:ext cx="1951885" cy="4286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REST API </a:t>
            </a:r>
            <a:r>
              <a:rPr lang="ko-KR" altLang="en-US" sz="1100">
                <a:solidFill>
                  <a:schemeClr val="tx1"/>
                </a:solidFill>
              </a:rPr>
              <a:t>및 요청 분석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C7158DD2-56DA-46FE-B978-77A964CE027C}"/>
              </a:ext>
            </a:extLst>
          </p:cNvPr>
          <p:cNvCxnSpPr>
            <a:cxnSpLocks/>
            <a:stCxn id="37" idx="3"/>
            <a:endCxn id="51" idx="1"/>
          </p:cNvCxnSpPr>
          <p:nvPr/>
        </p:nvCxnSpPr>
        <p:spPr>
          <a:xfrm flipV="1">
            <a:off x="5741100" y="3063113"/>
            <a:ext cx="247647" cy="761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6E8D912A-540F-4456-89AB-FC3A5A26AADC}"/>
              </a:ext>
            </a:extLst>
          </p:cNvPr>
          <p:cNvSpPr/>
          <p:nvPr/>
        </p:nvSpPr>
        <p:spPr>
          <a:xfrm>
            <a:off x="3859546" y="2856422"/>
            <a:ext cx="1881554" cy="4286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각 요청에 맞는 모듈을 </a:t>
            </a:r>
            <a:endParaRPr lang="en-US" altLang="ko-KR" sz="1100">
              <a:solidFill>
                <a:schemeClr val="tx1"/>
              </a:solidFill>
            </a:endParaRPr>
          </a:p>
          <a:p>
            <a:pPr algn="ctr"/>
            <a:r>
              <a:rPr lang="ko-KR" altLang="en-US" sz="1100">
                <a:solidFill>
                  <a:schemeClr val="tx1"/>
                </a:solidFill>
              </a:rPr>
              <a:t>이용하여 작업 수행 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E62E2F29-4EFA-4F70-9652-E0297ABB2E84}"/>
              </a:ext>
            </a:extLst>
          </p:cNvPr>
          <p:cNvSpPr/>
          <p:nvPr/>
        </p:nvSpPr>
        <p:spPr>
          <a:xfrm>
            <a:off x="5988747" y="2848809"/>
            <a:ext cx="1479972" cy="4286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완료 메세지 생성</a:t>
            </a:r>
            <a:endParaRPr lang="en-US" altLang="ko-KR" sz="1100">
              <a:solidFill>
                <a:schemeClr val="tx1"/>
              </a:solidFill>
            </a:endParaRPr>
          </a:p>
          <a:p>
            <a:pPr algn="ctr"/>
            <a:r>
              <a:rPr lang="ko-KR" altLang="en-US" sz="1100">
                <a:solidFill>
                  <a:schemeClr val="tx1"/>
                </a:solidFill>
              </a:rPr>
              <a:t>완료 메세지 전송</a:t>
            </a:r>
          </a:p>
        </p:txBody>
      </p:sp>
      <p:sp>
        <p:nvSpPr>
          <p:cNvPr id="55" name="자유형: 도형 54">
            <a:extLst>
              <a:ext uri="{FF2B5EF4-FFF2-40B4-BE49-F238E27FC236}">
                <a16:creationId xmlns:a16="http://schemas.microsoft.com/office/drawing/2014/main" id="{6125A285-72A4-4E8B-B7B2-38C0B351660B}"/>
              </a:ext>
            </a:extLst>
          </p:cNvPr>
          <p:cNvSpPr/>
          <p:nvPr/>
        </p:nvSpPr>
        <p:spPr>
          <a:xfrm>
            <a:off x="3815584" y="2180524"/>
            <a:ext cx="984739" cy="316523"/>
          </a:xfrm>
          <a:custGeom>
            <a:avLst/>
            <a:gdLst>
              <a:gd name="connsiteX0" fmla="*/ 0 w 984739"/>
              <a:gd name="connsiteY0" fmla="*/ 0 h 316523"/>
              <a:gd name="connsiteX1" fmla="*/ 984739 w 984739"/>
              <a:gd name="connsiteY1" fmla="*/ 0 h 316523"/>
              <a:gd name="connsiteX2" fmla="*/ 984739 w 984739"/>
              <a:gd name="connsiteY2" fmla="*/ 316523 h 316523"/>
              <a:gd name="connsiteX3" fmla="*/ 8792 w 984739"/>
              <a:gd name="connsiteY3" fmla="*/ 316523 h 316523"/>
              <a:gd name="connsiteX4" fmla="*/ 158262 w 984739"/>
              <a:gd name="connsiteY4" fmla="*/ 167053 h 316523"/>
              <a:gd name="connsiteX5" fmla="*/ 0 w 984739"/>
              <a:gd name="connsiteY5" fmla="*/ 0 h 316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4739" h="316523">
                <a:moveTo>
                  <a:pt x="0" y="0"/>
                </a:moveTo>
                <a:lnTo>
                  <a:pt x="984739" y="0"/>
                </a:lnTo>
                <a:lnTo>
                  <a:pt x="984739" y="316523"/>
                </a:lnTo>
                <a:lnTo>
                  <a:pt x="8792" y="316523"/>
                </a:lnTo>
                <a:lnTo>
                  <a:pt x="158262" y="16705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  HTTP </a:t>
            </a:r>
            <a:r>
              <a:rPr lang="ko-KR" altLang="en-US" sz="1100">
                <a:solidFill>
                  <a:schemeClr val="tx1"/>
                </a:solidFill>
              </a:rPr>
              <a:t>요청</a:t>
            </a: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CC293258-3366-4B37-B40D-896EE3D4848E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4800323" y="2332177"/>
            <a:ext cx="24646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010BF5AD-B9C0-44DA-A090-B6C21DA06F75}"/>
              </a:ext>
            </a:extLst>
          </p:cNvPr>
          <p:cNvCxnSpPr>
            <a:cxnSpLocks/>
            <a:stCxn id="51" idx="3"/>
            <a:endCxn id="65" idx="2"/>
          </p:cNvCxnSpPr>
          <p:nvPr/>
        </p:nvCxnSpPr>
        <p:spPr>
          <a:xfrm>
            <a:off x="7468719" y="3063113"/>
            <a:ext cx="40158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ECC834EE-C1C8-4E45-AE19-48295916229D}"/>
              </a:ext>
            </a:extLst>
          </p:cNvPr>
          <p:cNvGrpSpPr/>
          <p:nvPr/>
        </p:nvGrpSpPr>
        <p:grpSpPr>
          <a:xfrm>
            <a:off x="7870301" y="2966464"/>
            <a:ext cx="193298" cy="193298"/>
            <a:chOff x="4906109" y="997993"/>
            <a:chExt cx="193298" cy="193298"/>
          </a:xfrm>
        </p:grpSpPr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E2202CC9-C0DE-4C36-B846-74283F96E519}"/>
                </a:ext>
              </a:extLst>
            </p:cNvPr>
            <p:cNvSpPr/>
            <p:nvPr/>
          </p:nvSpPr>
          <p:spPr>
            <a:xfrm>
              <a:off x="4906109" y="997993"/>
              <a:ext cx="193298" cy="19329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EA1B7879-9E7F-4542-A7D4-D57E605B07F2}"/>
                </a:ext>
              </a:extLst>
            </p:cNvPr>
            <p:cNvSpPr/>
            <p:nvPr/>
          </p:nvSpPr>
          <p:spPr>
            <a:xfrm>
              <a:off x="4937014" y="1037492"/>
              <a:ext cx="114300" cy="1143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487D220D-A22A-428F-82C8-D709B138E4C0}"/>
              </a:ext>
            </a:extLst>
          </p:cNvPr>
          <p:cNvSpPr txBox="1"/>
          <p:nvPr/>
        </p:nvSpPr>
        <p:spPr>
          <a:xfrm>
            <a:off x="1736484" y="3724877"/>
            <a:ext cx="14331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/>
              <a:t>반응형 포스터 기기</a:t>
            </a:r>
            <a:endParaRPr lang="en-US" altLang="ko-KR" sz="1100"/>
          </a:p>
          <a:p>
            <a:pPr algn="ctr"/>
            <a:r>
              <a:rPr lang="en-US" altLang="ko-KR" sz="1100"/>
              <a:t>(</a:t>
            </a:r>
            <a:r>
              <a:rPr lang="ko-KR" altLang="en-US" sz="1100"/>
              <a:t>클라이언트</a:t>
            </a:r>
            <a:r>
              <a:rPr lang="en-US" altLang="ko-KR" sz="1100"/>
              <a:t>)</a:t>
            </a:r>
            <a:endParaRPr lang="ko-KR" altLang="en-US" sz="1100"/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0ECDB968-EC9C-40ED-A924-B61803826FF9}"/>
              </a:ext>
            </a:extLst>
          </p:cNvPr>
          <p:cNvCxnSpPr>
            <a:cxnSpLocks/>
            <a:stCxn id="70" idx="3"/>
          </p:cNvCxnSpPr>
          <p:nvPr/>
        </p:nvCxnSpPr>
        <p:spPr>
          <a:xfrm flipV="1">
            <a:off x="3169626" y="3940287"/>
            <a:ext cx="645958" cy="3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자유형: 도형 71">
            <a:extLst>
              <a:ext uri="{FF2B5EF4-FFF2-40B4-BE49-F238E27FC236}">
                <a16:creationId xmlns:a16="http://schemas.microsoft.com/office/drawing/2014/main" id="{01141CD5-E739-4313-8F85-D66F07718A0E}"/>
              </a:ext>
            </a:extLst>
          </p:cNvPr>
          <p:cNvSpPr/>
          <p:nvPr/>
        </p:nvSpPr>
        <p:spPr>
          <a:xfrm>
            <a:off x="3815584" y="3786488"/>
            <a:ext cx="1197877" cy="316523"/>
          </a:xfrm>
          <a:custGeom>
            <a:avLst/>
            <a:gdLst>
              <a:gd name="connsiteX0" fmla="*/ 0 w 984739"/>
              <a:gd name="connsiteY0" fmla="*/ 0 h 316523"/>
              <a:gd name="connsiteX1" fmla="*/ 984739 w 984739"/>
              <a:gd name="connsiteY1" fmla="*/ 0 h 316523"/>
              <a:gd name="connsiteX2" fmla="*/ 984739 w 984739"/>
              <a:gd name="connsiteY2" fmla="*/ 316523 h 316523"/>
              <a:gd name="connsiteX3" fmla="*/ 8792 w 984739"/>
              <a:gd name="connsiteY3" fmla="*/ 316523 h 316523"/>
              <a:gd name="connsiteX4" fmla="*/ 158262 w 984739"/>
              <a:gd name="connsiteY4" fmla="*/ 167053 h 316523"/>
              <a:gd name="connsiteX5" fmla="*/ 0 w 984739"/>
              <a:gd name="connsiteY5" fmla="*/ 0 h 316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4739" h="316523">
                <a:moveTo>
                  <a:pt x="0" y="0"/>
                </a:moveTo>
                <a:lnTo>
                  <a:pt x="984739" y="0"/>
                </a:lnTo>
                <a:lnTo>
                  <a:pt x="984739" y="316523"/>
                </a:lnTo>
                <a:lnTo>
                  <a:pt x="8792" y="316523"/>
                </a:lnTo>
                <a:lnTo>
                  <a:pt x="158262" y="16705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  </a:t>
            </a:r>
            <a:r>
              <a:rPr lang="ko-KR" altLang="en-US" sz="1100">
                <a:solidFill>
                  <a:schemeClr val="tx1"/>
                </a:solidFill>
              </a:rPr>
              <a:t>환자 식별요청</a:t>
            </a:r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EC01DEE7-1F7B-4B0C-949E-AE8182FA7F81}"/>
              </a:ext>
            </a:extLst>
          </p:cNvPr>
          <p:cNvCxnSpPr>
            <a:cxnSpLocks/>
            <a:endCxn id="77" idx="1"/>
          </p:cNvCxnSpPr>
          <p:nvPr/>
        </p:nvCxnSpPr>
        <p:spPr>
          <a:xfrm>
            <a:off x="5015867" y="3938141"/>
            <a:ext cx="26123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289AC79A-12DC-4519-AB8A-5FB636065206}"/>
              </a:ext>
            </a:extLst>
          </p:cNvPr>
          <p:cNvSpPr/>
          <p:nvPr/>
        </p:nvSpPr>
        <p:spPr>
          <a:xfrm>
            <a:off x="5277099" y="3723837"/>
            <a:ext cx="1488714" cy="4286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식별 정보에 맞는 </a:t>
            </a:r>
            <a:endParaRPr lang="en-US" altLang="ko-KR" sz="1100">
              <a:solidFill>
                <a:schemeClr val="tx1"/>
              </a:solidFill>
            </a:endParaRPr>
          </a:p>
          <a:p>
            <a:pPr algn="ctr"/>
            <a:r>
              <a:rPr lang="ko-KR" altLang="en-US" sz="1100">
                <a:solidFill>
                  <a:schemeClr val="tx1"/>
                </a:solidFill>
              </a:rPr>
              <a:t>환자 정보 검색</a:t>
            </a:r>
          </a:p>
        </p:txBody>
      </p:sp>
      <p:sp>
        <p:nvSpPr>
          <p:cNvPr id="80" name="순서도: 판단 79">
            <a:extLst>
              <a:ext uri="{FF2B5EF4-FFF2-40B4-BE49-F238E27FC236}">
                <a16:creationId xmlns:a16="http://schemas.microsoft.com/office/drawing/2014/main" id="{867A1AC3-6308-4976-ABFA-0D7C1C6DC6FE}"/>
              </a:ext>
            </a:extLst>
          </p:cNvPr>
          <p:cNvSpPr/>
          <p:nvPr/>
        </p:nvSpPr>
        <p:spPr>
          <a:xfrm>
            <a:off x="3957444" y="4635928"/>
            <a:ext cx="211013" cy="415542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18024B3-9AEC-4888-8B96-8AF89F6BEB93}"/>
              </a:ext>
            </a:extLst>
          </p:cNvPr>
          <p:cNvSpPr txBox="1"/>
          <p:nvPr/>
        </p:nvSpPr>
        <p:spPr>
          <a:xfrm>
            <a:off x="4024577" y="4538946"/>
            <a:ext cx="1424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/>
              <a:t>[</a:t>
            </a:r>
            <a:r>
              <a:rPr lang="ko-KR" altLang="en-US" sz="1100"/>
              <a:t>환자 검색 </a:t>
            </a:r>
            <a:r>
              <a:rPr lang="en-US" altLang="ko-KR" sz="1100"/>
              <a:t>= </a:t>
            </a:r>
            <a:r>
              <a:rPr lang="ko-KR" altLang="en-US" sz="1100"/>
              <a:t>성공</a:t>
            </a:r>
            <a:r>
              <a:rPr lang="en-US" altLang="ko-KR" sz="1100"/>
              <a:t>]</a:t>
            </a:r>
            <a:endParaRPr lang="ko-KR" altLang="en-US" sz="110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8D13585-C1D8-43EA-B6D0-C602E8515574}"/>
              </a:ext>
            </a:extLst>
          </p:cNvPr>
          <p:cNvSpPr txBox="1"/>
          <p:nvPr/>
        </p:nvSpPr>
        <p:spPr>
          <a:xfrm>
            <a:off x="4024578" y="5340445"/>
            <a:ext cx="144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/>
              <a:t>[</a:t>
            </a:r>
            <a:r>
              <a:rPr lang="ko-KR" altLang="en-US" sz="1100"/>
              <a:t>환자 검색 </a:t>
            </a:r>
            <a:r>
              <a:rPr lang="en-US" altLang="ko-KR" sz="1100"/>
              <a:t>= </a:t>
            </a:r>
            <a:r>
              <a:rPr lang="ko-KR" altLang="en-US" sz="1100"/>
              <a:t>실패</a:t>
            </a:r>
            <a:r>
              <a:rPr lang="en-US" altLang="ko-KR" sz="1100"/>
              <a:t>]</a:t>
            </a:r>
            <a:endParaRPr lang="ko-KR" altLang="en-US" sz="1100"/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3FA8CC1A-029D-4CFA-9BCC-095CB8E77C98}"/>
              </a:ext>
            </a:extLst>
          </p:cNvPr>
          <p:cNvCxnSpPr>
            <a:cxnSpLocks/>
            <a:stCxn id="80" idx="3"/>
            <a:endCxn id="96" idx="1"/>
          </p:cNvCxnSpPr>
          <p:nvPr/>
        </p:nvCxnSpPr>
        <p:spPr>
          <a:xfrm flipV="1">
            <a:off x="4168457" y="4841439"/>
            <a:ext cx="1240870" cy="226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49510855-D1FC-4C73-A545-7A16E4233BCB}"/>
              </a:ext>
            </a:extLst>
          </p:cNvPr>
          <p:cNvSpPr/>
          <p:nvPr/>
        </p:nvSpPr>
        <p:spPr>
          <a:xfrm>
            <a:off x="5409327" y="4627135"/>
            <a:ext cx="2422581" cy="4286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환자 검색 결과 응답 생성</a:t>
            </a:r>
            <a:endParaRPr lang="en-US" altLang="ko-KR" sz="1100">
              <a:solidFill>
                <a:schemeClr val="tx1"/>
              </a:solidFill>
            </a:endParaRPr>
          </a:p>
          <a:p>
            <a:pPr algn="ctr"/>
            <a:r>
              <a:rPr lang="ko-KR" altLang="en-US" sz="1100">
                <a:solidFill>
                  <a:schemeClr val="tx1"/>
                </a:solidFill>
              </a:rPr>
              <a:t>반응형 포스터 기기로 응답 전송</a:t>
            </a:r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3BF01DEF-BC60-48ED-A2CD-B5158A651091}"/>
              </a:ext>
            </a:extLst>
          </p:cNvPr>
          <p:cNvCxnSpPr>
            <a:cxnSpLocks/>
            <a:stCxn id="96" idx="3"/>
            <a:endCxn id="104" idx="2"/>
          </p:cNvCxnSpPr>
          <p:nvPr/>
        </p:nvCxnSpPr>
        <p:spPr>
          <a:xfrm>
            <a:off x="7831908" y="4841439"/>
            <a:ext cx="200786" cy="879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0A09ADC5-55FC-4D23-BF25-D1A17D610929}"/>
              </a:ext>
            </a:extLst>
          </p:cNvPr>
          <p:cNvGrpSpPr/>
          <p:nvPr/>
        </p:nvGrpSpPr>
        <p:grpSpPr>
          <a:xfrm>
            <a:off x="8032694" y="4753583"/>
            <a:ext cx="193298" cy="193298"/>
            <a:chOff x="4906109" y="997993"/>
            <a:chExt cx="193298" cy="193298"/>
          </a:xfrm>
        </p:grpSpPr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9210CE23-9A2A-4FF5-B3D5-048BB8EE5181}"/>
                </a:ext>
              </a:extLst>
            </p:cNvPr>
            <p:cNvSpPr/>
            <p:nvPr/>
          </p:nvSpPr>
          <p:spPr>
            <a:xfrm>
              <a:off x="4906109" y="997993"/>
              <a:ext cx="193298" cy="19329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C375DAA4-30FB-46E5-8BF4-7D370BCB774D}"/>
                </a:ext>
              </a:extLst>
            </p:cNvPr>
            <p:cNvSpPr/>
            <p:nvPr/>
          </p:nvSpPr>
          <p:spPr>
            <a:xfrm>
              <a:off x="4937014" y="1037492"/>
              <a:ext cx="114300" cy="1143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99B60553-3FC6-4F45-82B6-B87A6EAE2C60}"/>
              </a:ext>
            </a:extLst>
          </p:cNvPr>
          <p:cNvSpPr/>
          <p:nvPr/>
        </p:nvSpPr>
        <p:spPr>
          <a:xfrm>
            <a:off x="5409317" y="5415118"/>
            <a:ext cx="2422581" cy="4286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검색 오류 메세지 생성</a:t>
            </a:r>
            <a:endParaRPr lang="en-US" altLang="ko-KR" sz="1100">
              <a:solidFill>
                <a:schemeClr val="tx1"/>
              </a:solidFill>
            </a:endParaRPr>
          </a:p>
          <a:p>
            <a:pPr algn="ctr"/>
            <a:r>
              <a:rPr lang="ko-KR" altLang="en-US" sz="1100">
                <a:solidFill>
                  <a:schemeClr val="tx1"/>
                </a:solidFill>
              </a:rPr>
              <a:t>반응형 포스터 기기로 메세지 전송</a:t>
            </a:r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5FA0EE8D-B6FC-4D04-A397-11A1E152491A}"/>
              </a:ext>
            </a:extLst>
          </p:cNvPr>
          <p:cNvCxnSpPr>
            <a:cxnSpLocks/>
            <a:stCxn id="108" idx="3"/>
            <a:endCxn id="111" idx="2"/>
          </p:cNvCxnSpPr>
          <p:nvPr/>
        </p:nvCxnSpPr>
        <p:spPr>
          <a:xfrm>
            <a:off x="7831898" y="5629422"/>
            <a:ext cx="200796" cy="879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722074E0-5C22-47E0-9112-26D8B666E152}"/>
              </a:ext>
            </a:extLst>
          </p:cNvPr>
          <p:cNvGrpSpPr/>
          <p:nvPr/>
        </p:nvGrpSpPr>
        <p:grpSpPr>
          <a:xfrm>
            <a:off x="8032694" y="5541566"/>
            <a:ext cx="193298" cy="193298"/>
            <a:chOff x="4906109" y="997993"/>
            <a:chExt cx="193298" cy="193298"/>
          </a:xfrm>
        </p:grpSpPr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BBE39584-C3C5-4BEB-90F3-7ED5BC202D97}"/>
                </a:ext>
              </a:extLst>
            </p:cNvPr>
            <p:cNvSpPr/>
            <p:nvPr/>
          </p:nvSpPr>
          <p:spPr>
            <a:xfrm>
              <a:off x="4906109" y="997993"/>
              <a:ext cx="193298" cy="19329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A88ACEF2-ABEA-4025-8ED5-D5E090EBA773}"/>
                </a:ext>
              </a:extLst>
            </p:cNvPr>
            <p:cNvSpPr/>
            <p:nvPr/>
          </p:nvSpPr>
          <p:spPr>
            <a:xfrm>
              <a:off x="4937014" y="1037492"/>
              <a:ext cx="114300" cy="1143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14" name="연결선: 꺾임 113">
            <a:extLst>
              <a:ext uri="{FF2B5EF4-FFF2-40B4-BE49-F238E27FC236}">
                <a16:creationId xmlns:a16="http://schemas.microsoft.com/office/drawing/2014/main" id="{D7DA8207-D03A-474C-9503-9C3AE4BD27D6}"/>
              </a:ext>
            </a:extLst>
          </p:cNvPr>
          <p:cNvCxnSpPr>
            <a:cxnSpLocks/>
            <a:stCxn id="80" idx="2"/>
            <a:endCxn id="108" idx="1"/>
          </p:cNvCxnSpPr>
          <p:nvPr/>
        </p:nvCxnSpPr>
        <p:spPr>
          <a:xfrm rot="16200000" flipH="1">
            <a:off x="4447158" y="4667263"/>
            <a:ext cx="577952" cy="1346366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7D298B4A-EAC5-4E42-B8C3-DC42BB4DCBFC}"/>
              </a:ext>
            </a:extLst>
          </p:cNvPr>
          <p:cNvSpPr txBox="1"/>
          <p:nvPr/>
        </p:nvSpPr>
        <p:spPr>
          <a:xfrm>
            <a:off x="309592" y="272506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통합 관리 서버</a:t>
            </a:r>
          </a:p>
        </p:txBody>
      </p:sp>
      <p:cxnSp>
        <p:nvCxnSpPr>
          <p:cNvPr id="135" name="연결선: 꺾임 134">
            <a:extLst>
              <a:ext uri="{FF2B5EF4-FFF2-40B4-BE49-F238E27FC236}">
                <a16:creationId xmlns:a16="http://schemas.microsoft.com/office/drawing/2014/main" id="{497F5B3F-1396-47EE-A2EC-792BC46EE321}"/>
              </a:ext>
            </a:extLst>
          </p:cNvPr>
          <p:cNvCxnSpPr>
            <a:cxnSpLocks/>
            <a:stCxn id="77" idx="3"/>
            <a:endCxn id="80" idx="1"/>
          </p:cNvCxnSpPr>
          <p:nvPr/>
        </p:nvCxnSpPr>
        <p:spPr>
          <a:xfrm flipH="1">
            <a:off x="3957444" y="3938141"/>
            <a:ext cx="2808369" cy="905558"/>
          </a:xfrm>
          <a:prstGeom prst="bentConnector5">
            <a:avLst>
              <a:gd name="adj1" fmla="val -8140"/>
              <a:gd name="adj2" fmla="val 50361"/>
              <a:gd name="adj3" fmla="val 10814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연결선: 꺾임 137">
            <a:extLst>
              <a:ext uri="{FF2B5EF4-FFF2-40B4-BE49-F238E27FC236}">
                <a16:creationId xmlns:a16="http://schemas.microsoft.com/office/drawing/2014/main" id="{C8CC6A0F-51B1-4D4F-AF11-C6D987BB7562}"/>
              </a:ext>
            </a:extLst>
          </p:cNvPr>
          <p:cNvCxnSpPr>
            <a:cxnSpLocks/>
            <a:stCxn id="28" idx="3"/>
            <a:endCxn id="37" idx="1"/>
          </p:cNvCxnSpPr>
          <p:nvPr/>
        </p:nvCxnSpPr>
        <p:spPr>
          <a:xfrm flipH="1">
            <a:off x="3859546" y="2332177"/>
            <a:ext cx="3139124" cy="738549"/>
          </a:xfrm>
          <a:prstGeom prst="bentConnector5">
            <a:avLst>
              <a:gd name="adj1" fmla="val -7282"/>
              <a:gd name="adj2" fmla="val 50000"/>
              <a:gd name="adj3" fmla="val 107282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5316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321F341-2172-434D-BFD6-CF55D4176246}"/>
              </a:ext>
            </a:extLst>
          </p:cNvPr>
          <p:cNvCxnSpPr>
            <a:cxnSpLocks/>
          </p:cNvCxnSpPr>
          <p:nvPr/>
        </p:nvCxnSpPr>
        <p:spPr>
          <a:xfrm>
            <a:off x="2940887" y="641838"/>
            <a:ext cx="0" cy="3402624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CF9DCDAB-801D-45EC-92CE-68E52C7798AF}"/>
              </a:ext>
            </a:extLst>
          </p:cNvPr>
          <p:cNvSpPr/>
          <p:nvPr/>
        </p:nvSpPr>
        <p:spPr>
          <a:xfrm>
            <a:off x="2540976" y="1037492"/>
            <a:ext cx="114300" cy="1143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636415AB-AAAA-4A6F-8D91-7CD7FA325F9D}"/>
              </a:ext>
            </a:extLst>
          </p:cNvPr>
          <p:cNvCxnSpPr>
            <a:cxnSpLocks/>
            <a:stCxn id="5" idx="6"/>
            <a:endCxn id="19" idx="1"/>
          </p:cNvCxnSpPr>
          <p:nvPr/>
        </p:nvCxnSpPr>
        <p:spPr>
          <a:xfrm>
            <a:off x="2655276" y="1094642"/>
            <a:ext cx="848587" cy="439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FF32D7C-C6FF-41F6-B67F-768A1C799206}"/>
              </a:ext>
            </a:extLst>
          </p:cNvPr>
          <p:cNvSpPr txBox="1"/>
          <p:nvPr/>
        </p:nvSpPr>
        <p:spPr>
          <a:xfrm>
            <a:off x="1565034" y="3064120"/>
            <a:ext cx="10902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/>
              <a:t>환자 식별기기</a:t>
            </a:r>
            <a:endParaRPr lang="en-US" altLang="ko-KR" sz="1100"/>
          </a:p>
          <a:p>
            <a:pPr algn="ctr"/>
            <a:r>
              <a:rPr lang="en-US" altLang="ko-KR" sz="1100"/>
              <a:t>(</a:t>
            </a:r>
            <a:r>
              <a:rPr lang="ko-KR" altLang="en-US" sz="1100"/>
              <a:t>클라이언트</a:t>
            </a:r>
            <a:r>
              <a:rPr lang="en-US" altLang="ko-KR" sz="1100"/>
              <a:t>)</a:t>
            </a:r>
            <a:endParaRPr lang="ko-KR" altLang="en-US" sz="110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D08DF96-B881-43CC-B3C1-B5A8484B0DF6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655276" y="3279564"/>
            <a:ext cx="479312" cy="88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55B8EA1-07F7-4040-B93B-1F0CB6279BF5}"/>
              </a:ext>
            </a:extLst>
          </p:cNvPr>
          <p:cNvCxnSpPr>
            <a:cxnSpLocks/>
            <a:stCxn id="25" idx="3"/>
            <a:endCxn id="15" idx="2"/>
          </p:cNvCxnSpPr>
          <p:nvPr/>
        </p:nvCxnSpPr>
        <p:spPr>
          <a:xfrm flipV="1">
            <a:off x="6624989" y="1094642"/>
            <a:ext cx="558327" cy="439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DB815736-3D85-442E-B7E3-EA6737521E82}"/>
              </a:ext>
            </a:extLst>
          </p:cNvPr>
          <p:cNvGrpSpPr/>
          <p:nvPr/>
        </p:nvGrpSpPr>
        <p:grpSpPr>
          <a:xfrm>
            <a:off x="7183316" y="997993"/>
            <a:ext cx="193298" cy="193298"/>
            <a:chOff x="4906109" y="997993"/>
            <a:chExt cx="193298" cy="193298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8891A819-BCB6-4FB9-954B-C264AED7F527}"/>
                </a:ext>
              </a:extLst>
            </p:cNvPr>
            <p:cNvSpPr/>
            <p:nvPr/>
          </p:nvSpPr>
          <p:spPr>
            <a:xfrm>
              <a:off x="4906109" y="997993"/>
              <a:ext cx="193298" cy="19329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7C05FBB3-3CFB-4D8D-9668-9FA8B0AC87E9}"/>
                </a:ext>
              </a:extLst>
            </p:cNvPr>
            <p:cNvSpPr/>
            <p:nvPr/>
          </p:nvSpPr>
          <p:spPr>
            <a:xfrm>
              <a:off x="4937014" y="1037492"/>
              <a:ext cx="114300" cy="1143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69A1280F-04EB-4C1F-B009-A0685A075F25}"/>
              </a:ext>
            </a:extLst>
          </p:cNvPr>
          <p:cNvSpPr/>
          <p:nvPr/>
        </p:nvSpPr>
        <p:spPr>
          <a:xfrm>
            <a:off x="3503863" y="896816"/>
            <a:ext cx="1600208" cy="4044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기기 초기화</a:t>
            </a:r>
            <a:endParaRPr lang="en-US" altLang="ko-KR" sz="1100">
              <a:solidFill>
                <a:schemeClr val="tx1"/>
              </a:solidFill>
            </a:endParaRPr>
          </a:p>
          <a:p>
            <a:pPr algn="ctr"/>
            <a:r>
              <a:rPr lang="en-US" altLang="ko-KR" sz="1100">
                <a:solidFill>
                  <a:schemeClr val="tx1"/>
                </a:solidFill>
              </a:rPr>
              <a:t>(</a:t>
            </a:r>
            <a:r>
              <a:rPr lang="ko-KR" altLang="en-US" sz="1100">
                <a:solidFill>
                  <a:schemeClr val="tx1"/>
                </a:solidFill>
              </a:rPr>
              <a:t>네트워크</a:t>
            </a:r>
            <a:r>
              <a:rPr lang="en-US" altLang="ko-KR" sz="1100">
                <a:solidFill>
                  <a:schemeClr val="tx1"/>
                </a:solidFill>
              </a:rPr>
              <a:t>, </a:t>
            </a:r>
            <a:r>
              <a:rPr lang="ko-KR" altLang="en-US" sz="1100">
                <a:solidFill>
                  <a:schemeClr val="tx1"/>
                </a:solidFill>
              </a:rPr>
              <a:t>센서</a:t>
            </a:r>
            <a:r>
              <a:rPr lang="en-US" altLang="ko-KR" sz="1100">
                <a:solidFill>
                  <a:schemeClr val="tx1"/>
                </a:solidFill>
              </a:rPr>
              <a:t>, AP)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1A3CDF8D-55BA-4183-A7A2-77CD41335B1C}"/>
              </a:ext>
            </a:extLst>
          </p:cNvPr>
          <p:cNvSpPr/>
          <p:nvPr/>
        </p:nvSpPr>
        <p:spPr>
          <a:xfrm>
            <a:off x="5512777" y="896816"/>
            <a:ext cx="1112212" cy="4044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타이머 설정</a:t>
            </a:r>
            <a:endParaRPr lang="en-US" altLang="ko-KR" sz="1100">
              <a:solidFill>
                <a:schemeClr val="tx1"/>
              </a:solidFill>
            </a:endParaRPr>
          </a:p>
          <a:p>
            <a:pPr algn="ctr"/>
            <a:r>
              <a:rPr lang="en-US" altLang="ko-KR" sz="1100">
                <a:solidFill>
                  <a:schemeClr val="tx1"/>
                </a:solidFill>
              </a:rPr>
              <a:t>(4</a:t>
            </a:r>
            <a:r>
              <a:rPr lang="ko-KR" altLang="en-US" sz="1100">
                <a:solidFill>
                  <a:schemeClr val="tx1"/>
                </a:solidFill>
              </a:rPr>
              <a:t>초</a:t>
            </a:r>
            <a:r>
              <a:rPr lang="en-US" altLang="ko-KR" sz="1100">
                <a:solidFill>
                  <a:schemeClr val="tx1"/>
                </a:solidFill>
              </a:rPr>
              <a:t>)</a:t>
            </a:r>
            <a:endParaRPr lang="ko-KR" altLang="en-US" sz="1100">
              <a:solidFill>
                <a:schemeClr val="tx1"/>
              </a:solidFill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79B71764-EC35-43A0-A3AD-C63AB8F751E6}"/>
              </a:ext>
            </a:extLst>
          </p:cNvPr>
          <p:cNvCxnSpPr>
            <a:cxnSpLocks/>
            <a:stCxn id="19" idx="3"/>
            <a:endCxn id="25" idx="1"/>
          </p:cNvCxnSpPr>
          <p:nvPr/>
        </p:nvCxnSpPr>
        <p:spPr>
          <a:xfrm>
            <a:off x="5104071" y="1099039"/>
            <a:ext cx="40870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자유형: 도형 30">
            <a:extLst>
              <a:ext uri="{FF2B5EF4-FFF2-40B4-BE49-F238E27FC236}">
                <a16:creationId xmlns:a16="http://schemas.microsoft.com/office/drawing/2014/main" id="{8FB23276-E8F8-4E23-B46B-3250DD3D754D}"/>
              </a:ext>
            </a:extLst>
          </p:cNvPr>
          <p:cNvSpPr/>
          <p:nvPr/>
        </p:nvSpPr>
        <p:spPr>
          <a:xfrm>
            <a:off x="2416028" y="1891363"/>
            <a:ext cx="228593" cy="430886"/>
          </a:xfrm>
          <a:custGeom>
            <a:avLst/>
            <a:gdLst>
              <a:gd name="connsiteX0" fmla="*/ 0 w 342900"/>
              <a:gd name="connsiteY0" fmla="*/ 0 h 307730"/>
              <a:gd name="connsiteX1" fmla="*/ 316523 w 342900"/>
              <a:gd name="connsiteY1" fmla="*/ 0 h 307730"/>
              <a:gd name="connsiteX2" fmla="*/ 8793 w 342900"/>
              <a:gd name="connsiteY2" fmla="*/ 307730 h 307730"/>
              <a:gd name="connsiteX3" fmla="*/ 342900 w 342900"/>
              <a:gd name="connsiteY3" fmla="*/ 307730 h 307730"/>
              <a:gd name="connsiteX4" fmla="*/ 0 w 342900"/>
              <a:gd name="connsiteY4" fmla="*/ 0 h 307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900" h="307730">
                <a:moveTo>
                  <a:pt x="0" y="0"/>
                </a:moveTo>
                <a:lnTo>
                  <a:pt x="316523" y="0"/>
                </a:lnTo>
                <a:lnTo>
                  <a:pt x="8793" y="307730"/>
                </a:lnTo>
                <a:lnTo>
                  <a:pt x="342900" y="30773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704F9A3-05D8-4A1D-990C-2B495610FBB0}"/>
              </a:ext>
            </a:extLst>
          </p:cNvPr>
          <p:cNvSpPr txBox="1"/>
          <p:nvPr/>
        </p:nvSpPr>
        <p:spPr>
          <a:xfrm>
            <a:off x="2262568" y="2322249"/>
            <a:ext cx="5355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/>
              <a:t>4</a:t>
            </a:r>
            <a:r>
              <a:rPr lang="ko-KR" altLang="en-US" sz="1100"/>
              <a:t>초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1E3FEEB4-A9B4-401E-B4A3-50C0111C02B5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2655276" y="2111234"/>
            <a:ext cx="47931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088A3D93-FAE5-4F44-A990-8F6178FF5945}"/>
              </a:ext>
            </a:extLst>
          </p:cNvPr>
          <p:cNvSpPr/>
          <p:nvPr/>
        </p:nvSpPr>
        <p:spPr>
          <a:xfrm>
            <a:off x="3134588" y="1909011"/>
            <a:ext cx="1362542" cy="4044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주변 온습도 측정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14423BD8-9D17-44A0-A806-021388DAF020}"/>
              </a:ext>
            </a:extLst>
          </p:cNvPr>
          <p:cNvSpPr/>
          <p:nvPr/>
        </p:nvSpPr>
        <p:spPr>
          <a:xfrm>
            <a:off x="4734796" y="1909011"/>
            <a:ext cx="1362542" cy="4044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대기화면 갱신</a:t>
            </a:r>
            <a:endParaRPr lang="en-US" altLang="ko-KR" sz="1100">
              <a:solidFill>
                <a:schemeClr val="tx1"/>
              </a:solidFill>
            </a:endParaRPr>
          </a:p>
          <a:p>
            <a:pPr algn="ctr"/>
            <a:r>
              <a:rPr lang="en-US" altLang="ko-KR" sz="1100">
                <a:solidFill>
                  <a:schemeClr val="tx1"/>
                </a:solidFill>
              </a:rPr>
              <a:t>(</a:t>
            </a:r>
            <a:r>
              <a:rPr lang="ko-KR" altLang="en-US" sz="1100">
                <a:solidFill>
                  <a:schemeClr val="tx1"/>
                </a:solidFill>
              </a:rPr>
              <a:t>시간</a:t>
            </a:r>
            <a:r>
              <a:rPr lang="en-US" altLang="ko-KR" sz="1100">
                <a:solidFill>
                  <a:schemeClr val="tx1"/>
                </a:solidFill>
              </a:rPr>
              <a:t>, </a:t>
            </a:r>
            <a:r>
              <a:rPr lang="ko-KR" altLang="en-US" sz="1100">
                <a:solidFill>
                  <a:schemeClr val="tx1"/>
                </a:solidFill>
              </a:rPr>
              <a:t>온습도</a:t>
            </a:r>
            <a:r>
              <a:rPr lang="en-US" altLang="ko-KR" sz="1100">
                <a:solidFill>
                  <a:schemeClr val="tx1"/>
                </a:solidFill>
              </a:rPr>
              <a:t>)</a:t>
            </a:r>
            <a:endParaRPr lang="ko-KR" altLang="en-US" sz="1100">
              <a:solidFill>
                <a:schemeClr val="tx1"/>
              </a:solidFill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82B9CF6F-0081-44A4-9B35-18ACEFBEB5E9}"/>
              </a:ext>
            </a:extLst>
          </p:cNvPr>
          <p:cNvCxnSpPr>
            <a:cxnSpLocks/>
            <a:stCxn id="41" idx="3"/>
            <a:endCxn id="49" idx="1"/>
          </p:cNvCxnSpPr>
          <p:nvPr/>
        </p:nvCxnSpPr>
        <p:spPr>
          <a:xfrm>
            <a:off x="4497130" y="2111234"/>
            <a:ext cx="23766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B354F57B-6E71-4D62-9C74-2DA79690B17C}"/>
              </a:ext>
            </a:extLst>
          </p:cNvPr>
          <p:cNvSpPr/>
          <p:nvPr/>
        </p:nvSpPr>
        <p:spPr>
          <a:xfrm>
            <a:off x="6515102" y="1917803"/>
            <a:ext cx="1112212" cy="4044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타이머 설정</a:t>
            </a:r>
            <a:endParaRPr lang="en-US" altLang="ko-KR" sz="1100">
              <a:solidFill>
                <a:schemeClr val="tx1"/>
              </a:solidFill>
            </a:endParaRPr>
          </a:p>
          <a:p>
            <a:pPr algn="ctr"/>
            <a:r>
              <a:rPr lang="en-US" altLang="ko-KR" sz="1100">
                <a:solidFill>
                  <a:schemeClr val="tx1"/>
                </a:solidFill>
              </a:rPr>
              <a:t>(4</a:t>
            </a:r>
            <a:r>
              <a:rPr lang="ko-KR" altLang="en-US" sz="1100">
                <a:solidFill>
                  <a:schemeClr val="tx1"/>
                </a:solidFill>
              </a:rPr>
              <a:t>초</a:t>
            </a:r>
            <a:r>
              <a:rPr lang="en-US" altLang="ko-KR" sz="1100">
                <a:solidFill>
                  <a:schemeClr val="tx1"/>
                </a:solidFill>
              </a:rPr>
              <a:t>)</a:t>
            </a:r>
            <a:endParaRPr lang="ko-KR" altLang="en-US" sz="1100">
              <a:solidFill>
                <a:schemeClr val="tx1"/>
              </a:solidFill>
            </a:endParaRP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0BDC2792-C774-4BFD-BF68-B2BE340C50BB}"/>
              </a:ext>
            </a:extLst>
          </p:cNvPr>
          <p:cNvCxnSpPr>
            <a:cxnSpLocks/>
            <a:stCxn id="49" idx="3"/>
            <a:endCxn id="58" idx="1"/>
          </p:cNvCxnSpPr>
          <p:nvPr/>
        </p:nvCxnSpPr>
        <p:spPr>
          <a:xfrm>
            <a:off x="6097338" y="2111234"/>
            <a:ext cx="417764" cy="879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8BB7B14C-5D2C-46EB-AB89-6D91FC06A4D1}"/>
              </a:ext>
            </a:extLst>
          </p:cNvPr>
          <p:cNvCxnSpPr>
            <a:cxnSpLocks/>
            <a:stCxn id="58" idx="3"/>
            <a:endCxn id="63" idx="2"/>
          </p:cNvCxnSpPr>
          <p:nvPr/>
        </p:nvCxnSpPr>
        <p:spPr>
          <a:xfrm flipV="1">
            <a:off x="7627314" y="2106837"/>
            <a:ext cx="563001" cy="1318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B472D6BC-7271-4722-8C8E-3175215BA43B}"/>
              </a:ext>
            </a:extLst>
          </p:cNvPr>
          <p:cNvGrpSpPr/>
          <p:nvPr/>
        </p:nvGrpSpPr>
        <p:grpSpPr>
          <a:xfrm>
            <a:off x="8190315" y="2010188"/>
            <a:ext cx="193298" cy="193298"/>
            <a:chOff x="4906109" y="997993"/>
            <a:chExt cx="193298" cy="193298"/>
          </a:xfrm>
        </p:grpSpPr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759A77AC-B6FF-4748-8149-B29F88374A6C}"/>
                </a:ext>
              </a:extLst>
            </p:cNvPr>
            <p:cNvSpPr/>
            <p:nvPr/>
          </p:nvSpPr>
          <p:spPr>
            <a:xfrm>
              <a:off x="4906109" y="997993"/>
              <a:ext cx="193298" cy="19329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A2D58442-DB4D-49DA-98A6-0F3EF674A97E}"/>
                </a:ext>
              </a:extLst>
            </p:cNvPr>
            <p:cNvSpPr/>
            <p:nvPr/>
          </p:nvSpPr>
          <p:spPr>
            <a:xfrm>
              <a:off x="4954598" y="1037492"/>
              <a:ext cx="114300" cy="1143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6" name="자유형: 도형 65">
            <a:extLst>
              <a:ext uri="{FF2B5EF4-FFF2-40B4-BE49-F238E27FC236}">
                <a16:creationId xmlns:a16="http://schemas.microsoft.com/office/drawing/2014/main" id="{E627EE60-D1C6-4150-BAB6-EBB849073EE4}"/>
              </a:ext>
            </a:extLst>
          </p:cNvPr>
          <p:cNvSpPr/>
          <p:nvPr/>
        </p:nvSpPr>
        <p:spPr>
          <a:xfrm>
            <a:off x="3079576" y="3123432"/>
            <a:ext cx="1362535" cy="316523"/>
          </a:xfrm>
          <a:custGeom>
            <a:avLst/>
            <a:gdLst>
              <a:gd name="connsiteX0" fmla="*/ 0 w 984739"/>
              <a:gd name="connsiteY0" fmla="*/ 0 h 316523"/>
              <a:gd name="connsiteX1" fmla="*/ 984739 w 984739"/>
              <a:gd name="connsiteY1" fmla="*/ 0 h 316523"/>
              <a:gd name="connsiteX2" fmla="*/ 984739 w 984739"/>
              <a:gd name="connsiteY2" fmla="*/ 316523 h 316523"/>
              <a:gd name="connsiteX3" fmla="*/ 8792 w 984739"/>
              <a:gd name="connsiteY3" fmla="*/ 316523 h 316523"/>
              <a:gd name="connsiteX4" fmla="*/ 158262 w 984739"/>
              <a:gd name="connsiteY4" fmla="*/ 167053 h 316523"/>
              <a:gd name="connsiteX5" fmla="*/ 0 w 984739"/>
              <a:gd name="connsiteY5" fmla="*/ 0 h 316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4739" h="316523">
                <a:moveTo>
                  <a:pt x="0" y="0"/>
                </a:moveTo>
                <a:lnTo>
                  <a:pt x="984739" y="0"/>
                </a:lnTo>
                <a:lnTo>
                  <a:pt x="984739" y="316523"/>
                </a:lnTo>
                <a:lnTo>
                  <a:pt x="8792" y="316523"/>
                </a:lnTo>
                <a:lnTo>
                  <a:pt x="158262" y="16705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   환자 식별정보</a:t>
            </a: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FC025D63-D689-4BAF-A6A7-19D457BE1CCE}"/>
              </a:ext>
            </a:extLst>
          </p:cNvPr>
          <p:cNvSpPr/>
          <p:nvPr/>
        </p:nvSpPr>
        <p:spPr>
          <a:xfrm>
            <a:off x="4734795" y="3086165"/>
            <a:ext cx="2079229" cy="4044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환자 식별 요청 생성</a:t>
            </a:r>
            <a:endParaRPr lang="en-US" altLang="ko-KR" sz="1100">
              <a:solidFill>
                <a:schemeClr val="tx1"/>
              </a:solidFill>
            </a:endParaRPr>
          </a:p>
          <a:p>
            <a:pPr algn="ctr"/>
            <a:r>
              <a:rPr lang="ko-KR" altLang="en-US" sz="1100">
                <a:solidFill>
                  <a:schemeClr val="tx1"/>
                </a:solidFill>
              </a:rPr>
              <a:t>통합 관리 서버로 요청 전송</a:t>
            </a: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78546D00-4A3E-497B-99A3-3BE772ACC993}"/>
              </a:ext>
            </a:extLst>
          </p:cNvPr>
          <p:cNvCxnSpPr>
            <a:cxnSpLocks/>
            <a:endCxn id="68" idx="1"/>
          </p:cNvCxnSpPr>
          <p:nvPr/>
        </p:nvCxnSpPr>
        <p:spPr>
          <a:xfrm>
            <a:off x="4442111" y="3288388"/>
            <a:ext cx="29268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76617640-9705-4E44-BB11-FACDE9EFAD58}"/>
              </a:ext>
            </a:extLst>
          </p:cNvPr>
          <p:cNvCxnSpPr>
            <a:cxnSpLocks/>
            <a:stCxn id="77" idx="3"/>
            <a:endCxn id="80" idx="1"/>
          </p:cNvCxnSpPr>
          <p:nvPr/>
        </p:nvCxnSpPr>
        <p:spPr>
          <a:xfrm>
            <a:off x="4960099" y="3945029"/>
            <a:ext cx="176078" cy="554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3AD87EC0-E1EA-4F33-A3D9-5C12F6017926}"/>
              </a:ext>
            </a:extLst>
          </p:cNvPr>
          <p:cNvSpPr/>
          <p:nvPr/>
        </p:nvSpPr>
        <p:spPr>
          <a:xfrm>
            <a:off x="3377351" y="3742806"/>
            <a:ext cx="1582748" cy="4044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통합 관리 서버에서</a:t>
            </a:r>
            <a:endParaRPr lang="en-US" altLang="ko-KR" sz="1100">
              <a:solidFill>
                <a:schemeClr val="tx1"/>
              </a:solidFill>
            </a:endParaRPr>
          </a:p>
          <a:p>
            <a:pPr algn="ctr"/>
            <a:r>
              <a:rPr lang="ko-KR" altLang="en-US" sz="1100">
                <a:solidFill>
                  <a:schemeClr val="tx1"/>
                </a:solidFill>
              </a:rPr>
              <a:t>응답 수신</a:t>
            </a:r>
          </a:p>
        </p:txBody>
      </p:sp>
      <p:sp>
        <p:nvSpPr>
          <p:cNvPr id="80" name="순서도: 판단 79">
            <a:extLst>
              <a:ext uri="{FF2B5EF4-FFF2-40B4-BE49-F238E27FC236}">
                <a16:creationId xmlns:a16="http://schemas.microsoft.com/office/drawing/2014/main" id="{32908184-FF83-4A3A-A53C-5D181B7DA959}"/>
              </a:ext>
            </a:extLst>
          </p:cNvPr>
          <p:cNvSpPr/>
          <p:nvPr/>
        </p:nvSpPr>
        <p:spPr>
          <a:xfrm>
            <a:off x="5136177" y="3742806"/>
            <a:ext cx="211013" cy="415542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592D017-43C5-42C0-8056-7A7E6E7A7EAC}"/>
              </a:ext>
            </a:extLst>
          </p:cNvPr>
          <p:cNvSpPr txBox="1"/>
          <p:nvPr/>
        </p:nvSpPr>
        <p:spPr>
          <a:xfrm>
            <a:off x="5203310" y="3645824"/>
            <a:ext cx="1424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/>
              <a:t>[</a:t>
            </a:r>
            <a:r>
              <a:rPr lang="ko-KR" altLang="en-US" sz="1100"/>
              <a:t>환자 검색 </a:t>
            </a:r>
            <a:r>
              <a:rPr lang="en-US" altLang="ko-KR" sz="1100"/>
              <a:t>= </a:t>
            </a:r>
            <a:r>
              <a:rPr lang="ko-KR" altLang="en-US" sz="1100"/>
              <a:t>성공</a:t>
            </a:r>
            <a:r>
              <a:rPr lang="en-US" altLang="ko-KR" sz="1100"/>
              <a:t>]</a:t>
            </a:r>
            <a:endParaRPr lang="ko-KR" altLang="en-US" sz="110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ADB0AD5-AD89-447E-ABDE-001C74F761C4}"/>
              </a:ext>
            </a:extLst>
          </p:cNvPr>
          <p:cNvSpPr txBox="1"/>
          <p:nvPr/>
        </p:nvSpPr>
        <p:spPr>
          <a:xfrm>
            <a:off x="5203311" y="4447323"/>
            <a:ext cx="144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/>
              <a:t>[</a:t>
            </a:r>
            <a:r>
              <a:rPr lang="ko-KR" altLang="en-US" sz="1100"/>
              <a:t>환자 검색 </a:t>
            </a:r>
            <a:r>
              <a:rPr lang="en-US" altLang="ko-KR" sz="1100"/>
              <a:t>= </a:t>
            </a:r>
            <a:r>
              <a:rPr lang="ko-KR" altLang="en-US" sz="1100"/>
              <a:t>실패</a:t>
            </a:r>
            <a:r>
              <a:rPr lang="en-US" altLang="ko-KR" sz="1100"/>
              <a:t>]</a:t>
            </a:r>
            <a:endParaRPr lang="ko-KR" altLang="en-US" sz="1100"/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2D4BA93C-1B35-4385-955B-FCAE9A45DC16}"/>
              </a:ext>
            </a:extLst>
          </p:cNvPr>
          <p:cNvCxnSpPr>
            <a:cxnSpLocks/>
            <a:stCxn id="80" idx="3"/>
            <a:endCxn id="90" idx="1"/>
          </p:cNvCxnSpPr>
          <p:nvPr/>
        </p:nvCxnSpPr>
        <p:spPr>
          <a:xfrm>
            <a:off x="5347190" y="3950577"/>
            <a:ext cx="1175101" cy="418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연결선: 꺾임 83">
            <a:extLst>
              <a:ext uri="{FF2B5EF4-FFF2-40B4-BE49-F238E27FC236}">
                <a16:creationId xmlns:a16="http://schemas.microsoft.com/office/drawing/2014/main" id="{05BA3AA4-D72C-4DB2-9E9E-B2B765FB9495}"/>
              </a:ext>
            </a:extLst>
          </p:cNvPr>
          <p:cNvCxnSpPr>
            <a:cxnSpLocks/>
            <a:stCxn id="80" idx="2"/>
            <a:endCxn id="99" idx="1"/>
          </p:cNvCxnSpPr>
          <p:nvPr/>
        </p:nvCxnSpPr>
        <p:spPr>
          <a:xfrm rot="16200000" flipH="1">
            <a:off x="5588634" y="3811397"/>
            <a:ext cx="586707" cy="1280607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연결선: 꺾임 85">
            <a:extLst>
              <a:ext uri="{FF2B5EF4-FFF2-40B4-BE49-F238E27FC236}">
                <a16:creationId xmlns:a16="http://schemas.microsoft.com/office/drawing/2014/main" id="{EDE1328F-DFA5-4C59-9271-0DAF7812B04C}"/>
              </a:ext>
            </a:extLst>
          </p:cNvPr>
          <p:cNvCxnSpPr>
            <a:cxnSpLocks/>
            <a:stCxn id="68" idx="3"/>
            <a:endCxn id="77" idx="1"/>
          </p:cNvCxnSpPr>
          <p:nvPr/>
        </p:nvCxnSpPr>
        <p:spPr>
          <a:xfrm flipH="1">
            <a:off x="3377351" y="3288388"/>
            <a:ext cx="3436673" cy="656641"/>
          </a:xfrm>
          <a:prstGeom prst="bentConnector5">
            <a:avLst>
              <a:gd name="adj1" fmla="val -6652"/>
              <a:gd name="adj2" fmla="val 50000"/>
              <a:gd name="adj3" fmla="val 106652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5C64A8FC-90CB-489E-9DB8-015A8AC287D6}"/>
              </a:ext>
            </a:extLst>
          </p:cNvPr>
          <p:cNvSpPr/>
          <p:nvPr/>
        </p:nvSpPr>
        <p:spPr>
          <a:xfrm>
            <a:off x="6522291" y="3752541"/>
            <a:ext cx="1767619" cy="4044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전송받은 환자 정보를 </a:t>
            </a:r>
            <a:endParaRPr lang="en-US" altLang="ko-KR" sz="1100">
              <a:solidFill>
                <a:schemeClr val="tx1"/>
              </a:solidFill>
            </a:endParaRPr>
          </a:p>
          <a:p>
            <a:pPr algn="ctr"/>
            <a:r>
              <a:rPr lang="ko-KR" altLang="en-US" sz="1100">
                <a:solidFill>
                  <a:schemeClr val="tx1"/>
                </a:solidFill>
              </a:rPr>
              <a:t>이용하여 서비스제공</a:t>
            </a:r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439348A3-2936-4034-80BF-0E87EEB80B38}"/>
              </a:ext>
            </a:extLst>
          </p:cNvPr>
          <p:cNvCxnSpPr>
            <a:cxnSpLocks/>
            <a:stCxn id="90" idx="3"/>
            <a:endCxn id="95" idx="2"/>
          </p:cNvCxnSpPr>
          <p:nvPr/>
        </p:nvCxnSpPr>
        <p:spPr>
          <a:xfrm flipV="1">
            <a:off x="8289910" y="3943982"/>
            <a:ext cx="254907" cy="1078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C68A8F68-207F-4C1D-AD20-1CBAC41ECD4E}"/>
              </a:ext>
            </a:extLst>
          </p:cNvPr>
          <p:cNvGrpSpPr/>
          <p:nvPr/>
        </p:nvGrpSpPr>
        <p:grpSpPr>
          <a:xfrm>
            <a:off x="8544817" y="3847333"/>
            <a:ext cx="193298" cy="193298"/>
            <a:chOff x="4906109" y="997993"/>
            <a:chExt cx="193298" cy="193298"/>
          </a:xfrm>
        </p:grpSpPr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69A40D39-A13E-488A-9F02-4E002FE97D09}"/>
                </a:ext>
              </a:extLst>
            </p:cNvPr>
            <p:cNvSpPr/>
            <p:nvPr/>
          </p:nvSpPr>
          <p:spPr>
            <a:xfrm>
              <a:off x="4906109" y="997993"/>
              <a:ext cx="193298" cy="19329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C2092B85-08FD-455A-AA0D-1F39CC48CBE8}"/>
                </a:ext>
              </a:extLst>
            </p:cNvPr>
            <p:cNvSpPr/>
            <p:nvPr/>
          </p:nvSpPr>
          <p:spPr>
            <a:xfrm>
              <a:off x="4954598" y="1037492"/>
              <a:ext cx="114300" cy="1143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0944DBEC-A1E4-4AA5-AFD0-75D9A2ABADA6}"/>
              </a:ext>
            </a:extLst>
          </p:cNvPr>
          <p:cNvSpPr/>
          <p:nvPr/>
        </p:nvSpPr>
        <p:spPr>
          <a:xfrm>
            <a:off x="6522291" y="4542832"/>
            <a:ext cx="1767619" cy="4044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오류 메세지 생성</a:t>
            </a:r>
            <a:endParaRPr lang="en-US" altLang="ko-KR" sz="1100">
              <a:solidFill>
                <a:schemeClr val="tx1"/>
              </a:solidFill>
            </a:endParaRPr>
          </a:p>
          <a:p>
            <a:pPr algn="ctr"/>
            <a:r>
              <a:rPr lang="ko-KR" altLang="en-US" sz="1100">
                <a:solidFill>
                  <a:schemeClr val="tx1"/>
                </a:solidFill>
              </a:rPr>
              <a:t>화면에 메세지 출력</a:t>
            </a:r>
          </a:p>
        </p:txBody>
      </p: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C40992CD-5227-4C85-93DE-B9AB3A397FCC}"/>
              </a:ext>
            </a:extLst>
          </p:cNvPr>
          <p:cNvCxnSpPr>
            <a:cxnSpLocks/>
            <a:stCxn id="99" idx="3"/>
            <a:endCxn id="102" idx="2"/>
          </p:cNvCxnSpPr>
          <p:nvPr/>
        </p:nvCxnSpPr>
        <p:spPr>
          <a:xfrm flipV="1">
            <a:off x="8289910" y="4734273"/>
            <a:ext cx="254907" cy="1078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A04ED1AC-93B0-43F5-A656-708550679640}"/>
              </a:ext>
            </a:extLst>
          </p:cNvPr>
          <p:cNvGrpSpPr/>
          <p:nvPr/>
        </p:nvGrpSpPr>
        <p:grpSpPr>
          <a:xfrm>
            <a:off x="8544817" y="4637624"/>
            <a:ext cx="193298" cy="193298"/>
            <a:chOff x="4906109" y="997993"/>
            <a:chExt cx="193298" cy="193298"/>
          </a:xfrm>
        </p:grpSpPr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id="{F8B488C0-DE64-408B-B386-69DD6ECD2F62}"/>
                </a:ext>
              </a:extLst>
            </p:cNvPr>
            <p:cNvSpPr/>
            <p:nvPr/>
          </p:nvSpPr>
          <p:spPr>
            <a:xfrm>
              <a:off x="4906109" y="997993"/>
              <a:ext cx="193298" cy="19329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BD619104-D539-4311-AA73-549905F1E81B}"/>
                </a:ext>
              </a:extLst>
            </p:cNvPr>
            <p:cNvSpPr/>
            <p:nvPr/>
          </p:nvSpPr>
          <p:spPr>
            <a:xfrm>
              <a:off x="4954598" y="1037492"/>
              <a:ext cx="114300" cy="1143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A2401B83-14DC-46D9-BB28-38365C07648F}"/>
              </a:ext>
            </a:extLst>
          </p:cNvPr>
          <p:cNvSpPr txBox="1"/>
          <p:nvPr/>
        </p:nvSpPr>
        <p:spPr>
          <a:xfrm>
            <a:off x="309592" y="272506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반응형 포스터 기기</a:t>
            </a:r>
          </a:p>
        </p:txBody>
      </p:sp>
    </p:spTree>
    <p:extLst>
      <p:ext uri="{BB962C8B-B14F-4D97-AF65-F5344CB8AC3E}">
        <p14:creationId xmlns:p14="http://schemas.microsoft.com/office/powerpoint/2010/main" val="42315446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1382E9A-6952-471F-AF4E-803395AC831F}"/>
              </a:ext>
            </a:extLst>
          </p:cNvPr>
          <p:cNvCxnSpPr>
            <a:cxnSpLocks/>
          </p:cNvCxnSpPr>
          <p:nvPr/>
        </p:nvCxnSpPr>
        <p:spPr>
          <a:xfrm>
            <a:off x="2940887" y="1134208"/>
            <a:ext cx="0" cy="5213838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C754F124-D9CC-4D9C-B3EC-5B0A70C8E954}"/>
              </a:ext>
            </a:extLst>
          </p:cNvPr>
          <p:cNvSpPr/>
          <p:nvPr/>
        </p:nvSpPr>
        <p:spPr>
          <a:xfrm>
            <a:off x="2540976" y="1529862"/>
            <a:ext cx="114300" cy="1143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C00A9BB7-D45A-4061-843A-7A991463F754}"/>
              </a:ext>
            </a:extLst>
          </p:cNvPr>
          <p:cNvCxnSpPr>
            <a:cxnSpLocks/>
            <a:stCxn id="16" idx="6"/>
            <a:endCxn id="22" idx="1"/>
          </p:cNvCxnSpPr>
          <p:nvPr/>
        </p:nvCxnSpPr>
        <p:spPr>
          <a:xfrm>
            <a:off x="2655276" y="1587012"/>
            <a:ext cx="848587" cy="439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73748E2-E4ED-4E29-90C5-C4A5EF2443BF}"/>
              </a:ext>
            </a:extLst>
          </p:cNvPr>
          <p:cNvCxnSpPr>
            <a:cxnSpLocks/>
            <a:stCxn id="23" idx="3"/>
            <a:endCxn id="20" idx="2"/>
          </p:cNvCxnSpPr>
          <p:nvPr/>
        </p:nvCxnSpPr>
        <p:spPr>
          <a:xfrm flipV="1">
            <a:off x="6624989" y="1587012"/>
            <a:ext cx="558327" cy="439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0EC84816-EEF3-48FE-9BDD-DE3409EB94CE}"/>
              </a:ext>
            </a:extLst>
          </p:cNvPr>
          <p:cNvGrpSpPr/>
          <p:nvPr/>
        </p:nvGrpSpPr>
        <p:grpSpPr>
          <a:xfrm>
            <a:off x="7183316" y="1490363"/>
            <a:ext cx="193298" cy="193298"/>
            <a:chOff x="4906109" y="997993"/>
            <a:chExt cx="193298" cy="193298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6EEA84BF-97B6-45DC-B7EF-4A3E5DA68ED3}"/>
                </a:ext>
              </a:extLst>
            </p:cNvPr>
            <p:cNvSpPr/>
            <p:nvPr/>
          </p:nvSpPr>
          <p:spPr>
            <a:xfrm>
              <a:off x="4906109" y="997993"/>
              <a:ext cx="193298" cy="19329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BADE5FC3-1997-4436-9B4E-8904E0653A96}"/>
                </a:ext>
              </a:extLst>
            </p:cNvPr>
            <p:cNvSpPr/>
            <p:nvPr/>
          </p:nvSpPr>
          <p:spPr>
            <a:xfrm>
              <a:off x="4937014" y="1037492"/>
              <a:ext cx="114300" cy="1143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4C4CE605-1426-4DB7-A02B-9EE000411D76}"/>
              </a:ext>
            </a:extLst>
          </p:cNvPr>
          <p:cNvSpPr/>
          <p:nvPr/>
        </p:nvSpPr>
        <p:spPr>
          <a:xfrm>
            <a:off x="3503863" y="1389186"/>
            <a:ext cx="1600208" cy="4044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기기 초기화</a:t>
            </a:r>
            <a:endParaRPr lang="en-US" altLang="ko-KR" sz="1100">
              <a:solidFill>
                <a:schemeClr val="tx1"/>
              </a:solidFill>
            </a:endParaRPr>
          </a:p>
          <a:p>
            <a:pPr algn="ctr"/>
            <a:r>
              <a:rPr lang="en-US" altLang="ko-KR" sz="1100">
                <a:solidFill>
                  <a:schemeClr val="tx1"/>
                </a:solidFill>
              </a:rPr>
              <a:t>(</a:t>
            </a:r>
            <a:r>
              <a:rPr lang="ko-KR" altLang="en-US" sz="1100">
                <a:solidFill>
                  <a:schemeClr val="tx1"/>
                </a:solidFill>
              </a:rPr>
              <a:t>네트워크</a:t>
            </a:r>
            <a:r>
              <a:rPr lang="en-US" altLang="ko-KR" sz="1100">
                <a:solidFill>
                  <a:schemeClr val="tx1"/>
                </a:solidFill>
              </a:rPr>
              <a:t>, </a:t>
            </a:r>
            <a:r>
              <a:rPr lang="ko-KR" altLang="en-US" sz="1100">
                <a:solidFill>
                  <a:schemeClr val="tx1"/>
                </a:solidFill>
              </a:rPr>
              <a:t>센서</a:t>
            </a:r>
            <a:r>
              <a:rPr lang="en-US" altLang="ko-KR" sz="1100">
                <a:solidFill>
                  <a:schemeClr val="tx1"/>
                </a:solidFill>
              </a:rPr>
              <a:t>)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BB33498D-AEC1-40AA-9A93-CBCA5245023B}"/>
              </a:ext>
            </a:extLst>
          </p:cNvPr>
          <p:cNvSpPr/>
          <p:nvPr/>
        </p:nvSpPr>
        <p:spPr>
          <a:xfrm>
            <a:off x="5512777" y="1389186"/>
            <a:ext cx="1112212" cy="4044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타이머 설정</a:t>
            </a:r>
            <a:endParaRPr lang="en-US" altLang="ko-KR" sz="1100">
              <a:solidFill>
                <a:schemeClr val="tx1"/>
              </a:solidFill>
            </a:endParaRPr>
          </a:p>
          <a:p>
            <a:pPr algn="ctr"/>
            <a:r>
              <a:rPr lang="en-US" altLang="ko-KR" sz="1100">
                <a:solidFill>
                  <a:schemeClr val="tx1"/>
                </a:solidFill>
              </a:rPr>
              <a:t>(1</a:t>
            </a:r>
            <a:r>
              <a:rPr lang="ko-KR" altLang="en-US" sz="1100">
                <a:solidFill>
                  <a:schemeClr val="tx1"/>
                </a:solidFill>
              </a:rPr>
              <a:t>초</a:t>
            </a:r>
            <a:r>
              <a:rPr lang="en-US" altLang="ko-KR" sz="1100">
                <a:solidFill>
                  <a:schemeClr val="tx1"/>
                </a:solidFill>
              </a:rPr>
              <a:t>)</a:t>
            </a:r>
            <a:endParaRPr lang="ko-KR" altLang="en-US" sz="1100">
              <a:solidFill>
                <a:schemeClr val="tx1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CAACF24D-E72D-46A1-8EB9-6DE19B173109}"/>
              </a:ext>
            </a:extLst>
          </p:cNvPr>
          <p:cNvCxnSpPr>
            <a:cxnSpLocks/>
            <a:stCxn id="22" idx="3"/>
            <a:endCxn id="23" idx="1"/>
          </p:cNvCxnSpPr>
          <p:nvPr/>
        </p:nvCxnSpPr>
        <p:spPr>
          <a:xfrm>
            <a:off x="5104071" y="1591409"/>
            <a:ext cx="40870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자유형: 도형 24">
            <a:extLst>
              <a:ext uri="{FF2B5EF4-FFF2-40B4-BE49-F238E27FC236}">
                <a16:creationId xmlns:a16="http://schemas.microsoft.com/office/drawing/2014/main" id="{CA8157EA-DF82-45C5-AF3E-8D2BF91E4727}"/>
              </a:ext>
            </a:extLst>
          </p:cNvPr>
          <p:cNvSpPr/>
          <p:nvPr/>
        </p:nvSpPr>
        <p:spPr>
          <a:xfrm>
            <a:off x="2416028" y="2383733"/>
            <a:ext cx="228593" cy="430886"/>
          </a:xfrm>
          <a:custGeom>
            <a:avLst/>
            <a:gdLst>
              <a:gd name="connsiteX0" fmla="*/ 0 w 342900"/>
              <a:gd name="connsiteY0" fmla="*/ 0 h 307730"/>
              <a:gd name="connsiteX1" fmla="*/ 316523 w 342900"/>
              <a:gd name="connsiteY1" fmla="*/ 0 h 307730"/>
              <a:gd name="connsiteX2" fmla="*/ 8793 w 342900"/>
              <a:gd name="connsiteY2" fmla="*/ 307730 h 307730"/>
              <a:gd name="connsiteX3" fmla="*/ 342900 w 342900"/>
              <a:gd name="connsiteY3" fmla="*/ 307730 h 307730"/>
              <a:gd name="connsiteX4" fmla="*/ 0 w 342900"/>
              <a:gd name="connsiteY4" fmla="*/ 0 h 307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900" h="307730">
                <a:moveTo>
                  <a:pt x="0" y="0"/>
                </a:moveTo>
                <a:lnTo>
                  <a:pt x="316523" y="0"/>
                </a:lnTo>
                <a:lnTo>
                  <a:pt x="8793" y="307730"/>
                </a:lnTo>
                <a:lnTo>
                  <a:pt x="342900" y="30773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59E5D5D-0338-444B-B05C-9809A69EBE79}"/>
              </a:ext>
            </a:extLst>
          </p:cNvPr>
          <p:cNvSpPr txBox="1"/>
          <p:nvPr/>
        </p:nvSpPr>
        <p:spPr>
          <a:xfrm>
            <a:off x="2262568" y="2814619"/>
            <a:ext cx="5355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/>
              <a:t>1</a:t>
            </a:r>
            <a:r>
              <a:rPr lang="ko-KR" altLang="en-US" sz="1100"/>
              <a:t>초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66759161-E604-484F-B575-449EEE9AE1E6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2655276" y="2603604"/>
            <a:ext cx="84858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E86B7A9A-1E6E-4233-8F18-D16A06617793}"/>
              </a:ext>
            </a:extLst>
          </p:cNvPr>
          <p:cNvSpPr/>
          <p:nvPr/>
        </p:nvSpPr>
        <p:spPr>
          <a:xfrm>
            <a:off x="3503863" y="2401381"/>
            <a:ext cx="1362542" cy="4044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환자 움직임 측정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CE6263A9-771C-431D-8A93-E8606704331F}"/>
              </a:ext>
            </a:extLst>
          </p:cNvPr>
          <p:cNvSpPr/>
          <p:nvPr/>
        </p:nvSpPr>
        <p:spPr>
          <a:xfrm>
            <a:off x="5104071" y="2401381"/>
            <a:ext cx="1362542" cy="4044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활동량 데이터</a:t>
            </a:r>
            <a:endParaRPr lang="en-US" altLang="ko-KR" sz="1100">
              <a:solidFill>
                <a:schemeClr val="tx1"/>
              </a:solidFill>
            </a:endParaRPr>
          </a:p>
          <a:p>
            <a:pPr algn="ctr"/>
            <a:r>
              <a:rPr lang="ko-KR" altLang="en-US" sz="1100">
                <a:solidFill>
                  <a:schemeClr val="tx1"/>
                </a:solidFill>
              </a:rPr>
              <a:t>저장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4737E890-99A6-4772-B851-671B1663B0A2}"/>
              </a:ext>
            </a:extLst>
          </p:cNvPr>
          <p:cNvCxnSpPr>
            <a:cxnSpLocks/>
            <a:stCxn id="28" idx="3"/>
            <a:endCxn id="29" idx="1"/>
          </p:cNvCxnSpPr>
          <p:nvPr/>
        </p:nvCxnSpPr>
        <p:spPr>
          <a:xfrm>
            <a:off x="4866405" y="2603604"/>
            <a:ext cx="23766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순서도: 판단 36">
            <a:extLst>
              <a:ext uri="{FF2B5EF4-FFF2-40B4-BE49-F238E27FC236}">
                <a16:creationId xmlns:a16="http://schemas.microsoft.com/office/drawing/2014/main" id="{4EAE7B52-040F-491D-9C90-DEDC9F0C9A17}"/>
              </a:ext>
            </a:extLst>
          </p:cNvPr>
          <p:cNvSpPr/>
          <p:nvPr/>
        </p:nvSpPr>
        <p:spPr>
          <a:xfrm>
            <a:off x="3472201" y="3236789"/>
            <a:ext cx="211013" cy="415542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2DC162B-F4D7-4510-A2E6-1AF213B64C58}"/>
              </a:ext>
            </a:extLst>
          </p:cNvPr>
          <p:cNvSpPr txBox="1"/>
          <p:nvPr/>
        </p:nvSpPr>
        <p:spPr>
          <a:xfrm>
            <a:off x="3539334" y="3139807"/>
            <a:ext cx="1424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/>
              <a:t>[</a:t>
            </a:r>
            <a:r>
              <a:rPr lang="ko-KR" altLang="en-US" sz="1100"/>
              <a:t>기기 검색 </a:t>
            </a:r>
            <a:r>
              <a:rPr lang="en-US" altLang="ko-KR" sz="1100"/>
              <a:t>= </a:t>
            </a:r>
            <a:r>
              <a:rPr lang="ko-KR" altLang="en-US" sz="1100"/>
              <a:t>성공</a:t>
            </a:r>
            <a:r>
              <a:rPr lang="en-US" altLang="ko-KR" sz="1100"/>
              <a:t>]</a:t>
            </a:r>
            <a:endParaRPr lang="ko-KR" altLang="en-US" sz="11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AF886E7-0F50-4F25-BB13-EF1E561EDBA1}"/>
              </a:ext>
            </a:extLst>
          </p:cNvPr>
          <p:cNvSpPr txBox="1"/>
          <p:nvPr/>
        </p:nvSpPr>
        <p:spPr>
          <a:xfrm>
            <a:off x="3530447" y="5696641"/>
            <a:ext cx="144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/>
              <a:t>[</a:t>
            </a:r>
            <a:r>
              <a:rPr lang="ko-KR" altLang="en-US" sz="1100"/>
              <a:t>기기 검색 </a:t>
            </a:r>
            <a:r>
              <a:rPr lang="en-US" altLang="ko-KR" sz="1100"/>
              <a:t>= </a:t>
            </a:r>
            <a:r>
              <a:rPr lang="ko-KR" altLang="en-US" sz="1100"/>
              <a:t>실패</a:t>
            </a:r>
            <a:r>
              <a:rPr lang="en-US" altLang="ko-KR" sz="1100"/>
              <a:t>]</a:t>
            </a:r>
            <a:endParaRPr lang="ko-KR" altLang="en-US" sz="110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DD7C8DD9-0684-48E0-A7B0-65CEF8D0EF56}"/>
              </a:ext>
            </a:extLst>
          </p:cNvPr>
          <p:cNvCxnSpPr>
            <a:cxnSpLocks/>
            <a:stCxn id="37" idx="3"/>
            <a:endCxn id="63" idx="1"/>
          </p:cNvCxnSpPr>
          <p:nvPr/>
        </p:nvCxnSpPr>
        <p:spPr>
          <a:xfrm>
            <a:off x="3683214" y="3444560"/>
            <a:ext cx="1267155" cy="39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56407935-7830-4F40-BDA9-AD3FB592E7C5}"/>
              </a:ext>
            </a:extLst>
          </p:cNvPr>
          <p:cNvCxnSpPr>
            <a:cxnSpLocks/>
            <a:stCxn id="37" idx="2"/>
            <a:endCxn id="59" idx="1"/>
          </p:cNvCxnSpPr>
          <p:nvPr/>
        </p:nvCxnSpPr>
        <p:spPr>
          <a:xfrm rot="16200000" flipH="1">
            <a:off x="3096233" y="4133806"/>
            <a:ext cx="2335613" cy="1372662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9FFB5707-E5D3-4768-A23B-01A42CFBD6E2}"/>
              </a:ext>
            </a:extLst>
          </p:cNvPr>
          <p:cNvCxnSpPr>
            <a:cxnSpLocks/>
            <a:stCxn id="49" idx="3"/>
            <a:endCxn id="37" idx="1"/>
          </p:cNvCxnSpPr>
          <p:nvPr/>
        </p:nvCxnSpPr>
        <p:spPr>
          <a:xfrm flipH="1">
            <a:off x="3472201" y="2603540"/>
            <a:ext cx="4814826" cy="841020"/>
          </a:xfrm>
          <a:prstGeom prst="bentConnector5">
            <a:avLst>
              <a:gd name="adj1" fmla="val -4748"/>
              <a:gd name="adj2" fmla="val 49670"/>
              <a:gd name="adj3" fmla="val 104748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21BAEA56-160B-46D4-ADE0-2C482EFD05B9}"/>
              </a:ext>
            </a:extLst>
          </p:cNvPr>
          <p:cNvCxnSpPr>
            <a:cxnSpLocks/>
            <a:stCxn id="29" idx="3"/>
            <a:endCxn id="49" idx="1"/>
          </p:cNvCxnSpPr>
          <p:nvPr/>
        </p:nvCxnSpPr>
        <p:spPr>
          <a:xfrm flipV="1">
            <a:off x="6466613" y="2603540"/>
            <a:ext cx="237666" cy="6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01FF92A7-84E2-47A8-B0A1-D6C2719AF8C9}"/>
              </a:ext>
            </a:extLst>
          </p:cNvPr>
          <p:cNvSpPr/>
          <p:nvPr/>
        </p:nvSpPr>
        <p:spPr>
          <a:xfrm>
            <a:off x="6704279" y="2401317"/>
            <a:ext cx="1582748" cy="4044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주변의 반응형 포스터 기기 검색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98AB442-930F-4605-A59A-F67EFA34B72D}"/>
              </a:ext>
            </a:extLst>
          </p:cNvPr>
          <p:cNvCxnSpPr>
            <a:cxnSpLocks/>
            <a:stCxn id="59" idx="3"/>
            <a:endCxn id="57" idx="2"/>
          </p:cNvCxnSpPr>
          <p:nvPr/>
        </p:nvCxnSpPr>
        <p:spPr>
          <a:xfrm flipV="1">
            <a:off x="6062582" y="5983547"/>
            <a:ext cx="558327" cy="439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94CCD44E-F420-46F1-9221-A2EDE4A57B27}"/>
              </a:ext>
            </a:extLst>
          </p:cNvPr>
          <p:cNvGrpSpPr/>
          <p:nvPr/>
        </p:nvGrpSpPr>
        <p:grpSpPr>
          <a:xfrm>
            <a:off x="6620909" y="5886898"/>
            <a:ext cx="193298" cy="193298"/>
            <a:chOff x="4906109" y="997993"/>
            <a:chExt cx="193298" cy="193298"/>
          </a:xfrm>
        </p:grpSpPr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1CCA90BD-866D-4863-811E-8701C255AC94}"/>
                </a:ext>
              </a:extLst>
            </p:cNvPr>
            <p:cNvSpPr/>
            <p:nvPr/>
          </p:nvSpPr>
          <p:spPr>
            <a:xfrm>
              <a:off x="4906109" y="997993"/>
              <a:ext cx="193298" cy="19329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D53D1D44-903D-44B0-AF50-5378834F8485}"/>
                </a:ext>
              </a:extLst>
            </p:cNvPr>
            <p:cNvSpPr/>
            <p:nvPr/>
          </p:nvSpPr>
          <p:spPr>
            <a:xfrm>
              <a:off x="4937014" y="1037492"/>
              <a:ext cx="114300" cy="1143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7EFADD53-F389-4EAD-9D0D-8B2AED0D6DA5}"/>
              </a:ext>
            </a:extLst>
          </p:cNvPr>
          <p:cNvSpPr/>
          <p:nvPr/>
        </p:nvSpPr>
        <p:spPr>
          <a:xfrm>
            <a:off x="4950370" y="5785721"/>
            <a:ext cx="1112212" cy="4044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타이머 설정</a:t>
            </a:r>
            <a:endParaRPr lang="en-US" altLang="ko-KR" sz="1100">
              <a:solidFill>
                <a:schemeClr val="tx1"/>
              </a:solidFill>
            </a:endParaRPr>
          </a:p>
          <a:p>
            <a:pPr algn="ctr"/>
            <a:r>
              <a:rPr lang="en-US" altLang="ko-KR" sz="1100">
                <a:solidFill>
                  <a:schemeClr val="tx1"/>
                </a:solidFill>
              </a:rPr>
              <a:t>(1</a:t>
            </a:r>
            <a:r>
              <a:rPr lang="ko-KR" altLang="en-US" sz="1100">
                <a:solidFill>
                  <a:schemeClr val="tx1"/>
                </a:solidFill>
              </a:rPr>
              <a:t>초</a:t>
            </a:r>
            <a:r>
              <a:rPr lang="en-US" altLang="ko-KR" sz="1100">
                <a:solidFill>
                  <a:schemeClr val="tx1"/>
                </a:solidFill>
              </a:rPr>
              <a:t>)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DEA26B72-2CB4-4753-8CB9-7E6FDDA9349F}"/>
              </a:ext>
            </a:extLst>
          </p:cNvPr>
          <p:cNvSpPr/>
          <p:nvPr/>
        </p:nvSpPr>
        <p:spPr>
          <a:xfrm>
            <a:off x="4950369" y="3246325"/>
            <a:ext cx="2071380" cy="4044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환자 식별 정보 메세지 생성</a:t>
            </a:r>
            <a:endParaRPr lang="en-US" altLang="ko-KR" sz="1100">
              <a:solidFill>
                <a:schemeClr val="tx1"/>
              </a:solidFill>
            </a:endParaRPr>
          </a:p>
          <a:p>
            <a:pPr algn="ctr"/>
            <a:r>
              <a:rPr lang="ko-KR" altLang="en-US" sz="1100">
                <a:solidFill>
                  <a:schemeClr val="tx1"/>
                </a:solidFill>
              </a:rPr>
              <a:t>반응형 포스터 기기로 전송</a:t>
            </a:r>
          </a:p>
        </p:txBody>
      </p:sp>
      <p:sp>
        <p:nvSpPr>
          <p:cNvPr id="65" name="순서도: 판단 64">
            <a:extLst>
              <a:ext uri="{FF2B5EF4-FFF2-40B4-BE49-F238E27FC236}">
                <a16:creationId xmlns:a16="http://schemas.microsoft.com/office/drawing/2014/main" id="{C1342810-AB9F-4416-9407-DBA097427C3A}"/>
              </a:ext>
            </a:extLst>
          </p:cNvPr>
          <p:cNvSpPr/>
          <p:nvPr/>
        </p:nvSpPr>
        <p:spPr>
          <a:xfrm>
            <a:off x="4142419" y="4041149"/>
            <a:ext cx="211013" cy="415542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367706A5-9072-49DC-8FAF-3219A84A875A}"/>
              </a:ext>
            </a:extLst>
          </p:cNvPr>
          <p:cNvCxnSpPr>
            <a:cxnSpLocks/>
            <a:stCxn id="65" idx="3"/>
            <a:endCxn id="77" idx="1"/>
          </p:cNvCxnSpPr>
          <p:nvPr/>
        </p:nvCxnSpPr>
        <p:spPr>
          <a:xfrm flipV="1">
            <a:off x="4353432" y="4246637"/>
            <a:ext cx="1262192" cy="228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53B582A7-69F1-495A-A697-FB9E8A268ED7}"/>
              </a:ext>
            </a:extLst>
          </p:cNvPr>
          <p:cNvCxnSpPr>
            <a:cxnSpLocks/>
            <a:stCxn id="65" idx="2"/>
            <a:endCxn id="85" idx="1"/>
          </p:cNvCxnSpPr>
          <p:nvPr/>
        </p:nvCxnSpPr>
        <p:spPr>
          <a:xfrm rot="16200000" flipH="1">
            <a:off x="4758074" y="3946543"/>
            <a:ext cx="347403" cy="1367698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60BDDED5-1E20-4316-9132-9FA37708F964}"/>
              </a:ext>
            </a:extLst>
          </p:cNvPr>
          <p:cNvSpPr txBox="1"/>
          <p:nvPr/>
        </p:nvSpPr>
        <p:spPr>
          <a:xfrm>
            <a:off x="4239134" y="3957218"/>
            <a:ext cx="1424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/>
              <a:t>[</a:t>
            </a:r>
            <a:r>
              <a:rPr lang="ko-KR" altLang="en-US" sz="1100"/>
              <a:t>정보 전달 </a:t>
            </a:r>
            <a:r>
              <a:rPr lang="en-US" altLang="ko-KR" sz="1100"/>
              <a:t>= </a:t>
            </a:r>
            <a:r>
              <a:rPr lang="ko-KR" altLang="en-US" sz="1100"/>
              <a:t>성공</a:t>
            </a:r>
            <a:r>
              <a:rPr lang="en-US" altLang="ko-KR" sz="1100"/>
              <a:t>]</a:t>
            </a:r>
            <a:endParaRPr lang="ko-KR" altLang="en-US" sz="110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C15F21A-4C7F-411C-94D5-DCAA61DE332B}"/>
              </a:ext>
            </a:extLst>
          </p:cNvPr>
          <p:cNvSpPr txBox="1"/>
          <p:nvPr/>
        </p:nvSpPr>
        <p:spPr>
          <a:xfrm>
            <a:off x="4263138" y="4490839"/>
            <a:ext cx="1424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/>
              <a:t>[</a:t>
            </a:r>
            <a:r>
              <a:rPr lang="ko-KR" altLang="en-US" sz="1100"/>
              <a:t>정보 전달 </a:t>
            </a:r>
            <a:r>
              <a:rPr lang="en-US" altLang="ko-KR" sz="1100"/>
              <a:t>= </a:t>
            </a:r>
            <a:r>
              <a:rPr lang="ko-KR" altLang="en-US" sz="1100"/>
              <a:t>실패</a:t>
            </a:r>
            <a:r>
              <a:rPr lang="en-US" altLang="ko-KR" sz="1100"/>
              <a:t>]</a:t>
            </a:r>
            <a:endParaRPr lang="ko-KR" altLang="en-US" sz="1100"/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91E58553-BF30-4438-951E-7D2D13CB0349}"/>
              </a:ext>
            </a:extLst>
          </p:cNvPr>
          <p:cNvSpPr/>
          <p:nvPr/>
        </p:nvSpPr>
        <p:spPr>
          <a:xfrm>
            <a:off x="5615624" y="4044414"/>
            <a:ext cx="2060838" cy="4044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활동량 데이터 메세지 생성</a:t>
            </a:r>
            <a:endParaRPr lang="en-US" altLang="ko-KR" sz="1100">
              <a:solidFill>
                <a:schemeClr val="tx1"/>
              </a:solidFill>
            </a:endParaRPr>
          </a:p>
          <a:p>
            <a:pPr algn="ctr"/>
            <a:r>
              <a:rPr lang="ko-KR" altLang="en-US" sz="1100">
                <a:solidFill>
                  <a:schemeClr val="tx1"/>
                </a:solidFill>
              </a:rPr>
              <a:t>반응형 포스터 기기로 전송</a:t>
            </a:r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11808ABA-12A3-41EC-B0D1-AE1E3A4ED2E0}"/>
              </a:ext>
            </a:extLst>
          </p:cNvPr>
          <p:cNvSpPr/>
          <p:nvPr/>
        </p:nvSpPr>
        <p:spPr>
          <a:xfrm>
            <a:off x="5615624" y="4601871"/>
            <a:ext cx="1487925" cy="4044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환자 식별 정보 </a:t>
            </a:r>
            <a:endParaRPr lang="en-US" altLang="ko-KR" sz="1100">
              <a:solidFill>
                <a:schemeClr val="tx1"/>
              </a:solidFill>
            </a:endParaRPr>
          </a:p>
          <a:p>
            <a:pPr algn="ctr"/>
            <a:r>
              <a:rPr lang="ko-KR" altLang="en-US" sz="1100">
                <a:solidFill>
                  <a:schemeClr val="tx1"/>
                </a:solidFill>
              </a:rPr>
              <a:t>메세지 재전송</a:t>
            </a:r>
          </a:p>
        </p:txBody>
      </p:sp>
      <p:cxnSp>
        <p:nvCxnSpPr>
          <p:cNvPr id="92" name="연결선: 꺾임 91">
            <a:extLst>
              <a:ext uri="{FF2B5EF4-FFF2-40B4-BE49-F238E27FC236}">
                <a16:creationId xmlns:a16="http://schemas.microsoft.com/office/drawing/2014/main" id="{001D53D6-A91E-4244-A51E-41E7FBE4B3F8}"/>
              </a:ext>
            </a:extLst>
          </p:cNvPr>
          <p:cNvCxnSpPr>
            <a:cxnSpLocks/>
            <a:stCxn id="77" idx="3"/>
            <a:endCxn id="59" idx="0"/>
          </p:cNvCxnSpPr>
          <p:nvPr/>
        </p:nvCxnSpPr>
        <p:spPr>
          <a:xfrm flipH="1">
            <a:off x="5506476" y="4246637"/>
            <a:ext cx="2169986" cy="1539084"/>
          </a:xfrm>
          <a:prstGeom prst="bentConnector4">
            <a:avLst>
              <a:gd name="adj1" fmla="val -10535"/>
              <a:gd name="adj2" fmla="val 5657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연결선: 꺾임 95">
            <a:extLst>
              <a:ext uri="{FF2B5EF4-FFF2-40B4-BE49-F238E27FC236}">
                <a16:creationId xmlns:a16="http://schemas.microsoft.com/office/drawing/2014/main" id="{8E2FDE76-2CED-45DF-8917-7A6412375CB8}"/>
              </a:ext>
            </a:extLst>
          </p:cNvPr>
          <p:cNvCxnSpPr>
            <a:cxnSpLocks/>
            <a:stCxn id="85" idx="3"/>
            <a:endCxn id="59" idx="0"/>
          </p:cNvCxnSpPr>
          <p:nvPr/>
        </p:nvCxnSpPr>
        <p:spPr>
          <a:xfrm flipH="1">
            <a:off x="5506476" y="4804094"/>
            <a:ext cx="1597073" cy="981627"/>
          </a:xfrm>
          <a:prstGeom prst="bentConnector4">
            <a:avLst>
              <a:gd name="adj1" fmla="val -14314"/>
              <a:gd name="adj2" fmla="val 603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85BC6775-F4D9-47D2-91D7-CA7CBCF788FC}"/>
              </a:ext>
            </a:extLst>
          </p:cNvPr>
          <p:cNvSpPr txBox="1"/>
          <p:nvPr/>
        </p:nvSpPr>
        <p:spPr>
          <a:xfrm>
            <a:off x="309592" y="272506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환자 식별 기기</a:t>
            </a:r>
          </a:p>
        </p:txBody>
      </p:sp>
      <p:cxnSp>
        <p:nvCxnSpPr>
          <p:cNvPr id="107" name="연결선: 꺾임 106">
            <a:extLst>
              <a:ext uri="{FF2B5EF4-FFF2-40B4-BE49-F238E27FC236}">
                <a16:creationId xmlns:a16="http://schemas.microsoft.com/office/drawing/2014/main" id="{7AA41C11-B68D-451D-8141-547D1E5F03F7}"/>
              </a:ext>
            </a:extLst>
          </p:cNvPr>
          <p:cNvCxnSpPr>
            <a:cxnSpLocks/>
            <a:stCxn id="63" idx="3"/>
            <a:endCxn id="65" idx="1"/>
          </p:cNvCxnSpPr>
          <p:nvPr/>
        </p:nvCxnSpPr>
        <p:spPr>
          <a:xfrm flipH="1">
            <a:off x="4142419" y="3448548"/>
            <a:ext cx="2879330" cy="800372"/>
          </a:xfrm>
          <a:prstGeom prst="bentConnector5">
            <a:avLst>
              <a:gd name="adj1" fmla="val -7939"/>
              <a:gd name="adj2" fmla="val 49653"/>
              <a:gd name="adj3" fmla="val 107939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34803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A25253AC-93A2-48B7-AF66-207339379F01}"/>
              </a:ext>
            </a:extLst>
          </p:cNvPr>
          <p:cNvSpPr/>
          <p:nvPr/>
        </p:nvSpPr>
        <p:spPr>
          <a:xfrm>
            <a:off x="6550269" y="2461846"/>
            <a:ext cx="2391508" cy="1822572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39D8A64-3733-4901-8F0A-6BC12490B9A0}"/>
              </a:ext>
            </a:extLst>
          </p:cNvPr>
          <p:cNvSpPr/>
          <p:nvPr/>
        </p:nvSpPr>
        <p:spPr>
          <a:xfrm>
            <a:off x="2858397" y="5110895"/>
            <a:ext cx="6083380" cy="31638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인터넷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E30ED4D-40F3-40D1-831F-1BC435CCD9F5}"/>
              </a:ext>
            </a:extLst>
          </p:cNvPr>
          <p:cNvSpPr/>
          <p:nvPr/>
        </p:nvSpPr>
        <p:spPr>
          <a:xfrm>
            <a:off x="6550269" y="4697657"/>
            <a:ext cx="2391508" cy="31638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CentOS 7.3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8E318DE-6C02-4019-B256-0DC8CCB7DDBA}"/>
              </a:ext>
            </a:extLst>
          </p:cNvPr>
          <p:cNvSpPr/>
          <p:nvPr/>
        </p:nvSpPr>
        <p:spPr>
          <a:xfrm>
            <a:off x="6550269" y="4332844"/>
            <a:ext cx="2391508" cy="31638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Node.js 6.10.3 LTS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CA48699-197F-42BF-A7E8-CC84F543BA5D}"/>
              </a:ext>
            </a:extLst>
          </p:cNvPr>
          <p:cNvSpPr/>
          <p:nvPr/>
        </p:nvSpPr>
        <p:spPr>
          <a:xfrm>
            <a:off x="2858397" y="4697657"/>
            <a:ext cx="2391508" cy="31638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Raspbian JESSIE 4.4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B8C1C42-1219-4AD8-B511-D6AF1C2D00A8}"/>
              </a:ext>
            </a:extLst>
          </p:cNvPr>
          <p:cNvSpPr/>
          <p:nvPr/>
        </p:nvSpPr>
        <p:spPr>
          <a:xfrm>
            <a:off x="2858397" y="4332844"/>
            <a:ext cx="2391508" cy="31638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Node.js 6.10.3 LTS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05FDAFF-8506-4665-9DE4-950789BCA9E1}"/>
              </a:ext>
            </a:extLst>
          </p:cNvPr>
          <p:cNvSpPr/>
          <p:nvPr/>
        </p:nvSpPr>
        <p:spPr>
          <a:xfrm>
            <a:off x="2858397" y="2461846"/>
            <a:ext cx="2391508" cy="1800993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C90E905-4BC5-41CD-A7E3-62D24643BDC6}"/>
              </a:ext>
            </a:extLst>
          </p:cNvPr>
          <p:cNvCxnSpPr>
            <a:cxnSpLocks/>
          </p:cNvCxnSpPr>
          <p:nvPr/>
        </p:nvCxnSpPr>
        <p:spPr>
          <a:xfrm>
            <a:off x="5354515" y="3200400"/>
            <a:ext cx="10814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39D614C-9792-442A-BDD7-C90A97C43040}"/>
              </a:ext>
            </a:extLst>
          </p:cNvPr>
          <p:cNvCxnSpPr>
            <a:cxnSpLocks/>
          </p:cNvCxnSpPr>
          <p:nvPr/>
        </p:nvCxnSpPr>
        <p:spPr>
          <a:xfrm flipH="1">
            <a:off x="5354515" y="3352800"/>
            <a:ext cx="10814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13989AD-FFC5-4741-988B-3234EB0980BC}"/>
              </a:ext>
            </a:extLst>
          </p:cNvPr>
          <p:cNvSpPr txBox="1"/>
          <p:nvPr/>
        </p:nvSpPr>
        <p:spPr>
          <a:xfrm>
            <a:off x="5364205" y="2811208"/>
            <a:ext cx="1090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/>
              <a:t>REST API</a:t>
            </a:r>
            <a:endParaRPr lang="ko-KR" altLang="en-US" sz="120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0EDC0B2-8D48-4B4F-949C-8AE2B0A113E4}"/>
              </a:ext>
            </a:extLst>
          </p:cNvPr>
          <p:cNvSpPr/>
          <p:nvPr/>
        </p:nvSpPr>
        <p:spPr>
          <a:xfrm>
            <a:off x="6644532" y="3874428"/>
            <a:ext cx="1062184" cy="31638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메세지 수신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47E8DA6-A7D0-4F3D-A04D-78B8F2888DD9}"/>
              </a:ext>
            </a:extLst>
          </p:cNvPr>
          <p:cNvSpPr/>
          <p:nvPr/>
        </p:nvSpPr>
        <p:spPr>
          <a:xfrm>
            <a:off x="6644532" y="3352800"/>
            <a:ext cx="1062184" cy="45487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REST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메세지</a:t>
            </a:r>
            <a:endParaRPr lang="en-US" altLang="ko-KR" sz="1200"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  <a:p>
            <a:pPr algn="ctr"/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분석</a:t>
            </a:r>
            <a:endParaRPr lang="en-US" altLang="ko-KR" sz="1200"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B8BF304-4F1B-4828-8880-1965773FE2DF}"/>
              </a:ext>
            </a:extLst>
          </p:cNvPr>
          <p:cNvSpPr/>
          <p:nvPr/>
        </p:nvSpPr>
        <p:spPr>
          <a:xfrm>
            <a:off x="7778995" y="3874428"/>
            <a:ext cx="1062184" cy="31638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메세지 송신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73447FD-88EC-40DF-A2DF-C743C2596D92}"/>
              </a:ext>
            </a:extLst>
          </p:cNvPr>
          <p:cNvSpPr/>
          <p:nvPr/>
        </p:nvSpPr>
        <p:spPr>
          <a:xfrm>
            <a:off x="7778995" y="3352800"/>
            <a:ext cx="1062184" cy="45487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REST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메세지</a:t>
            </a:r>
            <a:endParaRPr lang="en-US" altLang="ko-KR" sz="1200"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  <a:p>
            <a:pPr algn="ctr"/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생성</a:t>
            </a:r>
            <a:endParaRPr lang="en-US" altLang="ko-KR" sz="1200"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390B476-9BF6-4177-B7A5-7F8225C285ED}"/>
              </a:ext>
            </a:extLst>
          </p:cNvPr>
          <p:cNvSpPr/>
          <p:nvPr/>
        </p:nvSpPr>
        <p:spPr>
          <a:xfrm>
            <a:off x="6644531" y="2953635"/>
            <a:ext cx="2196647" cy="31638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관리 모듈</a:t>
            </a:r>
            <a:endParaRPr lang="en-US" altLang="ko-KR" sz="1200"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6D9A15F-1530-4C81-AE26-7FAD4EE1BC0A}"/>
              </a:ext>
            </a:extLst>
          </p:cNvPr>
          <p:cNvSpPr/>
          <p:nvPr/>
        </p:nvSpPr>
        <p:spPr>
          <a:xfrm>
            <a:off x="6644531" y="2540397"/>
            <a:ext cx="2196647" cy="31638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User Interface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E1118E00-4D70-4CBD-BED7-D58FC718C4B8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7746023" y="5014045"/>
            <a:ext cx="0" cy="968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44404931-C000-43BB-9C0A-605F5400D009}"/>
              </a:ext>
            </a:extLst>
          </p:cNvPr>
          <p:cNvCxnSpPr>
            <a:stCxn id="5" idx="0"/>
            <a:endCxn id="6" idx="2"/>
          </p:cNvCxnSpPr>
          <p:nvPr/>
        </p:nvCxnSpPr>
        <p:spPr>
          <a:xfrm flipV="1">
            <a:off x="7746023" y="4649232"/>
            <a:ext cx="0" cy="484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01331F23-940D-470F-8992-1C791B5858B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159264" y="3979798"/>
            <a:ext cx="142028" cy="564064"/>
          </a:xfrm>
          <a:prstGeom prst="bentConnector3">
            <a:avLst>
              <a:gd name="adj1" fmla="val 7476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B42057DB-D457-45F1-8583-D32D269F5394}"/>
              </a:ext>
            </a:extLst>
          </p:cNvPr>
          <p:cNvCxnSpPr>
            <a:cxnSpLocks/>
          </p:cNvCxnSpPr>
          <p:nvPr/>
        </p:nvCxnSpPr>
        <p:spPr>
          <a:xfrm rot="16200000" flipV="1">
            <a:off x="7187587" y="3976630"/>
            <a:ext cx="142028" cy="570399"/>
          </a:xfrm>
          <a:prstGeom prst="bentConnector3">
            <a:avLst>
              <a:gd name="adj1" fmla="val 7476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6A8699A1-C494-4D54-BF61-4E8451028745}"/>
              </a:ext>
            </a:extLst>
          </p:cNvPr>
          <p:cNvCxnSpPr>
            <a:cxnSpLocks/>
            <a:stCxn id="20" idx="2"/>
            <a:endCxn id="19" idx="0"/>
          </p:cNvCxnSpPr>
          <p:nvPr/>
        </p:nvCxnSpPr>
        <p:spPr>
          <a:xfrm>
            <a:off x="7175624" y="3807671"/>
            <a:ext cx="0" cy="667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F215AD6D-A2FC-4D2F-AD73-30C62173F9F9}"/>
              </a:ext>
            </a:extLst>
          </p:cNvPr>
          <p:cNvCxnSpPr>
            <a:stCxn id="22" idx="2"/>
            <a:endCxn id="21" idx="0"/>
          </p:cNvCxnSpPr>
          <p:nvPr/>
        </p:nvCxnSpPr>
        <p:spPr>
          <a:xfrm>
            <a:off x="8310087" y="3807671"/>
            <a:ext cx="0" cy="667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34E3AB8-D6F3-4487-A218-056C7BFAF159}"/>
              </a:ext>
            </a:extLst>
          </p:cNvPr>
          <p:cNvCxnSpPr>
            <a:stCxn id="20" idx="0"/>
          </p:cNvCxnSpPr>
          <p:nvPr/>
        </p:nvCxnSpPr>
        <p:spPr>
          <a:xfrm flipV="1">
            <a:off x="7175624" y="3270023"/>
            <a:ext cx="0" cy="827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4F1A6780-1988-4162-A7FD-F2966851FB54}"/>
              </a:ext>
            </a:extLst>
          </p:cNvPr>
          <p:cNvCxnSpPr>
            <a:stCxn id="22" idx="0"/>
          </p:cNvCxnSpPr>
          <p:nvPr/>
        </p:nvCxnSpPr>
        <p:spPr>
          <a:xfrm flipV="1">
            <a:off x="8310087" y="3270023"/>
            <a:ext cx="0" cy="827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5D982894-62D8-4A97-BB78-4686DC4AD057}"/>
              </a:ext>
            </a:extLst>
          </p:cNvPr>
          <p:cNvCxnSpPr>
            <a:stCxn id="23" idx="0"/>
            <a:endCxn id="24" idx="2"/>
          </p:cNvCxnSpPr>
          <p:nvPr/>
        </p:nvCxnSpPr>
        <p:spPr>
          <a:xfrm flipV="1">
            <a:off x="7742855" y="2856785"/>
            <a:ext cx="0" cy="968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4D819A2-6095-4E66-A545-E6EC17E74826}"/>
              </a:ext>
            </a:extLst>
          </p:cNvPr>
          <p:cNvSpPr/>
          <p:nvPr/>
        </p:nvSpPr>
        <p:spPr>
          <a:xfrm>
            <a:off x="2960408" y="3874428"/>
            <a:ext cx="1062184" cy="31638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메세지 수신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A880D9A-D0AF-47BC-AB70-CDC2BDB03F29}"/>
              </a:ext>
            </a:extLst>
          </p:cNvPr>
          <p:cNvSpPr/>
          <p:nvPr/>
        </p:nvSpPr>
        <p:spPr>
          <a:xfrm>
            <a:off x="2960408" y="3352800"/>
            <a:ext cx="1062184" cy="45487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REST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메세지</a:t>
            </a:r>
            <a:endParaRPr lang="en-US" altLang="ko-KR" sz="1200"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  <a:p>
            <a:pPr algn="ctr"/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분석</a:t>
            </a:r>
            <a:endParaRPr lang="en-US" altLang="ko-KR" sz="1200"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2EA3719-EF61-4865-AEB2-C5D01DEB6DAD}"/>
              </a:ext>
            </a:extLst>
          </p:cNvPr>
          <p:cNvSpPr/>
          <p:nvPr/>
        </p:nvSpPr>
        <p:spPr>
          <a:xfrm>
            <a:off x="4094871" y="3874428"/>
            <a:ext cx="1062184" cy="31638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메세지 송신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6498EB3-FEEC-49C3-AFE5-F5A0F474AA47}"/>
              </a:ext>
            </a:extLst>
          </p:cNvPr>
          <p:cNvSpPr/>
          <p:nvPr/>
        </p:nvSpPr>
        <p:spPr>
          <a:xfrm>
            <a:off x="4094871" y="3352800"/>
            <a:ext cx="1062184" cy="45487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REST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메세지</a:t>
            </a:r>
            <a:endParaRPr lang="en-US" altLang="ko-KR" sz="1200"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  <a:p>
            <a:pPr algn="ctr"/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생성</a:t>
            </a:r>
            <a:endParaRPr lang="en-US" altLang="ko-KR" sz="1200"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D6DF6A06-4858-4D53-9B87-4079CCF30C8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475140" y="3979798"/>
            <a:ext cx="142028" cy="564064"/>
          </a:xfrm>
          <a:prstGeom prst="bentConnector3">
            <a:avLst>
              <a:gd name="adj1" fmla="val 7476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89CF09A5-61B6-4109-99C8-AF5650BDCC87}"/>
              </a:ext>
            </a:extLst>
          </p:cNvPr>
          <p:cNvCxnSpPr>
            <a:cxnSpLocks/>
          </p:cNvCxnSpPr>
          <p:nvPr/>
        </p:nvCxnSpPr>
        <p:spPr>
          <a:xfrm rot="16200000" flipV="1">
            <a:off x="3503463" y="3976630"/>
            <a:ext cx="142028" cy="570399"/>
          </a:xfrm>
          <a:prstGeom prst="bentConnector3">
            <a:avLst>
              <a:gd name="adj1" fmla="val 7476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D8AB81E3-8991-40F7-8A9F-B9D0C9E8684E}"/>
              </a:ext>
            </a:extLst>
          </p:cNvPr>
          <p:cNvCxnSpPr>
            <a:cxnSpLocks/>
            <a:stCxn id="49" idx="2"/>
            <a:endCxn id="48" idx="0"/>
          </p:cNvCxnSpPr>
          <p:nvPr/>
        </p:nvCxnSpPr>
        <p:spPr>
          <a:xfrm>
            <a:off x="3491500" y="3807671"/>
            <a:ext cx="0" cy="667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FDDE4352-2B0C-4D38-ACF2-EED267498CEF}"/>
              </a:ext>
            </a:extLst>
          </p:cNvPr>
          <p:cNvCxnSpPr>
            <a:stCxn id="51" idx="2"/>
            <a:endCxn id="50" idx="0"/>
          </p:cNvCxnSpPr>
          <p:nvPr/>
        </p:nvCxnSpPr>
        <p:spPr>
          <a:xfrm>
            <a:off x="4625963" y="3807671"/>
            <a:ext cx="0" cy="667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1D0F992C-EDAC-428B-A1E8-C062186E3B75}"/>
              </a:ext>
            </a:extLst>
          </p:cNvPr>
          <p:cNvCxnSpPr>
            <a:stCxn id="49" idx="0"/>
          </p:cNvCxnSpPr>
          <p:nvPr/>
        </p:nvCxnSpPr>
        <p:spPr>
          <a:xfrm flipV="1">
            <a:off x="3491500" y="3270023"/>
            <a:ext cx="0" cy="827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BFCAD8CA-702A-4B18-A05F-8B6842EC5F30}"/>
              </a:ext>
            </a:extLst>
          </p:cNvPr>
          <p:cNvCxnSpPr>
            <a:stCxn id="51" idx="0"/>
          </p:cNvCxnSpPr>
          <p:nvPr/>
        </p:nvCxnSpPr>
        <p:spPr>
          <a:xfrm flipV="1">
            <a:off x="4625963" y="3270023"/>
            <a:ext cx="0" cy="827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31211324-A618-47C1-B41A-AF3645D83F46}"/>
              </a:ext>
            </a:extLst>
          </p:cNvPr>
          <p:cNvSpPr/>
          <p:nvPr/>
        </p:nvSpPr>
        <p:spPr>
          <a:xfrm>
            <a:off x="2975338" y="2953635"/>
            <a:ext cx="2196647" cy="31638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환자 식별 모듈</a:t>
            </a:r>
            <a:endParaRPr lang="en-US" altLang="ko-KR" sz="1200"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96243631-2802-453C-844E-6B5F2BBD2B2E}"/>
              </a:ext>
            </a:extLst>
          </p:cNvPr>
          <p:cNvSpPr/>
          <p:nvPr/>
        </p:nvSpPr>
        <p:spPr>
          <a:xfrm>
            <a:off x="2975338" y="2540397"/>
            <a:ext cx="2196647" cy="31638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Main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Controller</a:t>
            </a: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A0B63344-5C2E-4A24-A321-C999D7051AED}"/>
              </a:ext>
            </a:extLst>
          </p:cNvPr>
          <p:cNvCxnSpPr>
            <a:stCxn id="58" idx="0"/>
            <a:endCxn id="59" idx="2"/>
          </p:cNvCxnSpPr>
          <p:nvPr/>
        </p:nvCxnSpPr>
        <p:spPr>
          <a:xfrm flipV="1">
            <a:off x="4073662" y="2856785"/>
            <a:ext cx="0" cy="968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5E562982-0822-4ED2-B2F8-20F650891425}"/>
              </a:ext>
            </a:extLst>
          </p:cNvPr>
          <p:cNvSpPr txBox="1"/>
          <p:nvPr/>
        </p:nvSpPr>
        <p:spPr>
          <a:xfrm>
            <a:off x="3321749" y="2136422"/>
            <a:ext cx="1524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반응형 포스터 기기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E5824DD-82C0-4BD3-A267-5B5120773C29}"/>
              </a:ext>
            </a:extLst>
          </p:cNvPr>
          <p:cNvSpPr txBox="1"/>
          <p:nvPr/>
        </p:nvSpPr>
        <p:spPr>
          <a:xfrm>
            <a:off x="7224997" y="2169231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통합관리서버</a:t>
            </a: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F40BF2CF-E03E-4885-87AA-689252CFF2F9}"/>
              </a:ext>
            </a:extLst>
          </p:cNvPr>
          <p:cNvCxnSpPr>
            <a:cxnSpLocks/>
          </p:cNvCxnSpPr>
          <p:nvPr/>
        </p:nvCxnSpPr>
        <p:spPr>
          <a:xfrm>
            <a:off x="4073771" y="5008183"/>
            <a:ext cx="0" cy="968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9E940E32-FAEB-46E3-9FBA-03BF3B4A5E83}"/>
              </a:ext>
            </a:extLst>
          </p:cNvPr>
          <p:cNvCxnSpPr/>
          <p:nvPr/>
        </p:nvCxnSpPr>
        <p:spPr>
          <a:xfrm flipV="1">
            <a:off x="4073771" y="4643370"/>
            <a:ext cx="0" cy="484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63728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39D8A64-3733-4901-8F0A-6BC12490B9A0}"/>
              </a:ext>
            </a:extLst>
          </p:cNvPr>
          <p:cNvSpPr/>
          <p:nvPr/>
        </p:nvSpPr>
        <p:spPr>
          <a:xfrm>
            <a:off x="2858397" y="5110895"/>
            <a:ext cx="6083380" cy="31638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인터넷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CA48699-197F-42BF-A7E8-CC84F543BA5D}"/>
              </a:ext>
            </a:extLst>
          </p:cNvPr>
          <p:cNvSpPr/>
          <p:nvPr/>
        </p:nvSpPr>
        <p:spPr>
          <a:xfrm>
            <a:off x="2858397" y="4697657"/>
            <a:ext cx="2391508" cy="31638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Raspbian LITE JESSIE 4.4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B8C1C42-1219-4AD8-B511-D6AF1C2D00A8}"/>
              </a:ext>
            </a:extLst>
          </p:cNvPr>
          <p:cNvSpPr/>
          <p:nvPr/>
        </p:nvSpPr>
        <p:spPr>
          <a:xfrm>
            <a:off x="2858397" y="4332844"/>
            <a:ext cx="2391508" cy="31638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Node.js 6.10.3 LTS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05FDAFF-8506-4665-9DE4-950789BCA9E1}"/>
              </a:ext>
            </a:extLst>
          </p:cNvPr>
          <p:cNvSpPr/>
          <p:nvPr/>
        </p:nvSpPr>
        <p:spPr>
          <a:xfrm>
            <a:off x="2858397" y="2461846"/>
            <a:ext cx="2391508" cy="1800993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C90E905-4BC5-41CD-A7E3-62D24643BDC6}"/>
              </a:ext>
            </a:extLst>
          </p:cNvPr>
          <p:cNvCxnSpPr>
            <a:cxnSpLocks/>
          </p:cNvCxnSpPr>
          <p:nvPr/>
        </p:nvCxnSpPr>
        <p:spPr>
          <a:xfrm>
            <a:off x="5354515" y="3200400"/>
            <a:ext cx="10814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39D614C-9792-442A-BDD7-C90A97C43040}"/>
              </a:ext>
            </a:extLst>
          </p:cNvPr>
          <p:cNvCxnSpPr>
            <a:cxnSpLocks/>
          </p:cNvCxnSpPr>
          <p:nvPr/>
        </p:nvCxnSpPr>
        <p:spPr>
          <a:xfrm flipH="1">
            <a:off x="5354515" y="3352800"/>
            <a:ext cx="10814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13989AD-FFC5-4741-988B-3234EB0980BC}"/>
              </a:ext>
            </a:extLst>
          </p:cNvPr>
          <p:cNvSpPr txBox="1"/>
          <p:nvPr/>
        </p:nvSpPr>
        <p:spPr>
          <a:xfrm>
            <a:off x="5364205" y="2811208"/>
            <a:ext cx="1090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/>
              <a:t>REST API</a:t>
            </a:r>
            <a:endParaRPr lang="ko-KR" altLang="en-US" sz="120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4D819A2-6095-4E66-A545-E6EC17E74826}"/>
              </a:ext>
            </a:extLst>
          </p:cNvPr>
          <p:cNvSpPr/>
          <p:nvPr/>
        </p:nvSpPr>
        <p:spPr>
          <a:xfrm>
            <a:off x="2960408" y="3874428"/>
            <a:ext cx="1062184" cy="31638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메세지 수신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A880D9A-D0AF-47BC-AB70-CDC2BDB03F29}"/>
              </a:ext>
            </a:extLst>
          </p:cNvPr>
          <p:cNvSpPr/>
          <p:nvPr/>
        </p:nvSpPr>
        <p:spPr>
          <a:xfrm>
            <a:off x="2960408" y="3352800"/>
            <a:ext cx="1062184" cy="45487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REST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메세지</a:t>
            </a:r>
            <a:endParaRPr lang="en-US" altLang="ko-KR" sz="1200"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  <a:p>
            <a:pPr algn="ctr"/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분석</a:t>
            </a:r>
            <a:endParaRPr lang="en-US" altLang="ko-KR" sz="1200"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2EA3719-EF61-4865-AEB2-C5D01DEB6DAD}"/>
              </a:ext>
            </a:extLst>
          </p:cNvPr>
          <p:cNvSpPr/>
          <p:nvPr/>
        </p:nvSpPr>
        <p:spPr>
          <a:xfrm>
            <a:off x="4094871" y="3874428"/>
            <a:ext cx="1062184" cy="31638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메세지 송신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6498EB3-FEEC-49C3-AFE5-F5A0F474AA47}"/>
              </a:ext>
            </a:extLst>
          </p:cNvPr>
          <p:cNvSpPr/>
          <p:nvPr/>
        </p:nvSpPr>
        <p:spPr>
          <a:xfrm>
            <a:off x="4094871" y="3352800"/>
            <a:ext cx="1062184" cy="45487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REST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메세지</a:t>
            </a:r>
            <a:endParaRPr lang="en-US" altLang="ko-KR" sz="1200"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  <a:p>
            <a:pPr algn="ctr"/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생성</a:t>
            </a:r>
            <a:endParaRPr lang="en-US" altLang="ko-KR" sz="1200"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D6DF6A06-4858-4D53-9B87-4079CCF30C8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475140" y="3979798"/>
            <a:ext cx="142028" cy="564064"/>
          </a:xfrm>
          <a:prstGeom prst="bentConnector3">
            <a:avLst>
              <a:gd name="adj1" fmla="val 7476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89CF09A5-61B6-4109-99C8-AF5650BDCC87}"/>
              </a:ext>
            </a:extLst>
          </p:cNvPr>
          <p:cNvCxnSpPr>
            <a:cxnSpLocks/>
          </p:cNvCxnSpPr>
          <p:nvPr/>
        </p:nvCxnSpPr>
        <p:spPr>
          <a:xfrm rot="16200000" flipV="1">
            <a:off x="3503463" y="3976630"/>
            <a:ext cx="142028" cy="570399"/>
          </a:xfrm>
          <a:prstGeom prst="bentConnector3">
            <a:avLst>
              <a:gd name="adj1" fmla="val 7476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D8AB81E3-8991-40F7-8A9F-B9D0C9E8684E}"/>
              </a:ext>
            </a:extLst>
          </p:cNvPr>
          <p:cNvCxnSpPr>
            <a:cxnSpLocks/>
            <a:stCxn id="49" idx="2"/>
            <a:endCxn id="48" idx="0"/>
          </p:cNvCxnSpPr>
          <p:nvPr/>
        </p:nvCxnSpPr>
        <p:spPr>
          <a:xfrm>
            <a:off x="3491500" y="3807671"/>
            <a:ext cx="0" cy="667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FDDE4352-2B0C-4D38-ACF2-EED267498CEF}"/>
              </a:ext>
            </a:extLst>
          </p:cNvPr>
          <p:cNvCxnSpPr>
            <a:stCxn id="51" idx="2"/>
            <a:endCxn id="50" idx="0"/>
          </p:cNvCxnSpPr>
          <p:nvPr/>
        </p:nvCxnSpPr>
        <p:spPr>
          <a:xfrm>
            <a:off x="4625963" y="3807671"/>
            <a:ext cx="0" cy="667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1D0F992C-EDAC-428B-A1E8-C062186E3B75}"/>
              </a:ext>
            </a:extLst>
          </p:cNvPr>
          <p:cNvCxnSpPr>
            <a:stCxn id="49" idx="0"/>
          </p:cNvCxnSpPr>
          <p:nvPr/>
        </p:nvCxnSpPr>
        <p:spPr>
          <a:xfrm flipV="1">
            <a:off x="3491500" y="3270023"/>
            <a:ext cx="0" cy="827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BFCAD8CA-702A-4B18-A05F-8B6842EC5F30}"/>
              </a:ext>
            </a:extLst>
          </p:cNvPr>
          <p:cNvCxnSpPr>
            <a:stCxn id="51" idx="0"/>
          </p:cNvCxnSpPr>
          <p:nvPr/>
        </p:nvCxnSpPr>
        <p:spPr>
          <a:xfrm flipV="1">
            <a:off x="4625963" y="3270023"/>
            <a:ext cx="0" cy="827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31211324-A618-47C1-B41A-AF3645D83F46}"/>
              </a:ext>
            </a:extLst>
          </p:cNvPr>
          <p:cNvSpPr/>
          <p:nvPr/>
        </p:nvSpPr>
        <p:spPr>
          <a:xfrm>
            <a:off x="2975338" y="2953635"/>
            <a:ext cx="2196647" cy="31638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latin typeface="맑은 고딕" panose="020B0503020000020004" pitchFamily="50" charset="-127"/>
                <a:cs typeface="함초롬바탕" panose="02030604000101010101" pitchFamily="18" charset="-127"/>
              </a:rPr>
              <a:t>환자 식별 모듈</a:t>
            </a:r>
            <a:endParaRPr lang="en-US" altLang="ko-KR" sz="1200">
              <a:latin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96243631-2802-453C-844E-6B5F2BBD2B2E}"/>
              </a:ext>
            </a:extLst>
          </p:cNvPr>
          <p:cNvSpPr/>
          <p:nvPr/>
        </p:nvSpPr>
        <p:spPr>
          <a:xfrm>
            <a:off x="2975338" y="2540397"/>
            <a:ext cx="2196647" cy="31638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Main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Controller</a:t>
            </a: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A0B63344-5C2E-4A24-A321-C999D7051AED}"/>
              </a:ext>
            </a:extLst>
          </p:cNvPr>
          <p:cNvCxnSpPr>
            <a:stCxn id="58" idx="0"/>
            <a:endCxn id="59" idx="2"/>
          </p:cNvCxnSpPr>
          <p:nvPr/>
        </p:nvCxnSpPr>
        <p:spPr>
          <a:xfrm flipV="1">
            <a:off x="4073662" y="2856785"/>
            <a:ext cx="0" cy="968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5E562982-0822-4ED2-B2F8-20F650891425}"/>
              </a:ext>
            </a:extLst>
          </p:cNvPr>
          <p:cNvSpPr txBox="1"/>
          <p:nvPr/>
        </p:nvSpPr>
        <p:spPr>
          <a:xfrm>
            <a:off x="3445194" y="2136422"/>
            <a:ext cx="1217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환자 식별 기기</a:t>
            </a: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F40BF2CF-E03E-4885-87AA-689252CFF2F9}"/>
              </a:ext>
            </a:extLst>
          </p:cNvPr>
          <p:cNvCxnSpPr>
            <a:cxnSpLocks/>
          </p:cNvCxnSpPr>
          <p:nvPr/>
        </p:nvCxnSpPr>
        <p:spPr>
          <a:xfrm>
            <a:off x="4073771" y="5008183"/>
            <a:ext cx="0" cy="968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9E940E32-FAEB-46E3-9FBA-03BF3B4A5E83}"/>
              </a:ext>
            </a:extLst>
          </p:cNvPr>
          <p:cNvCxnSpPr/>
          <p:nvPr/>
        </p:nvCxnSpPr>
        <p:spPr>
          <a:xfrm flipV="1">
            <a:off x="4073771" y="4643370"/>
            <a:ext cx="0" cy="484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6559492-111F-4F28-B9ED-2AE0EE0530AC}"/>
              </a:ext>
            </a:extLst>
          </p:cNvPr>
          <p:cNvSpPr/>
          <p:nvPr/>
        </p:nvSpPr>
        <p:spPr>
          <a:xfrm>
            <a:off x="6533582" y="4697657"/>
            <a:ext cx="2391508" cy="31638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Raspbian JESSIE 4.4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33DF715-1591-418C-B818-4E6DC2D15134}"/>
              </a:ext>
            </a:extLst>
          </p:cNvPr>
          <p:cNvSpPr/>
          <p:nvPr/>
        </p:nvSpPr>
        <p:spPr>
          <a:xfrm>
            <a:off x="6533582" y="4332844"/>
            <a:ext cx="2391508" cy="31638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Node.js 6.10.3 LTS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C7FAF1EA-FDD1-49C5-9DCE-4818CFC90DBF}"/>
              </a:ext>
            </a:extLst>
          </p:cNvPr>
          <p:cNvSpPr/>
          <p:nvPr/>
        </p:nvSpPr>
        <p:spPr>
          <a:xfrm>
            <a:off x="6533582" y="2461846"/>
            <a:ext cx="2391508" cy="1800993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DC145E4A-1AD4-443A-BDDF-5741B98E9CBF}"/>
              </a:ext>
            </a:extLst>
          </p:cNvPr>
          <p:cNvSpPr/>
          <p:nvPr/>
        </p:nvSpPr>
        <p:spPr>
          <a:xfrm>
            <a:off x="6635593" y="3874428"/>
            <a:ext cx="1062184" cy="31638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메세지 수신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F02B46CD-6268-42F2-A3E9-5071D90C04ED}"/>
              </a:ext>
            </a:extLst>
          </p:cNvPr>
          <p:cNvSpPr/>
          <p:nvPr/>
        </p:nvSpPr>
        <p:spPr>
          <a:xfrm>
            <a:off x="6635593" y="3352800"/>
            <a:ext cx="1062184" cy="45487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REST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메세지</a:t>
            </a:r>
            <a:endParaRPr lang="en-US" altLang="ko-KR" sz="1200"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  <a:p>
            <a:pPr algn="ctr"/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분석</a:t>
            </a:r>
            <a:endParaRPr lang="en-US" altLang="ko-KR" sz="1200"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73CF7B5B-879D-403C-B671-B42165EC8435}"/>
              </a:ext>
            </a:extLst>
          </p:cNvPr>
          <p:cNvSpPr/>
          <p:nvPr/>
        </p:nvSpPr>
        <p:spPr>
          <a:xfrm>
            <a:off x="7770056" y="3874428"/>
            <a:ext cx="1062184" cy="31638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메세지 송신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F7D1F983-E5BA-4FD3-A6F9-DECB5552456B}"/>
              </a:ext>
            </a:extLst>
          </p:cNvPr>
          <p:cNvSpPr/>
          <p:nvPr/>
        </p:nvSpPr>
        <p:spPr>
          <a:xfrm>
            <a:off x="7770056" y="3352800"/>
            <a:ext cx="1062184" cy="45487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REST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메세지</a:t>
            </a:r>
            <a:endParaRPr lang="en-US" altLang="ko-KR" sz="1200"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  <a:p>
            <a:pPr algn="ctr"/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생성</a:t>
            </a:r>
            <a:endParaRPr lang="en-US" altLang="ko-KR" sz="1200"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B625F6ED-7CCA-49BB-9192-7A0C529EBFE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150325" y="3979798"/>
            <a:ext cx="142028" cy="564064"/>
          </a:xfrm>
          <a:prstGeom prst="bentConnector3">
            <a:avLst>
              <a:gd name="adj1" fmla="val 7476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22B7E20C-D227-4996-B591-5FB57D51DE41}"/>
              </a:ext>
            </a:extLst>
          </p:cNvPr>
          <p:cNvCxnSpPr>
            <a:cxnSpLocks/>
          </p:cNvCxnSpPr>
          <p:nvPr/>
        </p:nvCxnSpPr>
        <p:spPr>
          <a:xfrm rot="16200000" flipV="1">
            <a:off x="7178648" y="3976630"/>
            <a:ext cx="142028" cy="570399"/>
          </a:xfrm>
          <a:prstGeom prst="bentConnector3">
            <a:avLst>
              <a:gd name="adj1" fmla="val 7476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8DDEDC47-030A-4987-961F-3086965C7958}"/>
              </a:ext>
            </a:extLst>
          </p:cNvPr>
          <p:cNvCxnSpPr>
            <a:cxnSpLocks/>
            <a:stCxn id="67" idx="2"/>
            <a:endCxn id="66" idx="0"/>
          </p:cNvCxnSpPr>
          <p:nvPr/>
        </p:nvCxnSpPr>
        <p:spPr>
          <a:xfrm>
            <a:off x="7166685" y="3807671"/>
            <a:ext cx="0" cy="667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E59F6927-8E87-492A-8DF6-D8C309C099C1}"/>
              </a:ext>
            </a:extLst>
          </p:cNvPr>
          <p:cNvCxnSpPr>
            <a:stCxn id="69" idx="2"/>
            <a:endCxn id="68" idx="0"/>
          </p:cNvCxnSpPr>
          <p:nvPr/>
        </p:nvCxnSpPr>
        <p:spPr>
          <a:xfrm>
            <a:off x="8301148" y="3807671"/>
            <a:ext cx="0" cy="667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0C9F05A5-79AE-42BB-8C0C-58A313EF9BE1}"/>
              </a:ext>
            </a:extLst>
          </p:cNvPr>
          <p:cNvCxnSpPr>
            <a:stCxn id="67" idx="0"/>
          </p:cNvCxnSpPr>
          <p:nvPr/>
        </p:nvCxnSpPr>
        <p:spPr>
          <a:xfrm flipV="1">
            <a:off x="7166685" y="3270023"/>
            <a:ext cx="0" cy="827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0F5F6407-494C-4112-8816-17E780FC418C}"/>
              </a:ext>
            </a:extLst>
          </p:cNvPr>
          <p:cNvCxnSpPr>
            <a:stCxn id="69" idx="0"/>
          </p:cNvCxnSpPr>
          <p:nvPr/>
        </p:nvCxnSpPr>
        <p:spPr>
          <a:xfrm flipV="1">
            <a:off x="8301148" y="3270023"/>
            <a:ext cx="0" cy="827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DEF8DB4B-5766-431A-AA54-D68A6303E5EA}"/>
              </a:ext>
            </a:extLst>
          </p:cNvPr>
          <p:cNvSpPr/>
          <p:nvPr/>
        </p:nvSpPr>
        <p:spPr>
          <a:xfrm>
            <a:off x="6650523" y="2953635"/>
            <a:ext cx="2196647" cy="31638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latin typeface="맑은 고딕" panose="020B0503020000020004" pitchFamily="50" charset="-127"/>
                <a:cs typeface="함초롬바탕" panose="02030604000101010101" pitchFamily="18" charset="-127"/>
              </a:rPr>
              <a:t>환자 식별 모듈</a:t>
            </a:r>
            <a:endParaRPr lang="en-US" altLang="ko-KR" sz="1200">
              <a:latin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53E72082-C1C7-4929-9319-C6F9B1E8689A}"/>
              </a:ext>
            </a:extLst>
          </p:cNvPr>
          <p:cNvSpPr/>
          <p:nvPr/>
        </p:nvSpPr>
        <p:spPr>
          <a:xfrm>
            <a:off x="6650523" y="2540397"/>
            <a:ext cx="2196647" cy="31638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Main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Controller</a:t>
            </a: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A1CDCFFC-0774-4E22-8D4A-2316B8049AD9}"/>
              </a:ext>
            </a:extLst>
          </p:cNvPr>
          <p:cNvCxnSpPr>
            <a:stCxn id="76" idx="0"/>
            <a:endCxn id="77" idx="2"/>
          </p:cNvCxnSpPr>
          <p:nvPr/>
        </p:nvCxnSpPr>
        <p:spPr>
          <a:xfrm flipV="1">
            <a:off x="7748847" y="2856785"/>
            <a:ext cx="0" cy="968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2912D1BE-968C-41F9-A360-8E30829AB638}"/>
              </a:ext>
            </a:extLst>
          </p:cNvPr>
          <p:cNvSpPr txBox="1"/>
          <p:nvPr/>
        </p:nvSpPr>
        <p:spPr>
          <a:xfrm>
            <a:off x="6996934" y="2136422"/>
            <a:ext cx="1524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반응형 포스터 기기</a:t>
            </a:r>
          </a:p>
        </p:txBody>
      </p: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E7600702-3117-493C-9B74-F23FE30C5F57}"/>
              </a:ext>
            </a:extLst>
          </p:cNvPr>
          <p:cNvCxnSpPr>
            <a:cxnSpLocks/>
          </p:cNvCxnSpPr>
          <p:nvPr/>
        </p:nvCxnSpPr>
        <p:spPr>
          <a:xfrm>
            <a:off x="7748956" y="5008183"/>
            <a:ext cx="0" cy="968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7702890C-5BA0-4917-ABDC-40C9E7F01809}"/>
              </a:ext>
            </a:extLst>
          </p:cNvPr>
          <p:cNvCxnSpPr/>
          <p:nvPr/>
        </p:nvCxnSpPr>
        <p:spPr>
          <a:xfrm flipV="1">
            <a:off x="7748956" y="4643370"/>
            <a:ext cx="0" cy="484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90274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64AA8BA4-3437-47CD-8A41-9EF609475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849" y="0"/>
            <a:ext cx="87143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1272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B04261E-784A-40DE-9759-160AA61E481A}"/>
              </a:ext>
            </a:extLst>
          </p:cNvPr>
          <p:cNvSpPr/>
          <p:nvPr/>
        </p:nvSpPr>
        <p:spPr>
          <a:xfrm>
            <a:off x="1009650" y="1609725"/>
            <a:ext cx="2562225" cy="666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Main Controller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BDE2CA-F8D6-4AD2-A700-4DFA88FBA939}"/>
              </a:ext>
            </a:extLst>
          </p:cNvPr>
          <p:cNvSpPr txBox="1"/>
          <p:nvPr/>
        </p:nvSpPr>
        <p:spPr>
          <a:xfrm>
            <a:off x="1009651" y="1301948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accent1"/>
                </a:solidFill>
              </a:rPr>
              <a:t>controller.js</a:t>
            </a:r>
            <a:endParaRPr lang="ko-KR" altLang="en-US" sz="1400">
              <a:solidFill>
                <a:schemeClr val="accent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A2427DE-BB5D-43B7-9612-4324D9344FCE}"/>
              </a:ext>
            </a:extLst>
          </p:cNvPr>
          <p:cNvSpPr/>
          <p:nvPr/>
        </p:nvSpPr>
        <p:spPr>
          <a:xfrm>
            <a:off x="3714750" y="2790825"/>
            <a:ext cx="2562225" cy="666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368674-6AB6-4CDB-8D82-5FADA2699A38}"/>
              </a:ext>
            </a:extLst>
          </p:cNvPr>
          <p:cNvSpPr txBox="1"/>
          <p:nvPr/>
        </p:nvSpPr>
        <p:spPr>
          <a:xfrm>
            <a:off x="3714750" y="2483048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accent1"/>
                </a:solidFill>
              </a:rPr>
              <a:t>sensor.js</a:t>
            </a:r>
            <a:endParaRPr lang="ko-KR" altLang="en-US" sz="1400">
              <a:solidFill>
                <a:schemeClr val="accent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433DF59-0B6A-4819-AC3E-97C9EBF43E28}"/>
              </a:ext>
            </a:extLst>
          </p:cNvPr>
          <p:cNvSpPr/>
          <p:nvPr/>
        </p:nvSpPr>
        <p:spPr>
          <a:xfrm>
            <a:off x="3714750" y="1609725"/>
            <a:ext cx="2562225" cy="666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BBF4A4-1B63-441C-B004-DCE23709E032}"/>
              </a:ext>
            </a:extLst>
          </p:cNvPr>
          <p:cNvSpPr txBox="1"/>
          <p:nvPr/>
        </p:nvSpPr>
        <p:spPr>
          <a:xfrm>
            <a:off x="3714750" y="1301948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accent1"/>
                </a:solidFill>
              </a:rPr>
              <a:t>exercise.js</a:t>
            </a:r>
            <a:endParaRPr lang="ko-KR" altLang="en-US" sz="1400">
              <a:solidFill>
                <a:schemeClr val="accent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1158FBC-1B4D-422C-BEDA-711F3F05BE1B}"/>
              </a:ext>
            </a:extLst>
          </p:cNvPr>
          <p:cNvSpPr/>
          <p:nvPr/>
        </p:nvSpPr>
        <p:spPr>
          <a:xfrm>
            <a:off x="1009650" y="2790825"/>
            <a:ext cx="2562225" cy="11304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219EB3-812E-4BF6-85D3-EAF0F89A9033}"/>
              </a:ext>
            </a:extLst>
          </p:cNvPr>
          <p:cNvSpPr txBox="1"/>
          <p:nvPr/>
        </p:nvSpPr>
        <p:spPr>
          <a:xfrm>
            <a:off x="1009650" y="2483048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accent1"/>
                </a:solidFill>
              </a:rPr>
              <a:t>search_ap.js</a:t>
            </a:r>
            <a:endParaRPr lang="ko-KR" altLang="en-US" sz="1400">
              <a:solidFill>
                <a:schemeClr val="accent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134C599-C5A4-4155-876E-8940EFC541E5}"/>
              </a:ext>
            </a:extLst>
          </p:cNvPr>
          <p:cNvSpPr/>
          <p:nvPr/>
        </p:nvSpPr>
        <p:spPr>
          <a:xfrm>
            <a:off x="1009650" y="4229100"/>
            <a:ext cx="2562225" cy="10096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540CBF-E423-4E95-A957-AF2026CC9194}"/>
              </a:ext>
            </a:extLst>
          </p:cNvPr>
          <p:cNvSpPr txBox="1"/>
          <p:nvPr/>
        </p:nvSpPr>
        <p:spPr>
          <a:xfrm>
            <a:off x="1009650" y="3959423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accent1"/>
                </a:solidFill>
              </a:rPr>
              <a:t>rest_api.js</a:t>
            </a:r>
            <a:endParaRPr lang="ko-KR" altLang="en-US" sz="1400">
              <a:solidFill>
                <a:schemeClr val="accent1"/>
              </a:solidFill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1DF30182-3CDC-4056-9E07-C6FCBC99823C}"/>
              </a:ext>
            </a:extLst>
          </p:cNvPr>
          <p:cNvCxnSpPr>
            <a:stCxn id="5" idx="3"/>
            <a:endCxn id="9" idx="1"/>
          </p:cNvCxnSpPr>
          <p:nvPr/>
        </p:nvCxnSpPr>
        <p:spPr>
          <a:xfrm>
            <a:off x="3571875" y="1943100"/>
            <a:ext cx="1428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D4C639C8-B756-4FFA-8369-8898517DF0FA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>
            <a:off x="2290763" y="2276475"/>
            <a:ext cx="0" cy="5143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64A6D1C0-E3BD-4655-BAD5-94F9CB724E4B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>
            <a:off x="2290763" y="3921323"/>
            <a:ext cx="0" cy="3077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87C9D4A5-3483-416B-A891-8F4A2564EFA9}"/>
              </a:ext>
            </a:extLst>
          </p:cNvPr>
          <p:cNvCxnSpPr>
            <a:stCxn id="9" idx="2"/>
            <a:endCxn id="7" idx="0"/>
          </p:cNvCxnSpPr>
          <p:nvPr/>
        </p:nvCxnSpPr>
        <p:spPr>
          <a:xfrm>
            <a:off x="4995863" y="2276475"/>
            <a:ext cx="0" cy="5143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EA4CCFC-096B-40EA-90B2-2F1662905828}"/>
              </a:ext>
            </a:extLst>
          </p:cNvPr>
          <p:cNvSpPr/>
          <p:nvPr/>
        </p:nvSpPr>
        <p:spPr>
          <a:xfrm>
            <a:off x="3857625" y="1866899"/>
            <a:ext cx="1771650" cy="3523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C9A11B8-09AD-4A6A-8AC1-45CA84EE052C}"/>
              </a:ext>
            </a:extLst>
          </p:cNvPr>
          <p:cNvSpPr txBox="1"/>
          <p:nvPr/>
        </p:nvSpPr>
        <p:spPr>
          <a:xfrm>
            <a:off x="3790949" y="1584424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exercise</a:t>
            </a:r>
            <a:endParaRPr lang="ko-KR" altLang="en-US" sz="14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66E807-69D6-4A2E-A5D3-4852264FB2E3}"/>
              </a:ext>
            </a:extLst>
          </p:cNvPr>
          <p:cNvSpPr txBox="1"/>
          <p:nvPr/>
        </p:nvSpPr>
        <p:spPr>
          <a:xfrm>
            <a:off x="3933823" y="1870404"/>
            <a:ext cx="1762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measure_exercise()</a:t>
            </a:r>
            <a:endParaRPr lang="ko-KR" altLang="en-US" sz="140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99B0472-9EC9-40E7-96F1-76514F2EF7D4}"/>
              </a:ext>
            </a:extLst>
          </p:cNvPr>
          <p:cNvSpPr/>
          <p:nvPr/>
        </p:nvSpPr>
        <p:spPr>
          <a:xfrm>
            <a:off x="3857625" y="3073300"/>
            <a:ext cx="1771650" cy="3523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C9DDB38-E2ED-4289-876F-C93D9FE5E466}"/>
              </a:ext>
            </a:extLst>
          </p:cNvPr>
          <p:cNvSpPr txBox="1"/>
          <p:nvPr/>
        </p:nvSpPr>
        <p:spPr>
          <a:xfrm>
            <a:off x="3790948" y="2790825"/>
            <a:ext cx="1352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accelerometor</a:t>
            </a:r>
            <a:endParaRPr lang="ko-KR" altLang="en-US" sz="14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9DC0956-863C-4FF6-B7B8-A6680917F8A0}"/>
              </a:ext>
            </a:extLst>
          </p:cNvPr>
          <p:cNvSpPr txBox="1"/>
          <p:nvPr/>
        </p:nvSpPr>
        <p:spPr>
          <a:xfrm>
            <a:off x="3933823" y="3076805"/>
            <a:ext cx="1762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getAccel()</a:t>
            </a:r>
            <a:endParaRPr lang="ko-KR" altLang="en-US" sz="140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7BC1948-D847-4AE8-B8F9-44D78B95225F}"/>
              </a:ext>
            </a:extLst>
          </p:cNvPr>
          <p:cNvSpPr/>
          <p:nvPr/>
        </p:nvSpPr>
        <p:spPr>
          <a:xfrm>
            <a:off x="1133479" y="3073300"/>
            <a:ext cx="1771650" cy="7432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829AAF9-322D-4E6C-99C8-77DBB3B88E2B}"/>
              </a:ext>
            </a:extLst>
          </p:cNvPr>
          <p:cNvSpPr txBox="1"/>
          <p:nvPr/>
        </p:nvSpPr>
        <p:spPr>
          <a:xfrm>
            <a:off x="1066802" y="2790825"/>
            <a:ext cx="1352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scan</a:t>
            </a:r>
            <a:endParaRPr lang="ko-KR" altLang="en-US" sz="140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0AB08DF-596B-4121-A5E9-72313D618EC0}"/>
              </a:ext>
            </a:extLst>
          </p:cNvPr>
          <p:cNvSpPr txBox="1"/>
          <p:nvPr/>
        </p:nvSpPr>
        <p:spPr>
          <a:xfrm>
            <a:off x="1209677" y="3076805"/>
            <a:ext cx="1762123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/>
              <a:t>scan_nearby_AP()</a:t>
            </a:r>
          </a:p>
          <a:p>
            <a:pPr>
              <a:lnSpc>
                <a:spcPct val="150000"/>
              </a:lnSpc>
            </a:pPr>
            <a:r>
              <a:rPr lang="en-US" altLang="ko-KR" sz="1400"/>
              <a:t>connect_APD()</a:t>
            </a:r>
            <a:endParaRPr lang="ko-KR" altLang="en-US" sz="140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3E45F14-44CB-4BF8-8378-C2A9FB8212F2}"/>
              </a:ext>
            </a:extLst>
          </p:cNvPr>
          <p:cNvSpPr/>
          <p:nvPr/>
        </p:nvSpPr>
        <p:spPr>
          <a:xfrm>
            <a:off x="1195390" y="4543457"/>
            <a:ext cx="1771650" cy="6286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8CD4178-B74C-4D4A-94D7-2EBB13F7EA56}"/>
              </a:ext>
            </a:extLst>
          </p:cNvPr>
          <p:cNvSpPr txBox="1"/>
          <p:nvPr/>
        </p:nvSpPr>
        <p:spPr>
          <a:xfrm>
            <a:off x="1128713" y="4260982"/>
            <a:ext cx="1352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rest_api</a:t>
            </a:r>
            <a:endParaRPr lang="ko-KR" altLang="en-US" sz="14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B913861-44BC-4A66-BA0C-7B5B34B5A115}"/>
              </a:ext>
            </a:extLst>
          </p:cNvPr>
          <p:cNvSpPr txBox="1"/>
          <p:nvPr/>
        </p:nvSpPr>
        <p:spPr>
          <a:xfrm>
            <a:off x="1271588" y="4485340"/>
            <a:ext cx="17621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/>
              <a:t>post_device_info()</a:t>
            </a:r>
          </a:p>
          <a:p>
            <a:pPr>
              <a:lnSpc>
                <a:spcPct val="150000"/>
              </a:lnSpc>
            </a:pPr>
            <a:r>
              <a:rPr lang="en-US" altLang="ko-KR" sz="1400"/>
              <a:t>post_exercise()</a:t>
            </a:r>
            <a:endParaRPr lang="ko-KR" altLang="en-US" sz="140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8E5E339-2A69-43C7-9DF1-0BB4557E5551}"/>
              </a:ext>
            </a:extLst>
          </p:cNvPr>
          <p:cNvSpPr txBox="1"/>
          <p:nvPr/>
        </p:nvSpPr>
        <p:spPr>
          <a:xfrm>
            <a:off x="6567479" y="2442090"/>
            <a:ext cx="981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project</a:t>
            </a:r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C4C5C34-5D41-4F44-BDDD-D37E8ED330B8}"/>
              </a:ext>
            </a:extLst>
          </p:cNvPr>
          <p:cNvSpPr txBox="1"/>
          <p:nvPr/>
        </p:nvSpPr>
        <p:spPr>
          <a:xfrm>
            <a:off x="7881929" y="1866899"/>
            <a:ext cx="771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docs</a:t>
            </a:r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0FC39E8-D354-41CB-A560-DED5D61D6A1F}"/>
              </a:ext>
            </a:extLst>
          </p:cNvPr>
          <p:cNvSpPr txBox="1"/>
          <p:nvPr/>
        </p:nvSpPr>
        <p:spPr>
          <a:xfrm>
            <a:off x="7881930" y="2442090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src</a:t>
            </a:r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627C8E7-938B-4672-920B-7D503D3809C7}"/>
              </a:ext>
            </a:extLst>
          </p:cNvPr>
          <p:cNvSpPr txBox="1"/>
          <p:nvPr/>
        </p:nvSpPr>
        <p:spPr>
          <a:xfrm>
            <a:off x="9167804" y="2442090"/>
            <a:ext cx="1733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controller.js</a:t>
            </a:r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803282A-55B8-4ACE-A5A1-19E5E7C6238B}"/>
              </a:ext>
            </a:extLst>
          </p:cNvPr>
          <p:cNvSpPr txBox="1"/>
          <p:nvPr/>
        </p:nvSpPr>
        <p:spPr>
          <a:xfrm>
            <a:off x="9167804" y="3767137"/>
            <a:ext cx="1733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sensor.js</a:t>
            </a:r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7FC9BAC-EA59-4F60-A6B8-74FE5C4072B6}"/>
              </a:ext>
            </a:extLst>
          </p:cNvPr>
          <p:cNvSpPr txBox="1"/>
          <p:nvPr/>
        </p:nvSpPr>
        <p:spPr>
          <a:xfrm>
            <a:off x="9167804" y="3102768"/>
            <a:ext cx="1733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exercise.js</a:t>
            </a:r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121E623-174A-40FA-9D8C-0C960883525F}"/>
              </a:ext>
            </a:extLst>
          </p:cNvPr>
          <p:cNvSpPr txBox="1"/>
          <p:nvPr/>
        </p:nvSpPr>
        <p:spPr>
          <a:xfrm>
            <a:off x="9167804" y="4431506"/>
            <a:ext cx="1733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search_ap.js</a:t>
            </a:r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78E35B7-2FDD-45DE-953E-E9627891D452}"/>
              </a:ext>
            </a:extLst>
          </p:cNvPr>
          <p:cNvSpPr txBox="1"/>
          <p:nvPr/>
        </p:nvSpPr>
        <p:spPr>
          <a:xfrm>
            <a:off x="9167804" y="5095874"/>
            <a:ext cx="1733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rest_api.js</a:t>
            </a:r>
            <a:endParaRPr lang="ko-KR" altLang="en-US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1C89AFB9-DDA0-466C-B429-5E339EDDC835}"/>
              </a:ext>
            </a:extLst>
          </p:cNvPr>
          <p:cNvCxnSpPr>
            <a:cxnSpLocks/>
            <a:stCxn id="47" idx="3"/>
            <a:endCxn id="49" idx="1"/>
          </p:cNvCxnSpPr>
          <p:nvPr/>
        </p:nvCxnSpPr>
        <p:spPr>
          <a:xfrm>
            <a:off x="7548554" y="2626756"/>
            <a:ext cx="3333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94235CC5-A87C-43A8-BBB6-D86B3FBD85ED}"/>
              </a:ext>
            </a:extLst>
          </p:cNvPr>
          <p:cNvCxnSpPr>
            <a:stCxn id="47" idx="3"/>
            <a:endCxn id="48" idx="1"/>
          </p:cNvCxnSpPr>
          <p:nvPr/>
        </p:nvCxnSpPr>
        <p:spPr>
          <a:xfrm flipV="1">
            <a:off x="7548554" y="2051565"/>
            <a:ext cx="333375" cy="575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8CC027BF-14FC-4D3A-B89D-D671DE314F50}"/>
              </a:ext>
            </a:extLst>
          </p:cNvPr>
          <p:cNvCxnSpPr>
            <a:stCxn id="49" idx="3"/>
            <a:endCxn id="50" idx="1"/>
          </p:cNvCxnSpPr>
          <p:nvPr/>
        </p:nvCxnSpPr>
        <p:spPr>
          <a:xfrm>
            <a:off x="8358180" y="2626756"/>
            <a:ext cx="8096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A2C1230E-D1C6-428D-9CE5-82C71489E552}"/>
              </a:ext>
            </a:extLst>
          </p:cNvPr>
          <p:cNvCxnSpPr>
            <a:stCxn id="49" idx="3"/>
            <a:endCxn id="52" idx="1"/>
          </p:cNvCxnSpPr>
          <p:nvPr/>
        </p:nvCxnSpPr>
        <p:spPr>
          <a:xfrm>
            <a:off x="8358180" y="2626756"/>
            <a:ext cx="809624" cy="6606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CE029641-B64C-4201-8D50-A7B5A93A8A6C}"/>
              </a:ext>
            </a:extLst>
          </p:cNvPr>
          <p:cNvCxnSpPr>
            <a:cxnSpLocks/>
            <a:stCxn id="49" idx="3"/>
            <a:endCxn id="51" idx="1"/>
          </p:cNvCxnSpPr>
          <p:nvPr/>
        </p:nvCxnSpPr>
        <p:spPr>
          <a:xfrm>
            <a:off x="8358180" y="2626756"/>
            <a:ext cx="809624" cy="13250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B0E6FACC-DF37-4909-B18A-E885193B456A}"/>
              </a:ext>
            </a:extLst>
          </p:cNvPr>
          <p:cNvCxnSpPr>
            <a:stCxn id="49" idx="3"/>
            <a:endCxn id="53" idx="1"/>
          </p:cNvCxnSpPr>
          <p:nvPr/>
        </p:nvCxnSpPr>
        <p:spPr>
          <a:xfrm>
            <a:off x="8358180" y="2626756"/>
            <a:ext cx="809624" cy="19894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1A9E3C1A-BD1D-498F-8634-4347A9CC1118}"/>
              </a:ext>
            </a:extLst>
          </p:cNvPr>
          <p:cNvCxnSpPr>
            <a:stCxn id="49" idx="3"/>
            <a:endCxn id="54" idx="1"/>
          </p:cNvCxnSpPr>
          <p:nvPr/>
        </p:nvCxnSpPr>
        <p:spPr>
          <a:xfrm>
            <a:off x="8358180" y="2626756"/>
            <a:ext cx="809624" cy="26537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36248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1DF30182-3CDC-4056-9E07-C6FCBC99823C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3448050" y="2521400"/>
            <a:ext cx="142875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BB04261E-784A-40DE-9759-160AA61E481A}"/>
              </a:ext>
            </a:extLst>
          </p:cNvPr>
          <p:cNvSpPr/>
          <p:nvPr/>
        </p:nvSpPr>
        <p:spPr>
          <a:xfrm>
            <a:off x="885825" y="2100680"/>
            <a:ext cx="2562225" cy="8414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Main Controller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BDE2CA-F8D6-4AD2-A700-4DFA88FBA939}"/>
              </a:ext>
            </a:extLst>
          </p:cNvPr>
          <p:cNvSpPr txBox="1"/>
          <p:nvPr/>
        </p:nvSpPr>
        <p:spPr>
          <a:xfrm>
            <a:off x="885826" y="1792903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accent1"/>
                </a:solidFill>
              </a:rPr>
              <a:t>controller.js</a:t>
            </a:r>
            <a:endParaRPr lang="ko-KR" altLang="en-US" sz="1400">
              <a:solidFill>
                <a:schemeClr val="accent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A2427DE-BB5D-43B7-9612-4324D9344FCE}"/>
              </a:ext>
            </a:extLst>
          </p:cNvPr>
          <p:cNvSpPr/>
          <p:nvPr/>
        </p:nvSpPr>
        <p:spPr>
          <a:xfrm>
            <a:off x="3590925" y="3281780"/>
            <a:ext cx="2562225" cy="666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368674-6AB6-4CDB-8D82-5FADA2699A38}"/>
              </a:ext>
            </a:extLst>
          </p:cNvPr>
          <p:cNvSpPr txBox="1"/>
          <p:nvPr/>
        </p:nvSpPr>
        <p:spPr>
          <a:xfrm>
            <a:off x="3590925" y="2974003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accent1"/>
                </a:solidFill>
              </a:rPr>
              <a:t>sensor.js</a:t>
            </a:r>
            <a:endParaRPr lang="ko-KR" altLang="en-US" sz="1400">
              <a:solidFill>
                <a:schemeClr val="accent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433DF59-0B6A-4819-AC3E-97C9EBF43E28}"/>
              </a:ext>
            </a:extLst>
          </p:cNvPr>
          <p:cNvSpPr/>
          <p:nvPr/>
        </p:nvSpPr>
        <p:spPr>
          <a:xfrm>
            <a:off x="3590925" y="2100680"/>
            <a:ext cx="2562225" cy="8414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BBF4A4-1B63-441C-B004-DCE23709E032}"/>
              </a:ext>
            </a:extLst>
          </p:cNvPr>
          <p:cNvSpPr txBox="1"/>
          <p:nvPr/>
        </p:nvSpPr>
        <p:spPr>
          <a:xfrm>
            <a:off x="3590925" y="1792903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accent1"/>
                </a:solidFill>
              </a:rPr>
              <a:t>stand_by.js</a:t>
            </a:r>
            <a:endParaRPr lang="ko-KR" altLang="en-US" sz="1400">
              <a:solidFill>
                <a:schemeClr val="accent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134C599-C5A4-4155-876E-8940EFC541E5}"/>
              </a:ext>
            </a:extLst>
          </p:cNvPr>
          <p:cNvSpPr/>
          <p:nvPr/>
        </p:nvSpPr>
        <p:spPr>
          <a:xfrm>
            <a:off x="885825" y="3249897"/>
            <a:ext cx="2562225" cy="15368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540CBF-E423-4E95-A957-AF2026CC9194}"/>
              </a:ext>
            </a:extLst>
          </p:cNvPr>
          <p:cNvSpPr txBox="1"/>
          <p:nvPr/>
        </p:nvSpPr>
        <p:spPr>
          <a:xfrm>
            <a:off x="885825" y="2980221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accent1"/>
                </a:solidFill>
              </a:rPr>
              <a:t>service.js</a:t>
            </a:r>
            <a:endParaRPr lang="ko-KR" altLang="en-US" sz="1400">
              <a:solidFill>
                <a:schemeClr val="accent1"/>
              </a:solidFill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64A6D1C0-E3BD-4655-BAD5-94F9CB724E4B}"/>
              </a:ext>
            </a:extLst>
          </p:cNvPr>
          <p:cNvCxnSpPr>
            <a:cxnSpLocks/>
            <a:stCxn id="5" idx="2"/>
            <a:endCxn id="13" idx="0"/>
          </p:cNvCxnSpPr>
          <p:nvPr/>
        </p:nvCxnSpPr>
        <p:spPr>
          <a:xfrm>
            <a:off x="2166938" y="2942120"/>
            <a:ext cx="0" cy="3077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87C9D4A5-3483-416B-A891-8F4A2564EFA9}"/>
              </a:ext>
            </a:extLst>
          </p:cNvPr>
          <p:cNvCxnSpPr>
            <a:cxnSpLocks/>
            <a:stCxn id="9" idx="2"/>
            <a:endCxn id="7" idx="0"/>
          </p:cNvCxnSpPr>
          <p:nvPr/>
        </p:nvCxnSpPr>
        <p:spPr>
          <a:xfrm>
            <a:off x="4872038" y="2942121"/>
            <a:ext cx="0" cy="3396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EA4CCFC-096B-40EA-90B2-2F1662905828}"/>
              </a:ext>
            </a:extLst>
          </p:cNvPr>
          <p:cNvSpPr/>
          <p:nvPr/>
        </p:nvSpPr>
        <p:spPr>
          <a:xfrm>
            <a:off x="3733800" y="2357855"/>
            <a:ext cx="1771650" cy="5119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C9A11B8-09AD-4A6A-8AC1-45CA84EE052C}"/>
              </a:ext>
            </a:extLst>
          </p:cNvPr>
          <p:cNvSpPr txBox="1"/>
          <p:nvPr/>
        </p:nvSpPr>
        <p:spPr>
          <a:xfrm>
            <a:off x="3667124" y="2075379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screen</a:t>
            </a:r>
            <a:endParaRPr lang="ko-KR" altLang="en-US" sz="14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66E807-69D6-4A2E-A5D3-4852264FB2E3}"/>
              </a:ext>
            </a:extLst>
          </p:cNvPr>
          <p:cNvSpPr txBox="1"/>
          <p:nvPr/>
        </p:nvSpPr>
        <p:spPr>
          <a:xfrm>
            <a:off x="3809998" y="2361359"/>
            <a:ext cx="1762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refresh_screen()</a:t>
            </a:r>
          </a:p>
          <a:p>
            <a:r>
              <a:rPr lang="en-US" altLang="ko-KR" sz="1400"/>
              <a:t>connect_APD()</a:t>
            </a:r>
            <a:endParaRPr lang="ko-KR" altLang="en-US" sz="140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99B0472-9EC9-40E7-96F1-76514F2EF7D4}"/>
              </a:ext>
            </a:extLst>
          </p:cNvPr>
          <p:cNvSpPr/>
          <p:nvPr/>
        </p:nvSpPr>
        <p:spPr>
          <a:xfrm>
            <a:off x="3733800" y="3564255"/>
            <a:ext cx="1771650" cy="3523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C9DDB38-E2ED-4289-876F-C93D9FE5E466}"/>
              </a:ext>
            </a:extLst>
          </p:cNvPr>
          <p:cNvSpPr txBox="1"/>
          <p:nvPr/>
        </p:nvSpPr>
        <p:spPr>
          <a:xfrm>
            <a:off x="3667123" y="3281780"/>
            <a:ext cx="18383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temp_hum_sensor</a:t>
            </a:r>
            <a:endParaRPr lang="ko-KR" altLang="en-US" sz="14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9DC0956-863C-4FF6-B7B8-A6680917F8A0}"/>
              </a:ext>
            </a:extLst>
          </p:cNvPr>
          <p:cNvSpPr txBox="1"/>
          <p:nvPr/>
        </p:nvSpPr>
        <p:spPr>
          <a:xfrm>
            <a:off x="3809998" y="3567760"/>
            <a:ext cx="1762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get_temp_hum()</a:t>
            </a:r>
            <a:endParaRPr lang="ko-KR" altLang="en-US" sz="140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3E45F14-44CB-4BF8-8378-C2A9FB8212F2}"/>
              </a:ext>
            </a:extLst>
          </p:cNvPr>
          <p:cNvSpPr/>
          <p:nvPr/>
        </p:nvSpPr>
        <p:spPr>
          <a:xfrm>
            <a:off x="1071565" y="3564255"/>
            <a:ext cx="1771650" cy="3738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8CD4178-B74C-4D4A-94D7-2EBB13F7EA56}"/>
              </a:ext>
            </a:extLst>
          </p:cNvPr>
          <p:cNvSpPr txBox="1"/>
          <p:nvPr/>
        </p:nvSpPr>
        <p:spPr>
          <a:xfrm>
            <a:off x="1004888" y="3281780"/>
            <a:ext cx="1352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idd_rest_api</a:t>
            </a:r>
            <a:endParaRPr lang="ko-KR" altLang="en-US" sz="14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B913861-44BC-4A66-BA0C-7B5B34B5A115}"/>
              </a:ext>
            </a:extLst>
          </p:cNvPr>
          <p:cNvSpPr txBox="1"/>
          <p:nvPr/>
        </p:nvSpPr>
        <p:spPr>
          <a:xfrm>
            <a:off x="1147763" y="3544238"/>
            <a:ext cx="1762123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/>
              <a:t>handle_data()</a:t>
            </a:r>
            <a:endParaRPr lang="ko-KR" altLang="en-US" sz="140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DF24811-2344-40AB-90F0-2DC17036A09D}"/>
              </a:ext>
            </a:extLst>
          </p:cNvPr>
          <p:cNvSpPr txBox="1"/>
          <p:nvPr/>
        </p:nvSpPr>
        <p:spPr>
          <a:xfrm>
            <a:off x="1004888" y="3983458"/>
            <a:ext cx="14811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server_rest_api</a:t>
            </a:r>
            <a:endParaRPr lang="ko-KR" altLang="en-US" sz="140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805FADD-BA5C-462C-9FE6-EEC43E01E811}"/>
              </a:ext>
            </a:extLst>
          </p:cNvPr>
          <p:cNvSpPr/>
          <p:nvPr/>
        </p:nvSpPr>
        <p:spPr>
          <a:xfrm>
            <a:off x="1071565" y="4290370"/>
            <a:ext cx="1771650" cy="3738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A26068F-EC79-4EB0-9C5C-8F9F111D0ED0}"/>
              </a:ext>
            </a:extLst>
          </p:cNvPr>
          <p:cNvSpPr txBox="1"/>
          <p:nvPr/>
        </p:nvSpPr>
        <p:spPr>
          <a:xfrm>
            <a:off x="1147763" y="4207816"/>
            <a:ext cx="1762123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/>
              <a:t>get_patient_info()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A314E0C-5332-48BB-9B2C-7C737D04A2EF}"/>
              </a:ext>
            </a:extLst>
          </p:cNvPr>
          <p:cNvSpPr txBox="1"/>
          <p:nvPr/>
        </p:nvSpPr>
        <p:spPr>
          <a:xfrm>
            <a:off x="6943726" y="2438817"/>
            <a:ext cx="981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project</a:t>
            </a:r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2AAD329-2EE5-47A3-97CB-331E7F7C114F}"/>
              </a:ext>
            </a:extLst>
          </p:cNvPr>
          <p:cNvSpPr txBox="1"/>
          <p:nvPr/>
        </p:nvSpPr>
        <p:spPr>
          <a:xfrm>
            <a:off x="8258176" y="1863626"/>
            <a:ext cx="771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docs</a:t>
            </a:r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CF765E8-06BA-4583-B026-7723A641D226}"/>
              </a:ext>
            </a:extLst>
          </p:cNvPr>
          <p:cNvSpPr txBox="1"/>
          <p:nvPr/>
        </p:nvSpPr>
        <p:spPr>
          <a:xfrm>
            <a:off x="8258177" y="2438817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src</a:t>
            </a:r>
            <a:endParaRPr lang="ko-KR" altLang="en-US"/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9119A4A7-40C0-4EE9-9DD3-9903C7810B4F}"/>
              </a:ext>
            </a:extLst>
          </p:cNvPr>
          <p:cNvCxnSpPr>
            <a:cxnSpLocks/>
            <a:stCxn id="52" idx="3"/>
            <a:endCxn id="54" idx="1"/>
          </p:cNvCxnSpPr>
          <p:nvPr/>
        </p:nvCxnSpPr>
        <p:spPr>
          <a:xfrm>
            <a:off x="7924801" y="2623483"/>
            <a:ext cx="3333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1DB022AC-B57C-4B63-9788-687E38EE93C4}"/>
              </a:ext>
            </a:extLst>
          </p:cNvPr>
          <p:cNvCxnSpPr>
            <a:stCxn id="52" idx="3"/>
            <a:endCxn id="53" idx="1"/>
          </p:cNvCxnSpPr>
          <p:nvPr/>
        </p:nvCxnSpPr>
        <p:spPr>
          <a:xfrm flipV="1">
            <a:off x="7924801" y="2048292"/>
            <a:ext cx="333375" cy="575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EC34861D-A0F2-4373-93C0-A0C639C6D2C3}"/>
              </a:ext>
            </a:extLst>
          </p:cNvPr>
          <p:cNvCxnSpPr>
            <a:cxnSpLocks/>
            <a:stCxn id="54" idx="3"/>
          </p:cNvCxnSpPr>
          <p:nvPr/>
        </p:nvCxnSpPr>
        <p:spPr>
          <a:xfrm>
            <a:off x="8734427" y="2623483"/>
            <a:ext cx="8096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C52B032E-FB5F-4431-816F-72C2BFF37527}"/>
              </a:ext>
            </a:extLst>
          </p:cNvPr>
          <p:cNvCxnSpPr>
            <a:cxnSpLocks/>
            <a:stCxn id="54" idx="3"/>
          </p:cNvCxnSpPr>
          <p:nvPr/>
        </p:nvCxnSpPr>
        <p:spPr>
          <a:xfrm>
            <a:off x="8734427" y="2623483"/>
            <a:ext cx="809624" cy="6606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E8A68331-4979-4BAE-81B1-BB2456C837DC}"/>
              </a:ext>
            </a:extLst>
          </p:cNvPr>
          <p:cNvCxnSpPr>
            <a:cxnSpLocks/>
            <a:stCxn id="54" idx="3"/>
          </p:cNvCxnSpPr>
          <p:nvPr/>
        </p:nvCxnSpPr>
        <p:spPr>
          <a:xfrm>
            <a:off x="8734427" y="2623483"/>
            <a:ext cx="809624" cy="13250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AEF02165-A269-48CC-8EA4-E69477CC14B4}"/>
              </a:ext>
            </a:extLst>
          </p:cNvPr>
          <p:cNvCxnSpPr>
            <a:cxnSpLocks/>
            <a:stCxn id="54" idx="3"/>
          </p:cNvCxnSpPr>
          <p:nvPr/>
        </p:nvCxnSpPr>
        <p:spPr>
          <a:xfrm>
            <a:off x="8734427" y="2623483"/>
            <a:ext cx="809624" cy="19894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20B97DE-E80F-45DD-9733-8C664587EBD0}"/>
              </a:ext>
            </a:extLst>
          </p:cNvPr>
          <p:cNvSpPr txBox="1"/>
          <p:nvPr/>
        </p:nvSpPr>
        <p:spPr>
          <a:xfrm>
            <a:off x="9544050" y="2418296"/>
            <a:ext cx="1390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controller.js</a:t>
            </a:r>
            <a:endParaRPr lang="ko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C2FB3B6-03B4-42EF-8CA1-F5C6EA538FD8}"/>
              </a:ext>
            </a:extLst>
          </p:cNvPr>
          <p:cNvSpPr txBox="1"/>
          <p:nvPr/>
        </p:nvSpPr>
        <p:spPr>
          <a:xfrm>
            <a:off x="9544050" y="3712846"/>
            <a:ext cx="1390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sensor.js</a:t>
            </a:r>
            <a:endParaRPr lang="ko-KR" alt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44AF34A-BAE5-4320-A5F1-2F0D0475C111}"/>
              </a:ext>
            </a:extLst>
          </p:cNvPr>
          <p:cNvSpPr txBox="1"/>
          <p:nvPr/>
        </p:nvSpPr>
        <p:spPr>
          <a:xfrm>
            <a:off x="9529762" y="3057571"/>
            <a:ext cx="1390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stand_by.js</a:t>
            </a:r>
            <a:endParaRPr lang="ko-KR" alt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909C113-5266-4BD3-9E00-A9D870ED201D}"/>
              </a:ext>
            </a:extLst>
          </p:cNvPr>
          <p:cNvSpPr txBox="1"/>
          <p:nvPr/>
        </p:nvSpPr>
        <p:spPr>
          <a:xfrm>
            <a:off x="9544051" y="4382617"/>
            <a:ext cx="1390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service.js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7162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749CBF7-1B5A-4903-B5AE-408A34FE878A}"/>
              </a:ext>
            </a:extLst>
          </p:cNvPr>
          <p:cNvSpPr/>
          <p:nvPr/>
        </p:nvSpPr>
        <p:spPr>
          <a:xfrm>
            <a:off x="744160" y="1560539"/>
            <a:ext cx="2562225" cy="8414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Express Server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A1D18C-164F-4A40-9946-09BAB55CE449}"/>
              </a:ext>
            </a:extLst>
          </p:cNvPr>
          <p:cNvSpPr txBox="1"/>
          <p:nvPr/>
        </p:nvSpPr>
        <p:spPr>
          <a:xfrm>
            <a:off x="744161" y="1252762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accent1"/>
                </a:solidFill>
              </a:rPr>
              <a:t>www.js</a:t>
            </a:r>
            <a:endParaRPr lang="ko-KR" altLang="en-US" sz="1400">
              <a:solidFill>
                <a:schemeClr val="accent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7790D68-1DC9-415F-8A9B-9014E74EC4FE}"/>
              </a:ext>
            </a:extLst>
          </p:cNvPr>
          <p:cNvSpPr/>
          <p:nvPr/>
        </p:nvSpPr>
        <p:spPr>
          <a:xfrm>
            <a:off x="3534985" y="1560539"/>
            <a:ext cx="2562225" cy="8414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User Interface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6AD01F-AB20-452D-B083-B52C5788F41D}"/>
              </a:ext>
            </a:extLst>
          </p:cNvPr>
          <p:cNvSpPr txBox="1"/>
          <p:nvPr/>
        </p:nvSpPr>
        <p:spPr>
          <a:xfrm>
            <a:off x="3534986" y="1252762"/>
            <a:ext cx="2562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accent1"/>
                </a:solidFill>
              </a:rPr>
              <a:t>index.js, manager.js, medic.js</a:t>
            </a:r>
            <a:endParaRPr lang="ko-KR" altLang="en-US" sz="1400">
              <a:solidFill>
                <a:schemeClr val="accent1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E38B3B2-5793-4C31-A554-9F1D77CD0B7C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3306385" y="1981259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D1648F3-892E-432A-A756-937F80AC7C24}"/>
              </a:ext>
            </a:extLst>
          </p:cNvPr>
          <p:cNvSpPr/>
          <p:nvPr/>
        </p:nvSpPr>
        <p:spPr>
          <a:xfrm>
            <a:off x="744160" y="2987669"/>
            <a:ext cx="4029070" cy="25066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9313DF-B857-47E9-B397-3D0FD7BE1990}"/>
              </a:ext>
            </a:extLst>
          </p:cNvPr>
          <p:cNvSpPr txBox="1"/>
          <p:nvPr/>
        </p:nvSpPr>
        <p:spPr>
          <a:xfrm>
            <a:off x="663199" y="2679891"/>
            <a:ext cx="2562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accent1"/>
                </a:solidFill>
              </a:rPr>
              <a:t>manage_data.js</a:t>
            </a:r>
            <a:endParaRPr lang="ko-KR" altLang="en-US" sz="1400">
              <a:solidFill>
                <a:schemeClr val="accent1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50E10E47-1CEF-41F0-9888-6A6E9CFFFBE6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2025273" y="2401979"/>
            <a:ext cx="0" cy="5856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0F37A9B-99E5-41DC-85B9-07A693ED6C9A}"/>
              </a:ext>
            </a:extLst>
          </p:cNvPr>
          <p:cNvSpPr/>
          <p:nvPr/>
        </p:nvSpPr>
        <p:spPr>
          <a:xfrm>
            <a:off x="877511" y="3337892"/>
            <a:ext cx="1771650" cy="10317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315486-AA19-4044-B099-8600B5519045}"/>
              </a:ext>
            </a:extLst>
          </p:cNvPr>
          <p:cNvSpPr txBox="1"/>
          <p:nvPr/>
        </p:nvSpPr>
        <p:spPr>
          <a:xfrm>
            <a:off x="810834" y="3055417"/>
            <a:ext cx="18383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device_manager</a:t>
            </a:r>
            <a:endParaRPr lang="ko-KR" altLang="en-US" sz="1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4125D78-8C0C-49CF-A177-0CF538FF04A3}"/>
              </a:ext>
            </a:extLst>
          </p:cNvPr>
          <p:cNvSpPr txBox="1"/>
          <p:nvPr/>
        </p:nvSpPr>
        <p:spPr>
          <a:xfrm>
            <a:off x="953709" y="3341397"/>
            <a:ext cx="17621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add_device()</a:t>
            </a:r>
          </a:p>
          <a:p>
            <a:r>
              <a:rPr lang="en-US" altLang="ko-KR" sz="1400"/>
              <a:t>remove_device()</a:t>
            </a:r>
          </a:p>
          <a:p>
            <a:r>
              <a:rPr lang="en-US" altLang="ko-KR" sz="1400"/>
              <a:t>edit_device()</a:t>
            </a:r>
          </a:p>
          <a:p>
            <a:r>
              <a:rPr lang="en-US" altLang="ko-KR" sz="1400"/>
              <a:t>search_device()</a:t>
            </a:r>
            <a:endParaRPr lang="ko-KR" altLang="en-US" sz="140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BA0259B-241C-45B4-9B47-E36A217C187D}"/>
              </a:ext>
            </a:extLst>
          </p:cNvPr>
          <p:cNvSpPr/>
          <p:nvPr/>
        </p:nvSpPr>
        <p:spPr>
          <a:xfrm>
            <a:off x="2858707" y="3337892"/>
            <a:ext cx="1771650" cy="10317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DCBF25D-9029-4DBD-9C75-39F684434561}"/>
              </a:ext>
            </a:extLst>
          </p:cNvPr>
          <p:cNvSpPr txBox="1"/>
          <p:nvPr/>
        </p:nvSpPr>
        <p:spPr>
          <a:xfrm>
            <a:off x="2792030" y="3055417"/>
            <a:ext cx="18383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patient_manager</a:t>
            </a:r>
            <a:endParaRPr lang="ko-KR" altLang="en-US" sz="14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2B57516-7932-4ECA-AED9-5B969AF448D1}"/>
              </a:ext>
            </a:extLst>
          </p:cNvPr>
          <p:cNvSpPr txBox="1"/>
          <p:nvPr/>
        </p:nvSpPr>
        <p:spPr>
          <a:xfrm>
            <a:off x="2934905" y="3341397"/>
            <a:ext cx="17621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add_ patient()</a:t>
            </a:r>
          </a:p>
          <a:p>
            <a:r>
              <a:rPr lang="en-US" altLang="ko-KR" sz="1400"/>
              <a:t>remove_ patient()</a:t>
            </a:r>
          </a:p>
          <a:p>
            <a:r>
              <a:rPr lang="en-US" altLang="ko-KR" sz="1400"/>
              <a:t>edit_ patient()</a:t>
            </a:r>
          </a:p>
          <a:p>
            <a:r>
              <a:rPr lang="en-US" altLang="ko-KR" sz="1400"/>
              <a:t>search_ patient()</a:t>
            </a:r>
            <a:endParaRPr lang="ko-KR" altLang="en-US" sz="140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6F179D5-F2F0-4A9B-B5A6-85A8E99925B0}"/>
              </a:ext>
            </a:extLst>
          </p:cNvPr>
          <p:cNvSpPr/>
          <p:nvPr/>
        </p:nvSpPr>
        <p:spPr>
          <a:xfrm>
            <a:off x="877511" y="4673874"/>
            <a:ext cx="3752846" cy="6498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AF894B9-2354-4B5C-971D-10C28382C5AB}"/>
              </a:ext>
            </a:extLst>
          </p:cNvPr>
          <p:cNvSpPr txBox="1"/>
          <p:nvPr/>
        </p:nvSpPr>
        <p:spPr>
          <a:xfrm>
            <a:off x="810834" y="4391399"/>
            <a:ext cx="15906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medic_manager</a:t>
            </a:r>
            <a:endParaRPr lang="ko-KR" altLang="en-US" sz="14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466B6E6-8298-4A8A-BE03-F65B68C4D773}"/>
              </a:ext>
            </a:extLst>
          </p:cNvPr>
          <p:cNvSpPr txBox="1"/>
          <p:nvPr/>
        </p:nvSpPr>
        <p:spPr>
          <a:xfrm>
            <a:off x="964363" y="4677379"/>
            <a:ext cx="3732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add_ medic()</a:t>
            </a:r>
          </a:p>
          <a:p>
            <a:r>
              <a:rPr lang="en-US" altLang="ko-KR" sz="1400"/>
              <a:t>remove_ medic()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EAA7DF4-E0EC-4254-9E41-6888575C48A1}"/>
              </a:ext>
            </a:extLst>
          </p:cNvPr>
          <p:cNvSpPr/>
          <p:nvPr/>
        </p:nvSpPr>
        <p:spPr>
          <a:xfrm>
            <a:off x="2534861" y="4699176"/>
            <a:ext cx="196214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/>
              <a:t>edit_ medic()</a:t>
            </a:r>
          </a:p>
          <a:p>
            <a:r>
              <a:rPr lang="en-US" altLang="ko-KR" sz="1400"/>
              <a:t>search_ medic()</a:t>
            </a:r>
            <a:endParaRPr lang="ko-KR" altLang="en-US" sz="140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9939211-E815-4CA3-BB19-E4F8832627E1}"/>
              </a:ext>
            </a:extLst>
          </p:cNvPr>
          <p:cNvSpPr txBox="1"/>
          <p:nvPr/>
        </p:nvSpPr>
        <p:spPr>
          <a:xfrm>
            <a:off x="6382921" y="2977170"/>
            <a:ext cx="981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project</a:t>
            </a:r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929A9A0-5DBB-40E8-96EF-D9E81B5F67BC}"/>
              </a:ext>
            </a:extLst>
          </p:cNvPr>
          <p:cNvSpPr txBox="1"/>
          <p:nvPr/>
        </p:nvSpPr>
        <p:spPr>
          <a:xfrm>
            <a:off x="7697371" y="2401979"/>
            <a:ext cx="771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docs</a:t>
            </a:r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A50EAA4-3356-44D7-8407-B9921CCE8DD7}"/>
              </a:ext>
            </a:extLst>
          </p:cNvPr>
          <p:cNvSpPr txBox="1"/>
          <p:nvPr/>
        </p:nvSpPr>
        <p:spPr>
          <a:xfrm>
            <a:off x="7697372" y="2977170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src</a:t>
            </a:r>
            <a:endParaRPr lang="ko-KR" altLang="en-US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C0D533D5-8191-4DF5-9821-C366D6FE99C0}"/>
              </a:ext>
            </a:extLst>
          </p:cNvPr>
          <p:cNvCxnSpPr>
            <a:cxnSpLocks/>
            <a:stCxn id="33" idx="3"/>
            <a:endCxn id="35" idx="1"/>
          </p:cNvCxnSpPr>
          <p:nvPr/>
        </p:nvCxnSpPr>
        <p:spPr>
          <a:xfrm>
            <a:off x="7363996" y="3161836"/>
            <a:ext cx="3333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740D3C3E-5295-48AD-BC7C-3E0A1E32B903}"/>
              </a:ext>
            </a:extLst>
          </p:cNvPr>
          <p:cNvCxnSpPr>
            <a:stCxn id="33" idx="3"/>
            <a:endCxn id="34" idx="1"/>
          </p:cNvCxnSpPr>
          <p:nvPr/>
        </p:nvCxnSpPr>
        <p:spPr>
          <a:xfrm flipV="1">
            <a:off x="7363996" y="2586645"/>
            <a:ext cx="333375" cy="575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D11880F-67B3-4FC6-9772-BB37664323EE}"/>
              </a:ext>
            </a:extLst>
          </p:cNvPr>
          <p:cNvSpPr txBox="1"/>
          <p:nvPr/>
        </p:nvSpPr>
        <p:spPr>
          <a:xfrm>
            <a:off x="8528426" y="2977170"/>
            <a:ext cx="585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bin</a:t>
            </a:r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28E388E-315E-48FD-826F-1FBBF0BBCCB9}"/>
              </a:ext>
            </a:extLst>
          </p:cNvPr>
          <p:cNvSpPr txBox="1"/>
          <p:nvPr/>
        </p:nvSpPr>
        <p:spPr>
          <a:xfrm>
            <a:off x="8385548" y="3309394"/>
            <a:ext cx="871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public</a:t>
            </a:r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41AB77E-FF51-426F-BC6F-99E368BD5031}"/>
              </a:ext>
            </a:extLst>
          </p:cNvPr>
          <p:cNvSpPr txBox="1"/>
          <p:nvPr/>
        </p:nvSpPr>
        <p:spPr>
          <a:xfrm>
            <a:off x="8385548" y="4461013"/>
            <a:ext cx="871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routes</a:t>
            </a:r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2B0D521-A528-4EA5-9039-F1B64B45C00A}"/>
              </a:ext>
            </a:extLst>
          </p:cNvPr>
          <p:cNvSpPr txBox="1"/>
          <p:nvPr/>
        </p:nvSpPr>
        <p:spPr>
          <a:xfrm>
            <a:off x="8385548" y="5925113"/>
            <a:ext cx="871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views</a:t>
            </a:r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9424AB8-980C-47FA-BE8D-72AF5D69E8C8}"/>
              </a:ext>
            </a:extLst>
          </p:cNvPr>
          <p:cNvSpPr txBox="1"/>
          <p:nvPr/>
        </p:nvSpPr>
        <p:spPr>
          <a:xfrm>
            <a:off x="9390428" y="2977170"/>
            <a:ext cx="981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www.js</a:t>
            </a:r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BA32FD8-6DED-41C0-A9A5-C5ACB84E056F}"/>
              </a:ext>
            </a:extLst>
          </p:cNvPr>
          <p:cNvSpPr/>
          <p:nvPr/>
        </p:nvSpPr>
        <p:spPr>
          <a:xfrm>
            <a:off x="9479404" y="4462514"/>
            <a:ext cx="1032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/>
              <a:t>index.js </a:t>
            </a:r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773787A-2578-4C81-8065-583BE54D98AF}"/>
              </a:ext>
            </a:extLst>
          </p:cNvPr>
          <p:cNvSpPr/>
          <p:nvPr/>
        </p:nvSpPr>
        <p:spPr>
          <a:xfrm>
            <a:off x="9469869" y="4822798"/>
            <a:ext cx="1425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/>
              <a:t>manager.js </a:t>
            </a:r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7B2A001-F573-4567-808D-FD911F873C24}"/>
              </a:ext>
            </a:extLst>
          </p:cNvPr>
          <p:cNvSpPr/>
          <p:nvPr/>
        </p:nvSpPr>
        <p:spPr>
          <a:xfrm>
            <a:off x="9469869" y="5192130"/>
            <a:ext cx="10230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/>
              <a:t>medic.js</a:t>
            </a:r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145FEA5-EAE8-491B-9252-51DFEF8B91D1}"/>
              </a:ext>
            </a:extLst>
          </p:cNvPr>
          <p:cNvSpPr txBox="1"/>
          <p:nvPr/>
        </p:nvSpPr>
        <p:spPr>
          <a:xfrm>
            <a:off x="9445191" y="3309394"/>
            <a:ext cx="926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images</a:t>
            </a:r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9E27482-106A-4802-8782-276E5EB133DB}"/>
              </a:ext>
            </a:extLst>
          </p:cNvPr>
          <p:cNvSpPr txBox="1"/>
          <p:nvPr/>
        </p:nvSpPr>
        <p:spPr>
          <a:xfrm>
            <a:off x="9445191" y="3655272"/>
            <a:ext cx="1023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js</a:t>
            </a:r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2FE8643-451D-4F92-92E0-E5A56F1D26A8}"/>
              </a:ext>
            </a:extLst>
          </p:cNvPr>
          <p:cNvSpPr txBox="1"/>
          <p:nvPr/>
        </p:nvSpPr>
        <p:spPr>
          <a:xfrm>
            <a:off x="9445191" y="4061051"/>
            <a:ext cx="1023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css</a:t>
            </a:r>
            <a:endParaRPr lang="ko-KR" altLang="en-US"/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E0C6F4EB-2985-4592-ADF1-61A8EA7D603A}"/>
              </a:ext>
            </a:extLst>
          </p:cNvPr>
          <p:cNvCxnSpPr>
            <a:cxnSpLocks/>
            <a:stCxn id="35" idx="3"/>
            <a:endCxn id="39" idx="1"/>
          </p:cNvCxnSpPr>
          <p:nvPr/>
        </p:nvCxnSpPr>
        <p:spPr>
          <a:xfrm>
            <a:off x="8173622" y="3161836"/>
            <a:ext cx="3548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FE32E555-AE94-4E46-9A5D-361E7283DB71}"/>
              </a:ext>
            </a:extLst>
          </p:cNvPr>
          <p:cNvCxnSpPr>
            <a:stCxn id="39" idx="3"/>
            <a:endCxn id="43" idx="1"/>
          </p:cNvCxnSpPr>
          <p:nvPr/>
        </p:nvCxnSpPr>
        <p:spPr>
          <a:xfrm>
            <a:off x="9114217" y="3161836"/>
            <a:ext cx="2762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70109551-EA50-4FDF-B6AC-C2A27BD8D1CB}"/>
              </a:ext>
            </a:extLst>
          </p:cNvPr>
          <p:cNvCxnSpPr>
            <a:cxnSpLocks/>
            <a:stCxn id="40" idx="3"/>
            <a:endCxn id="47" idx="1"/>
          </p:cNvCxnSpPr>
          <p:nvPr/>
        </p:nvCxnSpPr>
        <p:spPr>
          <a:xfrm>
            <a:off x="9257094" y="3494060"/>
            <a:ext cx="18809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F5616712-4669-4A16-8E7F-F696685CBAF2}"/>
              </a:ext>
            </a:extLst>
          </p:cNvPr>
          <p:cNvCxnSpPr>
            <a:stCxn id="35" idx="3"/>
            <a:endCxn id="40" idx="1"/>
          </p:cNvCxnSpPr>
          <p:nvPr/>
        </p:nvCxnSpPr>
        <p:spPr>
          <a:xfrm>
            <a:off x="8173622" y="3161836"/>
            <a:ext cx="211926" cy="3322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5B336583-7983-4F09-BAAB-76BC57F7D204}"/>
              </a:ext>
            </a:extLst>
          </p:cNvPr>
          <p:cNvCxnSpPr>
            <a:stCxn id="35" idx="3"/>
            <a:endCxn id="41" idx="1"/>
          </p:cNvCxnSpPr>
          <p:nvPr/>
        </p:nvCxnSpPr>
        <p:spPr>
          <a:xfrm>
            <a:off x="8173622" y="3161836"/>
            <a:ext cx="211926" cy="14838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5ACB161F-59A1-4A2F-BAC9-58A23DF4B222}"/>
              </a:ext>
            </a:extLst>
          </p:cNvPr>
          <p:cNvCxnSpPr>
            <a:stCxn id="40" idx="3"/>
            <a:endCxn id="48" idx="1"/>
          </p:cNvCxnSpPr>
          <p:nvPr/>
        </p:nvCxnSpPr>
        <p:spPr>
          <a:xfrm>
            <a:off x="9257094" y="3494060"/>
            <a:ext cx="188097" cy="3458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763C5B27-6042-4AF9-B624-24CB3835CA18}"/>
              </a:ext>
            </a:extLst>
          </p:cNvPr>
          <p:cNvCxnSpPr>
            <a:stCxn id="40" idx="3"/>
            <a:endCxn id="49" idx="1"/>
          </p:cNvCxnSpPr>
          <p:nvPr/>
        </p:nvCxnSpPr>
        <p:spPr>
          <a:xfrm>
            <a:off x="9257094" y="3494060"/>
            <a:ext cx="188097" cy="7516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060ACEAB-8193-4EE4-A989-7A1804672FD5}"/>
              </a:ext>
            </a:extLst>
          </p:cNvPr>
          <p:cNvCxnSpPr>
            <a:stCxn id="35" idx="3"/>
            <a:endCxn id="42" idx="1"/>
          </p:cNvCxnSpPr>
          <p:nvPr/>
        </p:nvCxnSpPr>
        <p:spPr>
          <a:xfrm>
            <a:off x="8173622" y="3161836"/>
            <a:ext cx="211926" cy="2947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A324981F-EE25-49B4-A5D1-18B8F9765BC1}"/>
              </a:ext>
            </a:extLst>
          </p:cNvPr>
          <p:cNvCxnSpPr>
            <a:cxnSpLocks/>
            <a:stCxn id="47" idx="3"/>
          </p:cNvCxnSpPr>
          <p:nvPr/>
        </p:nvCxnSpPr>
        <p:spPr>
          <a:xfrm flipV="1">
            <a:off x="10371502" y="3488664"/>
            <a:ext cx="276211" cy="53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4F3CFF8C-C490-4B7B-97C9-9652F56AB705}"/>
              </a:ext>
            </a:extLst>
          </p:cNvPr>
          <p:cNvCxnSpPr>
            <a:cxnSpLocks/>
            <a:stCxn id="47" idx="3"/>
          </p:cNvCxnSpPr>
          <p:nvPr/>
        </p:nvCxnSpPr>
        <p:spPr>
          <a:xfrm>
            <a:off x="10371502" y="3494060"/>
            <a:ext cx="276211" cy="994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DFB80E6E-E4AD-413F-80FF-958E71997B04}"/>
              </a:ext>
            </a:extLst>
          </p:cNvPr>
          <p:cNvCxnSpPr>
            <a:cxnSpLocks/>
            <a:stCxn id="47" idx="3"/>
          </p:cNvCxnSpPr>
          <p:nvPr/>
        </p:nvCxnSpPr>
        <p:spPr>
          <a:xfrm>
            <a:off x="10371502" y="3494060"/>
            <a:ext cx="276211" cy="1729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0C03FC91-8BDE-4116-9E15-5F283E044C93}"/>
              </a:ext>
            </a:extLst>
          </p:cNvPr>
          <p:cNvSpPr txBox="1"/>
          <p:nvPr/>
        </p:nvSpPr>
        <p:spPr>
          <a:xfrm>
            <a:off x="10633451" y="3318423"/>
            <a:ext cx="1023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...</a:t>
            </a:r>
            <a:endParaRPr lang="ko-KR" altLang="en-US"/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54EDF1CC-ECD1-43D4-A035-75A93F864827}"/>
              </a:ext>
            </a:extLst>
          </p:cNvPr>
          <p:cNvCxnSpPr>
            <a:cxnSpLocks/>
          </p:cNvCxnSpPr>
          <p:nvPr/>
        </p:nvCxnSpPr>
        <p:spPr>
          <a:xfrm flipV="1">
            <a:off x="9724811" y="3829090"/>
            <a:ext cx="179485" cy="53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54902545-A51B-4FBD-AE2D-ED3C16DA848C}"/>
              </a:ext>
            </a:extLst>
          </p:cNvPr>
          <p:cNvCxnSpPr>
            <a:cxnSpLocks/>
          </p:cNvCxnSpPr>
          <p:nvPr/>
        </p:nvCxnSpPr>
        <p:spPr>
          <a:xfrm>
            <a:off x="9724811" y="3834486"/>
            <a:ext cx="179485" cy="994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6C0F6B9B-DFD7-4BDF-BC37-1FF2064288A5}"/>
              </a:ext>
            </a:extLst>
          </p:cNvPr>
          <p:cNvCxnSpPr>
            <a:cxnSpLocks/>
          </p:cNvCxnSpPr>
          <p:nvPr/>
        </p:nvCxnSpPr>
        <p:spPr>
          <a:xfrm>
            <a:off x="9724811" y="3834486"/>
            <a:ext cx="179485" cy="1729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D62BBD38-2779-4E8C-A6E2-D20DA0A0388E}"/>
              </a:ext>
            </a:extLst>
          </p:cNvPr>
          <p:cNvSpPr txBox="1"/>
          <p:nvPr/>
        </p:nvSpPr>
        <p:spPr>
          <a:xfrm>
            <a:off x="9890034" y="3658849"/>
            <a:ext cx="1023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...</a:t>
            </a:r>
            <a:endParaRPr lang="ko-KR" altLang="en-US"/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8D11838B-D9F9-49DA-A01E-8931FDF90AC4}"/>
              </a:ext>
            </a:extLst>
          </p:cNvPr>
          <p:cNvCxnSpPr>
            <a:cxnSpLocks/>
          </p:cNvCxnSpPr>
          <p:nvPr/>
        </p:nvCxnSpPr>
        <p:spPr>
          <a:xfrm flipV="1">
            <a:off x="9890487" y="4248147"/>
            <a:ext cx="179485" cy="53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4ADC4419-89FB-4F58-ABE9-113055932922}"/>
              </a:ext>
            </a:extLst>
          </p:cNvPr>
          <p:cNvCxnSpPr>
            <a:cxnSpLocks/>
          </p:cNvCxnSpPr>
          <p:nvPr/>
        </p:nvCxnSpPr>
        <p:spPr>
          <a:xfrm>
            <a:off x="9890487" y="4253543"/>
            <a:ext cx="179485" cy="994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7D7A0982-8293-443D-AB14-C13A8A2DC1E2}"/>
              </a:ext>
            </a:extLst>
          </p:cNvPr>
          <p:cNvCxnSpPr>
            <a:cxnSpLocks/>
          </p:cNvCxnSpPr>
          <p:nvPr/>
        </p:nvCxnSpPr>
        <p:spPr>
          <a:xfrm>
            <a:off x="9890487" y="4253543"/>
            <a:ext cx="179485" cy="1729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B8A14B1F-F46D-432B-BB4F-A914A35B864D}"/>
              </a:ext>
            </a:extLst>
          </p:cNvPr>
          <p:cNvSpPr txBox="1"/>
          <p:nvPr/>
        </p:nvSpPr>
        <p:spPr>
          <a:xfrm>
            <a:off x="10055710" y="4077906"/>
            <a:ext cx="1023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...</a:t>
            </a:r>
            <a:endParaRPr lang="ko-KR" altLang="en-US"/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630F08E8-EE13-4B86-968B-7A715BF35935}"/>
              </a:ext>
            </a:extLst>
          </p:cNvPr>
          <p:cNvCxnSpPr>
            <a:cxnSpLocks/>
            <a:stCxn id="41" idx="3"/>
            <a:endCxn id="44" idx="1"/>
          </p:cNvCxnSpPr>
          <p:nvPr/>
        </p:nvCxnSpPr>
        <p:spPr>
          <a:xfrm>
            <a:off x="9257095" y="4645679"/>
            <a:ext cx="222309" cy="15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3ACCD947-8915-4795-816B-B232909BCD8D}"/>
              </a:ext>
            </a:extLst>
          </p:cNvPr>
          <p:cNvCxnSpPr>
            <a:cxnSpLocks/>
            <a:stCxn id="41" idx="3"/>
            <a:endCxn id="45" idx="1"/>
          </p:cNvCxnSpPr>
          <p:nvPr/>
        </p:nvCxnSpPr>
        <p:spPr>
          <a:xfrm>
            <a:off x="9257095" y="4645679"/>
            <a:ext cx="212774" cy="3617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D044D062-D737-4B70-9B9C-E95EA459E34A}"/>
              </a:ext>
            </a:extLst>
          </p:cNvPr>
          <p:cNvCxnSpPr>
            <a:cxnSpLocks/>
            <a:stCxn id="41" idx="3"/>
            <a:endCxn id="46" idx="1"/>
          </p:cNvCxnSpPr>
          <p:nvPr/>
        </p:nvCxnSpPr>
        <p:spPr>
          <a:xfrm>
            <a:off x="9257095" y="4645679"/>
            <a:ext cx="212774" cy="7311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A914F6EB-C347-4FBD-A1E9-00E79C9D4DD6}"/>
              </a:ext>
            </a:extLst>
          </p:cNvPr>
          <p:cNvSpPr txBox="1"/>
          <p:nvPr/>
        </p:nvSpPr>
        <p:spPr>
          <a:xfrm>
            <a:off x="8385548" y="5525151"/>
            <a:ext cx="871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routes</a:t>
            </a:r>
            <a:endParaRPr lang="ko-KR" altLang="en-US"/>
          </a:p>
        </p:txBody>
      </p:sp>
      <p:cxnSp>
        <p:nvCxnSpPr>
          <p:cNvPr id="143" name="직선 연결선 142">
            <a:extLst>
              <a:ext uri="{FF2B5EF4-FFF2-40B4-BE49-F238E27FC236}">
                <a16:creationId xmlns:a16="http://schemas.microsoft.com/office/drawing/2014/main" id="{582E9AEC-151A-43B2-945E-E797A23A7AD2}"/>
              </a:ext>
            </a:extLst>
          </p:cNvPr>
          <p:cNvCxnSpPr>
            <a:cxnSpLocks/>
            <a:stCxn id="35" idx="3"/>
            <a:endCxn id="142" idx="1"/>
          </p:cNvCxnSpPr>
          <p:nvPr/>
        </p:nvCxnSpPr>
        <p:spPr>
          <a:xfrm>
            <a:off x="8173622" y="3161836"/>
            <a:ext cx="211926" cy="25479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6A3A54EF-9C08-4E26-B55A-F324FBB9B19C}"/>
              </a:ext>
            </a:extLst>
          </p:cNvPr>
          <p:cNvSpPr/>
          <p:nvPr/>
        </p:nvSpPr>
        <p:spPr>
          <a:xfrm>
            <a:off x="9479404" y="5528017"/>
            <a:ext cx="18112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manage_data.js</a:t>
            </a:r>
            <a:endParaRPr lang="ko-KR" altLang="en-US"/>
          </a:p>
        </p:txBody>
      </p: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B84DE4D8-D00F-45F8-B227-84C03E49B196}"/>
              </a:ext>
            </a:extLst>
          </p:cNvPr>
          <p:cNvCxnSpPr>
            <a:cxnSpLocks/>
            <a:stCxn id="142" idx="3"/>
            <a:endCxn id="146" idx="1"/>
          </p:cNvCxnSpPr>
          <p:nvPr/>
        </p:nvCxnSpPr>
        <p:spPr>
          <a:xfrm>
            <a:off x="9257095" y="5709817"/>
            <a:ext cx="222309" cy="28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id="{5D7533E5-8A15-40C9-B66B-B5C7B1BB96E1}"/>
              </a:ext>
            </a:extLst>
          </p:cNvPr>
          <p:cNvCxnSpPr>
            <a:cxnSpLocks/>
          </p:cNvCxnSpPr>
          <p:nvPr/>
        </p:nvCxnSpPr>
        <p:spPr>
          <a:xfrm flipV="1">
            <a:off x="9086516" y="6136201"/>
            <a:ext cx="276211" cy="53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>
            <a:extLst>
              <a:ext uri="{FF2B5EF4-FFF2-40B4-BE49-F238E27FC236}">
                <a16:creationId xmlns:a16="http://schemas.microsoft.com/office/drawing/2014/main" id="{C2B89559-0CD7-442B-993F-B78A56EDC991}"/>
              </a:ext>
            </a:extLst>
          </p:cNvPr>
          <p:cNvCxnSpPr>
            <a:cxnSpLocks/>
          </p:cNvCxnSpPr>
          <p:nvPr/>
        </p:nvCxnSpPr>
        <p:spPr>
          <a:xfrm>
            <a:off x="9086516" y="6141597"/>
            <a:ext cx="276211" cy="994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id="{E161AAA1-0F0B-4232-8524-91A5CFB0E033}"/>
              </a:ext>
            </a:extLst>
          </p:cNvPr>
          <p:cNvCxnSpPr>
            <a:cxnSpLocks/>
          </p:cNvCxnSpPr>
          <p:nvPr/>
        </p:nvCxnSpPr>
        <p:spPr>
          <a:xfrm>
            <a:off x="9086516" y="6141597"/>
            <a:ext cx="276211" cy="1729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ABFB0099-CD88-4B5D-856D-827AA86D940A}"/>
              </a:ext>
            </a:extLst>
          </p:cNvPr>
          <p:cNvSpPr txBox="1"/>
          <p:nvPr/>
        </p:nvSpPr>
        <p:spPr>
          <a:xfrm>
            <a:off x="9348465" y="5965960"/>
            <a:ext cx="1023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...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5239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관련 이미지">
            <a:extLst>
              <a:ext uri="{FF2B5EF4-FFF2-40B4-BE49-F238E27FC236}">
                <a16:creationId xmlns:a16="http://schemas.microsoft.com/office/drawing/2014/main" id="{500C4999-D13D-40F5-9145-F801AAA50311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7000" y1="23659" x2="45000" y2="54634"/>
                        <a14:foregroundMark x1="28800" y1="14878" x2="45000" y2="48049"/>
                        <a14:foregroundMark x1="74000" y1="39268" x2="75800" y2="6122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9626" y="1922112"/>
            <a:ext cx="1415422" cy="1415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791A014-0277-4545-982E-E8921AC12B23}"/>
              </a:ext>
            </a:extLst>
          </p:cNvPr>
          <p:cNvSpPr/>
          <p:nvPr/>
        </p:nvSpPr>
        <p:spPr>
          <a:xfrm>
            <a:off x="9690754" y="3299384"/>
            <a:ext cx="17331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/>
              <a:t>통합 관리 서버</a:t>
            </a:r>
          </a:p>
        </p:txBody>
      </p:sp>
      <p:pic>
        <p:nvPicPr>
          <p:cNvPr id="14" name="Picture 2" descr="환자 아이콘에 대한 이미지 검색결과">
            <a:extLst>
              <a:ext uri="{FF2B5EF4-FFF2-40B4-BE49-F238E27FC236}">
                <a16:creationId xmlns:a16="http://schemas.microsoft.com/office/drawing/2014/main" id="{7FD7D1B5-F2F1-4340-BB8F-C0C0524421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164620" y="2501073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4366EDD-E4EF-45FF-8311-6D952F318E1E}"/>
              </a:ext>
            </a:extLst>
          </p:cNvPr>
          <p:cNvSpPr txBox="1"/>
          <p:nvPr/>
        </p:nvSpPr>
        <p:spPr>
          <a:xfrm>
            <a:off x="2144880" y="3620756"/>
            <a:ext cx="990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환자 </a:t>
            </a:r>
            <a:r>
              <a:rPr lang="en-US" altLang="ko-KR"/>
              <a:t>+ </a:t>
            </a:r>
            <a:endParaRPr lang="en-US" altLang="ko-KR" dirty="0"/>
          </a:p>
        </p:txBody>
      </p:sp>
      <p:pic>
        <p:nvPicPr>
          <p:cNvPr id="16" name="Picture 2" descr="라즈베리파이 3에 대한 이미지 검색결과">
            <a:extLst>
              <a:ext uri="{FF2B5EF4-FFF2-40B4-BE49-F238E27FC236}">
                <a16:creationId xmlns:a16="http://schemas.microsoft.com/office/drawing/2014/main" id="{CE03A1DA-A87D-4436-B768-2C6AEDF472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198" y="3095260"/>
            <a:ext cx="839327" cy="440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B2BB86B-FC91-443D-9031-B0692A1A7AEE}"/>
              </a:ext>
            </a:extLst>
          </p:cNvPr>
          <p:cNvSpPr txBox="1"/>
          <p:nvPr/>
        </p:nvSpPr>
        <p:spPr>
          <a:xfrm>
            <a:off x="2528750" y="3509476"/>
            <a:ext cx="1742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환자 </a:t>
            </a:r>
            <a:endParaRPr lang="en-US" altLang="ko-KR"/>
          </a:p>
          <a:p>
            <a:pPr algn="ctr"/>
            <a:r>
              <a:rPr lang="ko-KR" altLang="en-US"/>
              <a:t>식별기기</a:t>
            </a:r>
            <a:endParaRPr lang="en-US" altLang="ko-KR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B8B95E3-879F-4EDD-A406-77ED2FAB2A2E}"/>
              </a:ext>
            </a:extLst>
          </p:cNvPr>
          <p:cNvSpPr txBox="1"/>
          <p:nvPr/>
        </p:nvSpPr>
        <p:spPr>
          <a:xfrm>
            <a:off x="1880304" y="4175260"/>
            <a:ext cx="27286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/>
              <a:t>기기 </a:t>
            </a:r>
            <a:r>
              <a:rPr lang="en-US" altLang="ko-KR" b="1"/>
              <a:t>ID : IDD01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/>
              <a:t>기기 버젼 </a:t>
            </a:r>
            <a:r>
              <a:rPr lang="en-US" altLang="ko-KR" b="1"/>
              <a:t>: 1.0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/>
              <a:t>소유자</a:t>
            </a:r>
            <a:r>
              <a:rPr lang="en-US" altLang="ko-KR" b="1"/>
              <a:t>ID : P0122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/>
              <a:t>운동량 </a:t>
            </a:r>
            <a:r>
              <a:rPr lang="en-US" altLang="ko-KR" b="1"/>
              <a:t>: 25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/>
              <a:t>상태 </a:t>
            </a:r>
            <a:r>
              <a:rPr lang="en-US" altLang="ko-KR" b="1"/>
              <a:t>: </a:t>
            </a:r>
            <a:r>
              <a:rPr lang="ko-KR" altLang="en-US" b="1"/>
              <a:t>비활성</a:t>
            </a:r>
            <a:endParaRPr lang="en-US" altLang="ko-KR" b="1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7744B2-5D93-4DFD-AE21-C5BE2B3923F6}"/>
              </a:ext>
            </a:extLst>
          </p:cNvPr>
          <p:cNvSpPr txBox="1"/>
          <p:nvPr/>
        </p:nvSpPr>
        <p:spPr>
          <a:xfrm>
            <a:off x="6723752" y="3953329"/>
            <a:ext cx="1742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반응형 포스터 기기</a:t>
            </a:r>
            <a:endParaRPr lang="en-US" altLang="ko-KR" dirty="0"/>
          </a:p>
        </p:txBody>
      </p:sp>
      <p:pic>
        <p:nvPicPr>
          <p:cNvPr id="21" name="Picture 2" descr="관련 이미지">
            <a:extLst>
              <a:ext uri="{FF2B5EF4-FFF2-40B4-BE49-F238E27FC236}">
                <a16:creationId xmlns:a16="http://schemas.microsoft.com/office/drawing/2014/main" id="{72E0F35B-8F64-4E55-8271-9E0234A688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4639" y="1942894"/>
            <a:ext cx="1892212" cy="1892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A645FE1A-A1D7-40DB-BE72-AAB4C7EA8246}"/>
              </a:ext>
            </a:extLst>
          </p:cNvPr>
          <p:cNvSpPr/>
          <p:nvPr/>
        </p:nvSpPr>
        <p:spPr>
          <a:xfrm>
            <a:off x="4121112" y="3149233"/>
            <a:ext cx="5048761" cy="1892212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원호 2">
            <a:extLst>
              <a:ext uri="{FF2B5EF4-FFF2-40B4-BE49-F238E27FC236}">
                <a16:creationId xmlns:a16="http://schemas.microsoft.com/office/drawing/2014/main" id="{B76A2BDC-FF03-4A49-A7BD-F7C43A904249}"/>
              </a:ext>
            </a:extLst>
          </p:cNvPr>
          <p:cNvSpPr/>
          <p:nvPr/>
        </p:nvSpPr>
        <p:spPr>
          <a:xfrm>
            <a:off x="768079" y="3476596"/>
            <a:ext cx="4835269" cy="1950631"/>
          </a:xfrm>
          <a:prstGeom prst="arc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8680F1-B254-46AC-ABC9-36B3FD5EBF6A}"/>
              </a:ext>
            </a:extLst>
          </p:cNvPr>
          <p:cNvSpPr txBox="1"/>
          <p:nvPr/>
        </p:nvSpPr>
        <p:spPr>
          <a:xfrm>
            <a:off x="4368384" y="4000298"/>
            <a:ext cx="1190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1) </a:t>
            </a:r>
            <a:r>
              <a:rPr lang="ko-KR" altLang="en-US"/>
              <a:t>접근</a:t>
            </a:r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F1F9EDB8-8609-4532-B0CD-813E51CA6933}"/>
              </a:ext>
            </a:extLst>
          </p:cNvPr>
          <p:cNvCxnSpPr>
            <a:stCxn id="16" idx="3"/>
          </p:cNvCxnSpPr>
          <p:nvPr/>
        </p:nvCxnSpPr>
        <p:spPr>
          <a:xfrm flipV="1">
            <a:off x="3667525" y="2629823"/>
            <a:ext cx="3592257" cy="685639"/>
          </a:xfrm>
          <a:prstGeom prst="bentConnector3">
            <a:avLst>
              <a:gd name="adj1" fmla="val 3033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2E470AE3-1628-4307-941C-14F6F0E766B0}"/>
              </a:ext>
            </a:extLst>
          </p:cNvPr>
          <p:cNvCxnSpPr/>
          <p:nvPr/>
        </p:nvCxnSpPr>
        <p:spPr>
          <a:xfrm rot="10800000" flipV="1">
            <a:off x="3667526" y="2501072"/>
            <a:ext cx="3592257" cy="648159"/>
          </a:xfrm>
          <a:prstGeom prst="bentConnector3">
            <a:avLst>
              <a:gd name="adj1" fmla="val 72755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B023D437-D237-4460-9B90-2C2189151AD8}"/>
              </a:ext>
            </a:extLst>
          </p:cNvPr>
          <p:cNvCxnSpPr>
            <a:endCxn id="4" idx="1"/>
          </p:cNvCxnSpPr>
          <p:nvPr/>
        </p:nvCxnSpPr>
        <p:spPr>
          <a:xfrm flipV="1">
            <a:off x="7827818" y="2629823"/>
            <a:ext cx="2021808" cy="411250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FCEDE8DA-5291-4A2D-814F-DD72FD7717BE}"/>
              </a:ext>
            </a:extLst>
          </p:cNvPr>
          <p:cNvCxnSpPr/>
          <p:nvPr/>
        </p:nvCxnSpPr>
        <p:spPr>
          <a:xfrm rot="10800000" flipV="1">
            <a:off x="7837458" y="2501072"/>
            <a:ext cx="2012168" cy="383424"/>
          </a:xfrm>
          <a:prstGeom prst="bentConnector3">
            <a:avLst>
              <a:gd name="adj1" fmla="val 56197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26AC861-9FAA-4172-BAB9-CDE44EFA5B94}"/>
              </a:ext>
            </a:extLst>
          </p:cNvPr>
          <p:cNvSpPr txBox="1"/>
          <p:nvPr/>
        </p:nvSpPr>
        <p:spPr>
          <a:xfrm>
            <a:off x="3667525" y="2036757"/>
            <a:ext cx="3531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2) </a:t>
            </a:r>
            <a:r>
              <a:rPr lang="ko-KR" altLang="en-US"/>
              <a:t>식별 정보 전송 </a:t>
            </a:r>
            <a:r>
              <a:rPr lang="en-US" altLang="ko-KR"/>
              <a:t>/ </a:t>
            </a:r>
            <a:r>
              <a:rPr lang="ko-KR" altLang="en-US"/>
              <a:t>운동량 전송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6862144-5BE9-4D4A-A56E-3D1557C42BBB}"/>
              </a:ext>
            </a:extLst>
          </p:cNvPr>
          <p:cNvSpPr txBox="1"/>
          <p:nvPr/>
        </p:nvSpPr>
        <p:spPr>
          <a:xfrm>
            <a:off x="7879045" y="2077661"/>
            <a:ext cx="2097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3) </a:t>
            </a:r>
            <a:r>
              <a:rPr lang="ko-KR" altLang="en-US"/>
              <a:t>환자 정보 요청</a:t>
            </a:r>
          </a:p>
        </p:txBody>
      </p:sp>
      <p:sp>
        <p:nvSpPr>
          <p:cNvPr id="34" name="원호 33">
            <a:extLst>
              <a:ext uri="{FF2B5EF4-FFF2-40B4-BE49-F238E27FC236}">
                <a16:creationId xmlns:a16="http://schemas.microsoft.com/office/drawing/2014/main" id="{F0A0C76D-A083-47B3-A6B8-76453DBBDC78}"/>
              </a:ext>
            </a:extLst>
          </p:cNvPr>
          <p:cNvSpPr/>
          <p:nvPr/>
        </p:nvSpPr>
        <p:spPr>
          <a:xfrm>
            <a:off x="2828197" y="1607341"/>
            <a:ext cx="5087104" cy="2037922"/>
          </a:xfrm>
          <a:prstGeom prst="arc">
            <a:avLst>
              <a:gd name="adj1" fmla="val 11091411"/>
              <a:gd name="adj2" fmla="val 20226863"/>
            </a:avLst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C1C02F2-C693-46EE-83B3-BCC582B47826}"/>
              </a:ext>
            </a:extLst>
          </p:cNvPr>
          <p:cNvSpPr txBox="1"/>
          <p:nvPr/>
        </p:nvSpPr>
        <p:spPr>
          <a:xfrm>
            <a:off x="3574473" y="1243493"/>
            <a:ext cx="3092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4) </a:t>
            </a:r>
            <a:r>
              <a:rPr lang="ko-KR" altLang="en-US"/>
              <a:t>환자 식별 및 서비스 제공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F965B037-D9DC-483F-B406-213288567623}"/>
              </a:ext>
            </a:extLst>
          </p:cNvPr>
          <p:cNvCxnSpPr/>
          <p:nvPr/>
        </p:nvCxnSpPr>
        <p:spPr>
          <a:xfrm>
            <a:off x="5603348" y="3299384"/>
            <a:ext cx="1595944" cy="281689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84CC2B6A-5AA6-4D8B-A61C-72DEBD41828A}"/>
              </a:ext>
            </a:extLst>
          </p:cNvPr>
          <p:cNvSpPr txBox="1"/>
          <p:nvPr/>
        </p:nvSpPr>
        <p:spPr>
          <a:xfrm>
            <a:off x="5705511" y="3432482"/>
            <a:ext cx="1190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약 </a:t>
            </a:r>
            <a:r>
              <a:rPr lang="en-US" altLang="ko-KR"/>
              <a:t>1m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363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60E3E99-828B-4DEC-BFF2-6F107DFB8933}"/>
              </a:ext>
            </a:extLst>
          </p:cNvPr>
          <p:cNvSpPr/>
          <p:nvPr/>
        </p:nvSpPr>
        <p:spPr>
          <a:xfrm>
            <a:off x="5289346" y="326571"/>
            <a:ext cx="1841863" cy="548640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메인 화면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9D25CBA5-1895-46C1-A5F8-1962935DE743}"/>
              </a:ext>
            </a:extLst>
          </p:cNvPr>
          <p:cNvSpPr/>
          <p:nvPr/>
        </p:nvSpPr>
        <p:spPr>
          <a:xfrm>
            <a:off x="5289345" y="1110342"/>
            <a:ext cx="1841863" cy="548640"/>
          </a:xfrm>
          <a:prstGeom prst="roundRect">
            <a:avLst/>
          </a:prstGeom>
          <a:solidFill>
            <a:schemeClr val="bg1"/>
          </a:solidFill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D89DA89-6B97-4DDF-A1B5-D6C051BDD0D8}"/>
              </a:ext>
            </a:extLst>
          </p:cNvPr>
          <p:cNvSpPr/>
          <p:nvPr/>
        </p:nvSpPr>
        <p:spPr>
          <a:xfrm>
            <a:off x="2399558" y="2174963"/>
            <a:ext cx="1841863" cy="548640"/>
          </a:xfrm>
          <a:prstGeom prst="round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관리자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4CE4141-9E77-4849-80C3-CA7DAE7763E6}"/>
              </a:ext>
            </a:extLst>
          </p:cNvPr>
          <p:cNvSpPr/>
          <p:nvPr/>
        </p:nvSpPr>
        <p:spPr>
          <a:xfrm>
            <a:off x="8292736" y="2174963"/>
            <a:ext cx="1841863" cy="548640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의료진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F92FC4F-BC28-4F0C-A843-E6D3E150B54C}"/>
              </a:ext>
            </a:extLst>
          </p:cNvPr>
          <p:cNvSpPr/>
          <p:nvPr/>
        </p:nvSpPr>
        <p:spPr>
          <a:xfrm>
            <a:off x="52252" y="3043645"/>
            <a:ext cx="1841863" cy="548640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기기 관리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E621636C-D60C-44B1-BE7E-5F9A2C89D387}"/>
              </a:ext>
            </a:extLst>
          </p:cNvPr>
          <p:cNvSpPr/>
          <p:nvPr/>
        </p:nvSpPr>
        <p:spPr>
          <a:xfrm>
            <a:off x="4621337" y="3043645"/>
            <a:ext cx="1841863" cy="548640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기기 개통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8E6092E2-E571-4C11-B163-8BFB4E57FC6C}"/>
              </a:ext>
            </a:extLst>
          </p:cNvPr>
          <p:cNvSpPr/>
          <p:nvPr/>
        </p:nvSpPr>
        <p:spPr>
          <a:xfrm>
            <a:off x="7264752" y="3043645"/>
            <a:ext cx="1841863" cy="548640"/>
          </a:xfrm>
          <a:prstGeom prst="round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환자 관리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A3483557-CB32-445C-9566-02F8092B9115}"/>
              </a:ext>
            </a:extLst>
          </p:cNvPr>
          <p:cNvSpPr/>
          <p:nvPr/>
        </p:nvSpPr>
        <p:spPr>
          <a:xfrm>
            <a:off x="9509413" y="3043645"/>
            <a:ext cx="1841863" cy="548640"/>
          </a:xfrm>
          <a:prstGeom prst="round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기기 개통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A1A59524-EBFE-469E-AC87-907737B2FAFC}"/>
              </a:ext>
            </a:extLst>
          </p:cNvPr>
          <p:cNvSpPr/>
          <p:nvPr/>
        </p:nvSpPr>
        <p:spPr>
          <a:xfrm>
            <a:off x="352698" y="3860078"/>
            <a:ext cx="1841863" cy="548640"/>
          </a:xfrm>
          <a:prstGeom prst="roundRect">
            <a:avLst/>
          </a:prstGeom>
          <a:solidFill>
            <a:schemeClr val="bg1"/>
          </a:solidFill>
          <a:ln>
            <a:solidFill>
              <a:srgbClr val="0094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기기 등록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3AADAD2D-C7E3-4198-B300-D88B29906D0B}"/>
              </a:ext>
            </a:extLst>
          </p:cNvPr>
          <p:cNvSpPr/>
          <p:nvPr/>
        </p:nvSpPr>
        <p:spPr>
          <a:xfrm>
            <a:off x="352698" y="4474031"/>
            <a:ext cx="1841863" cy="548640"/>
          </a:xfrm>
          <a:prstGeom prst="roundRect">
            <a:avLst/>
          </a:prstGeom>
          <a:solidFill>
            <a:schemeClr val="bg1"/>
          </a:solidFill>
          <a:ln>
            <a:solidFill>
              <a:srgbClr val="0094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기기 수정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7F19C9BD-7845-487B-9A4D-6EED4AB0FBD6}"/>
              </a:ext>
            </a:extLst>
          </p:cNvPr>
          <p:cNvSpPr/>
          <p:nvPr/>
        </p:nvSpPr>
        <p:spPr>
          <a:xfrm>
            <a:off x="352698" y="5087984"/>
            <a:ext cx="1841863" cy="548640"/>
          </a:xfrm>
          <a:prstGeom prst="roundRect">
            <a:avLst/>
          </a:prstGeom>
          <a:solidFill>
            <a:schemeClr val="bg1"/>
          </a:solidFill>
          <a:ln>
            <a:solidFill>
              <a:srgbClr val="0094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기기 삭제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00F402AD-F106-45B1-B1E7-81FDD77F98C6}"/>
              </a:ext>
            </a:extLst>
          </p:cNvPr>
          <p:cNvSpPr/>
          <p:nvPr/>
        </p:nvSpPr>
        <p:spPr>
          <a:xfrm>
            <a:off x="352698" y="5701937"/>
            <a:ext cx="1841863" cy="548640"/>
          </a:xfrm>
          <a:prstGeom prst="roundRect">
            <a:avLst/>
          </a:prstGeom>
          <a:solidFill>
            <a:schemeClr val="bg1"/>
          </a:solidFill>
          <a:ln>
            <a:solidFill>
              <a:srgbClr val="0094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기기 검색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E02441E-F23B-4078-A5B6-C70E6696AC18}"/>
              </a:ext>
            </a:extLst>
          </p:cNvPr>
          <p:cNvSpPr/>
          <p:nvPr/>
        </p:nvSpPr>
        <p:spPr>
          <a:xfrm>
            <a:off x="5037896" y="3915442"/>
            <a:ext cx="2090059" cy="548640"/>
          </a:xfrm>
          <a:prstGeom prst="roundRect">
            <a:avLst/>
          </a:prstGeom>
          <a:solidFill>
            <a:schemeClr val="bg1"/>
          </a:solidFill>
          <a:ln>
            <a:solidFill>
              <a:srgbClr val="0094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포스터 기기 개통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D5F404A-5809-473B-BDB9-2492DE138784}"/>
              </a:ext>
            </a:extLst>
          </p:cNvPr>
          <p:cNvSpPr/>
          <p:nvPr/>
        </p:nvSpPr>
        <p:spPr>
          <a:xfrm>
            <a:off x="7671155" y="3860078"/>
            <a:ext cx="1841863" cy="548640"/>
          </a:xfrm>
          <a:prstGeom prst="roundRect">
            <a:avLst/>
          </a:prstGeom>
          <a:solidFill>
            <a:schemeClr val="bg1"/>
          </a:solidFill>
          <a:ln>
            <a:solidFill>
              <a:srgbClr val="5481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환자 등록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9A801759-D441-43C7-8154-EBF678DC84BD}"/>
              </a:ext>
            </a:extLst>
          </p:cNvPr>
          <p:cNvSpPr/>
          <p:nvPr/>
        </p:nvSpPr>
        <p:spPr>
          <a:xfrm>
            <a:off x="7671155" y="4474031"/>
            <a:ext cx="1841863" cy="548640"/>
          </a:xfrm>
          <a:prstGeom prst="roundRect">
            <a:avLst/>
          </a:prstGeom>
          <a:solidFill>
            <a:schemeClr val="bg1"/>
          </a:solidFill>
          <a:ln>
            <a:solidFill>
              <a:srgbClr val="5481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환자 수정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1E7E3851-47AD-45A3-8B6D-790D943B0772}"/>
              </a:ext>
            </a:extLst>
          </p:cNvPr>
          <p:cNvSpPr/>
          <p:nvPr/>
        </p:nvSpPr>
        <p:spPr>
          <a:xfrm>
            <a:off x="7671155" y="5087984"/>
            <a:ext cx="1841863" cy="548640"/>
          </a:xfrm>
          <a:prstGeom prst="roundRect">
            <a:avLst/>
          </a:prstGeom>
          <a:solidFill>
            <a:schemeClr val="bg1"/>
          </a:solidFill>
          <a:ln>
            <a:solidFill>
              <a:srgbClr val="5481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환자 삭제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CECEA6A8-1A97-4C3C-BDA4-4B4CF9EC3FDE}"/>
              </a:ext>
            </a:extLst>
          </p:cNvPr>
          <p:cNvSpPr/>
          <p:nvPr/>
        </p:nvSpPr>
        <p:spPr>
          <a:xfrm>
            <a:off x="7671155" y="5701937"/>
            <a:ext cx="1841863" cy="548640"/>
          </a:xfrm>
          <a:prstGeom prst="roundRect">
            <a:avLst/>
          </a:prstGeom>
          <a:solidFill>
            <a:schemeClr val="bg1"/>
          </a:solidFill>
          <a:ln>
            <a:solidFill>
              <a:srgbClr val="5481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환자 검색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5C2213A5-26D2-478F-A237-6D510EB3FF5E}"/>
              </a:ext>
            </a:extLst>
          </p:cNvPr>
          <p:cNvSpPr/>
          <p:nvPr/>
        </p:nvSpPr>
        <p:spPr>
          <a:xfrm>
            <a:off x="10031928" y="3860078"/>
            <a:ext cx="2090059" cy="548640"/>
          </a:xfrm>
          <a:prstGeom prst="roundRect">
            <a:avLst/>
          </a:prstGeom>
          <a:solidFill>
            <a:schemeClr val="bg1"/>
          </a:solidFill>
          <a:ln>
            <a:solidFill>
              <a:srgbClr val="5481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식별기기 개통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8CD03C69-BB05-4E23-813B-D85DD4E5C6E3}"/>
              </a:ext>
            </a:extLst>
          </p:cNvPr>
          <p:cNvSpPr/>
          <p:nvPr/>
        </p:nvSpPr>
        <p:spPr>
          <a:xfrm>
            <a:off x="2399558" y="3043645"/>
            <a:ext cx="1841863" cy="548640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계정 관리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EE4781D9-4108-463F-8803-72344E56D4AD}"/>
              </a:ext>
            </a:extLst>
          </p:cNvPr>
          <p:cNvSpPr/>
          <p:nvPr/>
        </p:nvSpPr>
        <p:spPr>
          <a:xfrm>
            <a:off x="2700004" y="3915442"/>
            <a:ext cx="1841863" cy="548640"/>
          </a:xfrm>
          <a:prstGeom prst="roundRect">
            <a:avLst/>
          </a:prstGeom>
          <a:solidFill>
            <a:schemeClr val="bg1"/>
          </a:solidFill>
          <a:ln>
            <a:solidFill>
              <a:srgbClr val="0094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계정 등록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BEA84EBB-FABB-440E-B55F-B56DE0A0A3B3}"/>
              </a:ext>
            </a:extLst>
          </p:cNvPr>
          <p:cNvSpPr/>
          <p:nvPr/>
        </p:nvSpPr>
        <p:spPr>
          <a:xfrm>
            <a:off x="2700004" y="4529395"/>
            <a:ext cx="1841863" cy="548640"/>
          </a:xfrm>
          <a:prstGeom prst="roundRect">
            <a:avLst/>
          </a:prstGeom>
          <a:solidFill>
            <a:schemeClr val="bg1"/>
          </a:solidFill>
          <a:ln>
            <a:solidFill>
              <a:srgbClr val="0094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계정 수정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89166BFE-707A-4934-9D71-BAF48D694049}"/>
              </a:ext>
            </a:extLst>
          </p:cNvPr>
          <p:cNvSpPr/>
          <p:nvPr/>
        </p:nvSpPr>
        <p:spPr>
          <a:xfrm>
            <a:off x="2700004" y="5143348"/>
            <a:ext cx="1841863" cy="548640"/>
          </a:xfrm>
          <a:prstGeom prst="roundRect">
            <a:avLst/>
          </a:prstGeom>
          <a:solidFill>
            <a:schemeClr val="bg1"/>
          </a:solidFill>
          <a:ln>
            <a:solidFill>
              <a:srgbClr val="0094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계정 삭제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DA35B85E-327E-4BBB-80C2-DCF8FADF314F}"/>
              </a:ext>
            </a:extLst>
          </p:cNvPr>
          <p:cNvSpPr/>
          <p:nvPr/>
        </p:nvSpPr>
        <p:spPr>
          <a:xfrm>
            <a:off x="2700004" y="5757301"/>
            <a:ext cx="1841863" cy="548640"/>
          </a:xfrm>
          <a:prstGeom prst="roundRect">
            <a:avLst/>
          </a:prstGeom>
          <a:solidFill>
            <a:schemeClr val="bg1"/>
          </a:solidFill>
          <a:ln>
            <a:solidFill>
              <a:srgbClr val="0094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계정 검색</a:t>
            </a:r>
          </a:p>
        </p:txBody>
      </p: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1A30EB0E-EDA7-4B65-8CB0-409A471B3AF5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5400000">
            <a:off x="6092713" y="992776"/>
            <a:ext cx="235131" cy="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4553901E-DE22-4EF7-A8C6-CEE11189C6AE}"/>
              </a:ext>
            </a:extLst>
          </p:cNvPr>
          <p:cNvCxnSpPr>
            <a:stCxn id="5" idx="2"/>
            <a:endCxn id="6" idx="0"/>
          </p:cNvCxnSpPr>
          <p:nvPr/>
        </p:nvCxnSpPr>
        <p:spPr>
          <a:xfrm rot="5400000">
            <a:off x="4507394" y="472079"/>
            <a:ext cx="515981" cy="2889787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E891FF82-53A5-4838-A71D-DEC6B38A241F}"/>
              </a:ext>
            </a:extLst>
          </p:cNvPr>
          <p:cNvCxnSpPr>
            <a:stCxn id="5" idx="2"/>
            <a:endCxn id="7" idx="0"/>
          </p:cNvCxnSpPr>
          <p:nvPr/>
        </p:nvCxnSpPr>
        <p:spPr>
          <a:xfrm rot="16200000" flipH="1">
            <a:off x="7453982" y="415276"/>
            <a:ext cx="515981" cy="300339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0C546240-FE2E-4DC7-9FD5-3BB8F031028F}"/>
              </a:ext>
            </a:extLst>
          </p:cNvPr>
          <p:cNvCxnSpPr>
            <a:stCxn id="6" idx="2"/>
            <a:endCxn id="8" idx="0"/>
          </p:cNvCxnSpPr>
          <p:nvPr/>
        </p:nvCxnSpPr>
        <p:spPr>
          <a:xfrm rot="5400000">
            <a:off x="1986816" y="1709971"/>
            <a:ext cx="320042" cy="234730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232C5CF9-BB74-4DC4-B10D-679D080F72AB}"/>
              </a:ext>
            </a:extLst>
          </p:cNvPr>
          <p:cNvCxnSpPr>
            <a:cxnSpLocks/>
            <a:stCxn id="6" idx="2"/>
            <a:endCxn id="22" idx="0"/>
          </p:cNvCxnSpPr>
          <p:nvPr/>
        </p:nvCxnSpPr>
        <p:spPr>
          <a:xfrm rot="5400000">
            <a:off x="3160469" y="2883624"/>
            <a:ext cx="320042" cy="1270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04707169-962A-4BE2-8950-3BF26FAF1302}"/>
              </a:ext>
            </a:extLst>
          </p:cNvPr>
          <p:cNvCxnSpPr>
            <a:stCxn id="6" idx="2"/>
            <a:endCxn id="9" idx="0"/>
          </p:cNvCxnSpPr>
          <p:nvPr/>
        </p:nvCxnSpPr>
        <p:spPr>
          <a:xfrm rot="16200000" flipH="1">
            <a:off x="4271358" y="1772734"/>
            <a:ext cx="320042" cy="2221779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A2539EE2-CD9C-4B98-A252-1C31AA130974}"/>
              </a:ext>
            </a:extLst>
          </p:cNvPr>
          <p:cNvCxnSpPr>
            <a:stCxn id="7" idx="2"/>
            <a:endCxn id="10" idx="0"/>
          </p:cNvCxnSpPr>
          <p:nvPr/>
        </p:nvCxnSpPr>
        <p:spPr>
          <a:xfrm rot="5400000">
            <a:off x="8539655" y="2369632"/>
            <a:ext cx="320042" cy="1027984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16FAF4D4-0261-480F-B579-3D30CFB48CD6}"/>
              </a:ext>
            </a:extLst>
          </p:cNvPr>
          <p:cNvCxnSpPr>
            <a:stCxn id="7" idx="2"/>
            <a:endCxn id="11" idx="0"/>
          </p:cNvCxnSpPr>
          <p:nvPr/>
        </p:nvCxnSpPr>
        <p:spPr>
          <a:xfrm rot="16200000" flipH="1">
            <a:off x="9661985" y="2275285"/>
            <a:ext cx="320042" cy="1216677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86589BC7-A8CF-46D8-A3C3-8A880AF7718C}"/>
              </a:ext>
            </a:extLst>
          </p:cNvPr>
          <p:cNvCxnSpPr>
            <a:cxnSpLocks/>
            <a:endCxn id="12" idx="1"/>
          </p:cNvCxnSpPr>
          <p:nvPr/>
        </p:nvCxnSpPr>
        <p:spPr>
          <a:xfrm rot="16200000" flipH="1">
            <a:off x="28116" y="3809815"/>
            <a:ext cx="542111" cy="10705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460CC69D-3FD7-46ED-BA32-4020F820226C}"/>
              </a:ext>
            </a:extLst>
          </p:cNvPr>
          <p:cNvCxnSpPr>
            <a:cxnSpLocks/>
          </p:cNvCxnSpPr>
          <p:nvPr/>
        </p:nvCxnSpPr>
        <p:spPr>
          <a:xfrm rot="16200000" flipH="1">
            <a:off x="-37200" y="4283346"/>
            <a:ext cx="672742" cy="107053"/>
          </a:xfrm>
          <a:prstGeom prst="bentConnector3">
            <a:avLst>
              <a:gd name="adj1" fmla="val 11213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EA2AF50B-A131-4362-83AC-1091F88E6C25}"/>
              </a:ext>
            </a:extLst>
          </p:cNvPr>
          <p:cNvCxnSpPr>
            <a:cxnSpLocks/>
          </p:cNvCxnSpPr>
          <p:nvPr/>
        </p:nvCxnSpPr>
        <p:spPr>
          <a:xfrm rot="16200000" flipH="1">
            <a:off x="-37200" y="4916887"/>
            <a:ext cx="672742" cy="107053"/>
          </a:xfrm>
          <a:prstGeom prst="bentConnector3">
            <a:avLst>
              <a:gd name="adj1" fmla="val 11213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90D8F4AA-9ED7-4246-A839-EF536EA4B0C3}"/>
              </a:ext>
            </a:extLst>
          </p:cNvPr>
          <p:cNvCxnSpPr>
            <a:cxnSpLocks/>
          </p:cNvCxnSpPr>
          <p:nvPr/>
        </p:nvCxnSpPr>
        <p:spPr>
          <a:xfrm rot="16200000" flipH="1">
            <a:off x="-37200" y="5530840"/>
            <a:ext cx="672742" cy="107053"/>
          </a:xfrm>
          <a:prstGeom prst="bentConnector3">
            <a:avLst>
              <a:gd name="adj1" fmla="val 11213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CEF2A41A-DDE4-4C16-9630-3102536AA91E}"/>
              </a:ext>
            </a:extLst>
          </p:cNvPr>
          <p:cNvCxnSpPr>
            <a:cxnSpLocks/>
          </p:cNvCxnSpPr>
          <p:nvPr/>
        </p:nvCxnSpPr>
        <p:spPr>
          <a:xfrm rot="16200000" flipH="1">
            <a:off x="2376521" y="3809815"/>
            <a:ext cx="542111" cy="10705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632DC2DC-B20A-4EC1-9592-E9C16DE6AF28}"/>
              </a:ext>
            </a:extLst>
          </p:cNvPr>
          <p:cNvCxnSpPr>
            <a:cxnSpLocks/>
          </p:cNvCxnSpPr>
          <p:nvPr/>
        </p:nvCxnSpPr>
        <p:spPr>
          <a:xfrm rot="16200000" flipH="1">
            <a:off x="2311205" y="4283346"/>
            <a:ext cx="672742" cy="107053"/>
          </a:xfrm>
          <a:prstGeom prst="bentConnector3">
            <a:avLst>
              <a:gd name="adj1" fmla="val 11213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42057B6A-4715-48F3-B23A-7A4DA039DB36}"/>
              </a:ext>
            </a:extLst>
          </p:cNvPr>
          <p:cNvCxnSpPr>
            <a:cxnSpLocks/>
          </p:cNvCxnSpPr>
          <p:nvPr/>
        </p:nvCxnSpPr>
        <p:spPr>
          <a:xfrm rot="16200000" flipH="1">
            <a:off x="2311205" y="4916887"/>
            <a:ext cx="672742" cy="107053"/>
          </a:xfrm>
          <a:prstGeom prst="bentConnector3">
            <a:avLst>
              <a:gd name="adj1" fmla="val 11213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8B273691-4558-4D8B-A324-A5EC0D5EE2C1}"/>
              </a:ext>
            </a:extLst>
          </p:cNvPr>
          <p:cNvCxnSpPr>
            <a:cxnSpLocks/>
          </p:cNvCxnSpPr>
          <p:nvPr/>
        </p:nvCxnSpPr>
        <p:spPr>
          <a:xfrm rot="16200000" flipH="1">
            <a:off x="2311205" y="5530840"/>
            <a:ext cx="672742" cy="107053"/>
          </a:xfrm>
          <a:prstGeom prst="bentConnector3">
            <a:avLst>
              <a:gd name="adj1" fmla="val 11213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43A286D6-8F0E-455D-82B0-2ED38CF1D120}"/>
              </a:ext>
            </a:extLst>
          </p:cNvPr>
          <p:cNvCxnSpPr>
            <a:cxnSpLocks/>
          </p:cNvCxnSpPr>
          <p:nvPr/>
        </p:nvCxnSpPr>
        <p:spPr>
          <a:xfrm rot="16200000" flipH="1">
            <a:off x="7340016" y="3809816"/>
            <a:ext cx="542111" cy="10705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86D30569-604F-4126-AB4B-AB8644E23E60}"/>
              </a:ext>
            </a:extLst>
          </p:cNvPr>
          <p:cNvCxnSpPr>
            <a:cxnSpLocks/>
          </p:cNvCxnSpPr>
          <p:nvPr/>
        </p:nvCxnSpPr>
        <p:spPr>
          <a:xfrm rot="16200000" flipH="1">
            <a:off x="7274700" y="4283347"/>
            <a:ext cx="672742" cy="107053"/>
          </a:xfrm>
          <a:prstGeom prst="bentConnector3">
            <a:avLst>
              <a:gd name="adj1" fmla="val 11213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C4EE751E-5CE8-4877-8D9A-E2385A832B90}"/>
              </a:ext>
            </a:extLst>
          </p:cNvPr>
          <p:cNvCxnSpPr>
            <a:cxnSpLocks/>
          </p:cNvCxnSpPr>
          <p:nvPr/>
        </p:nvCxnSpPr>
        <p:spPr>
          <a:xfrm rot="16200000" flipH="1">
            <a:off x="7274700" y="4916888"/>
            <a:ext cx="672742" cy="107053"/>
          </a:xfrm>
          <a:prstGeom prst="bentConnector3">
            <a:avLst>
              <a:gd name="adj1" fmla="val 11213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A354CA31-6D1A-479E-ABD2-74C6859293F6}"/>
              </a:ext>
            </a:extLst>
          </p:cNvPr>
          <p:cNvCxnSpPr>
            <a:cxnSpLocks/>
          </p:cNvCxnSpPr>
          <p:nvPr/>
        </p:nvCxnSpPr>
        <p:spPr>
          <a:xfrm rot="16200000" flipH="1">
            <a:off x="7274700" y="5530841"/>
            <a:ext cx="672742" cy="107053"/>
          </a:xfrm>
          <a:prstGeom prst="bentConnector3">
            <a:avLst>
              <a:gd name="adj1" fmla="val 11213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58AF096B-1898-46F9-9EE9-72D68144C115}"/>
              </a:ext>
            </a:extLst>
          </p:cNvPr>
          <p:cNvCxnSpPr>
            <a:cxnSpLocks/>
          </p:cNvCxnSpPr>
          <p:nvPr/>
        </p:nvCxnSpPr>
        <p:spPr>
          <a:xfrm rot="16200000" flipH="1">
            <a:off x="4714359" y="3809815"/>
            <a:ext cx="542111" cy="10705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EAA460EB-72F5-40D1-ABF2-302494657232}"/>
              </a:ext>
            </a:extLst>
          </p:cNvPr>
          <p:cNvCxnSpPr>
            <a:cxnSpLocks/>
          </p:cNvCxnSpPr>
          <p:nvPr/>
        </p:nvCxnSpPr>
        <p:spPr>
          <a:xfrm rot="16200000" flipH="1">
            <a:off x="9709983" y="3809815"/>
            <a:ext cx="542111" cy="10705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79FAD271-C415-4BB3-A2EF-229385689732}"/>
              </a:ext>
            </a:extLst>
          </p:cNvPr>
          <p:cNvSpPr/>
          <p:nvPr/>
        </p:nvSpPr>
        <p:spPr>
          <a:xfrm>
            <a:off x="7371804" y="1110342"/>
            <a:ext cx="1841863" cy="548640"/>
          </a:xfrm>
          <a:prstGeom prst="roundRect">
            <a:avLst/>
          </a:prstGeom>
          <a:solidFill>
            <a:schemeClr val="bg1"/>
          </a:solidFill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의료진 가입</a:t>
            </a:r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753C6F56-5EF2-4683-BDF3-8AF12935A0BE}"/>
              </a:ext>
            </a:extLst>
          </p:cNvPr>
          <p:cNvSpPr/>
          <p:nvPr/>
        </p:nvSpPr>
        <p:spPr>
          <a:xfrm>
            <a:off x="3314140" y="1110342"/>
            <a:ext cx="1841863" cy="548640"/>
          </a:xfrm>
          <a:prstGeom prst="roundRect">
            <a:avLst/>
          </a:prstGeom>
          <a:solidFill>
            <a:schemeClr val="bg1"/>
          </a:solidFill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계정 찾기</a:t>
            </a:r>
          </a:p>
        </p:txBody>
      </p:sp>
      <p:cxnSp>
        <p:nvCxnSpPr>
          <p:cNvPr id="69" name="연결선: 꺾임 68">
            <a:extLst>
              <a:ext uri="{FF2B5EF4-FFF2-40B4-BE49-F238E27FC236}">
                <a16:creationId xmlns:a16="http://schemas.microsoft.com/office/drawing/2014/main" id="{A914C047-B3F7-4BA0-BC5F-2F6F445E42D5}"/>
              </a:ext>
            </a:extLst>
          </p:cNvPr>
          <p:cNvCxnSpPr>
            <a:stCxn id="4" idx="2"/>
            <a:endCxn id="67" idx="0"/>
          </p:cNvCxnSpPr>
          <p:nvPr/>
        </p:nvCxnSpPr>
        <p:spPr>
          <a:xfrm rot="5400000">
            <a:off x="5105110" y="5173"/>
            <a:ext cx="235131" cy="197520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0457E1EE-D59E-4C27-B364-C5D5C9AC31F6}"/>
              </a:ext>
            </a:extLst>
          </p:cNvPr>
          <p:cNvCxnSpPr>
            <a:stCxn id="4" idx="2"/>
            <a:endCxn id="66" idx="0"/>
          </p:cNvCxnSpPr>
          <p:nvPr/>
        </p:nvCxnSpPr>
        <p:spPr>
          <a:xfrm rot="16200000" flipH="1">
            <a:off x="7133942" y="-48453"/>
            <a:ext cx="235131" cy="2082458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0089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2C7B777-347A-42AE-8FAF-BDAF1B68CB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87"/>
          <a:stretch/>
        </p:blipFill>
        <p:spPr>
          <a:xfrm>
            <a:off x="3335072" y="1691463"/>
            <a:ext cx="4125318" cy="3889148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AF09FC85-71DC-48B5-9BBA-FEB974B29AF9}"/>
              </a:ext>
            </a:extLst>
          </p:cNvPr>
          <p:cNvSpPr/>
          <p:nvPr/>
        </p:nvSpPr>
        <p:spPr>
          <a:xfrm>
            <a:off x="4898967" y="2948247"/>
            <a:ext cx="188422" cy="1163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6CEA15C-F48B-4ED0-95C1-FB57C2186E26}"/>
              </a:ext>
            </a:extLst>
          </p:cNvPr>
          <p:cNvSpPr/>
          <p:nvPr/>
        </p:nvSpPr>
        <p:spPr>
          <a:xfrm rot="5400000">
            <a:off x="5336771" y="2723804"/>
            <a:ext cx="188422" cy="1163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E8E2997E-E55D-4664-84AA-1DCA96A92C62}"/>
              </a:ext>
            </a:extLst>
          </p:cNvPr>
          <p:cNvSpPr/>
          <p:nvPr/>
        </p:nvSpPr>
        <p:spPr>
          <a:xfrm>
            <a:off x="4688827" y="2475096"/>
            <a:ext cx="686737" cy="462068"/>
          </a:xfrm>
          <a:custGeom>
            <a:avLst/>
            <a:gdLst>
              <a:gd name="connsiteX0" fmla="*/ 287726 w 686737"/>
              <a:gd name="connsiteY0" fmla="*/ 462068 h 462068"/>
              <a:gd name="connsiteX1" fmla="*/ 298809 w 686737"/>
              <a:gd name="connsiteY1" fmla="*/ 329064 h 462068"/>
              <a:gd name="connsiteX2" fmla="*/ 21718 w 686737"/>
              <a:gd name="connsiteY2" fmla="*/ 290271 h 462068"/>
              <a:gd name="connsiteX3" fmla="*/ 54969 w 686737"/>
              <a:gd name="connsiteY3" fmla="*/ 63057 h 462068"/>
              <a:gd name="connsiteX4" fmla="*/ 348686 w 686737"/>
              <a:gd name="connsiteY4" fmla="*/ 13180 h 462068"/>
              <a:gd name="connsiteX5" fmla="*/ 553733 w 686737"/>
              <a:gd name="connsiteY5" fmla="*/ 268104 h 462068"/>
              <a:gd name="connsiteX6" fmla="*/ 686737 w 686737"/>
              <a:gd name="connsiteY6" fmla="*/ 290271 h 462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6737" h="462068">
                <a:moveTo>
                  <a:pt x="287726" y="462068"/>
                </a:moveTo>
                <a:cubicBezTo>
                  <a:pt x="315435" y="409882"/>
                  <a:pt x="343144" y="357697"/>
                  <a:pt x="298809" y="329064"/>
                </a:cubicBezTo>
                <a:cubicBezTo>
                  <a:pt x="254474" y="300431"/>
                  <a:pt x="62358" y="334605"/>
                  <a:pt x="21718" y="290271"/>
                </a:cubicBezTo>
                <a:cubicBezTo>
                  <a:pt x="-18922" y="245936"/>
                  <a:pt x="474" y="109239"/>
                  <a:pt x="54969" y="63057"/>
                </a:cubicBezTo>
                <a:cubicBezTo>
                  <a:pt x="109464" y="16875"/>
                  <a:pt x="265559" y="-20995"/>
                  <a:pt x="348686" y="13180"/>
                </a:cubicBezTo>
                <a:cubicBezTo>
                  <a:pt x="431813" y="47354"/>
                  <a:pt x="497391" y="221922"/>
                  <a:pt x="553733" y="268104"/>
                </a:cubicBezTo>
                <a:cubicBezTo>
                  <a:pt x="610075" y="314286"/>
                  <a:pt x="648406" y="302278"/>
                  <a:pt x="686737" y="290271"/>
                </a:cubicBez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3081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E423277F-5D4B-4870-AFE4-73B185DDEFEF}"/>
              </a:ext>
            </a:extLst>
          </p:cNvPr>
          <p:cNvSpPr/>
          <p:nvPr/>
        </p:nvSpPr>
        <p:spPr>
          <a:xfrm>
            <a:off x="2420045" y="2484981"/>
            <a:ext cx="3537410" cy="3439225"/>
          </a:xfrm>
          <a:custGeom>
            <a:avLst/>
            <a:gdLst>
              <a:gd name="connsiteX0" fmla="*/ 467243 w 3537410"/>
              <a:gd name="connsiteY0" fmla="*/ 114132 h 3439225"/>
              <a:gd name="connsiteX1" fmla="*/ 84858 w 3537410"/>
              <a:gd name="connsiteY1" fmla="*/ 119674 h 3439225"/>
              <a:gd name="connsiteX2" fmla="*/ 79316 w 3537410"/>
              <a:gd name="connsiteY2" fmla="*/ 1344415 h 3439225"/>
              <a:gd name="connsiteX3" fmla="*/ 954923 w 3537410"/>
              <a:gd name="connsiteY3" fmla="*/ 2868415 h 3439225"/>
              <a:gd name="connsiteX4" fmla="*/ 2972145 w 3537410"/>
              <a:gd name="connsiteY4" fmla="*/ 3439223 h 3439225"/>
              <a:gd name="connsiteX5" fmla="*/ 3537410 w 3537410"/>
              <a:gd name="connsiteY5" fmla="*/ 2873957 h 3439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37410" h="3439225">
                <a:moveTo>
                  <a:pt x="467243" y="114132"/>
                </a:moveTo>
                <a:cubicBezTo>
                  <a:pt x="308377" y="14379"/>
                  <a:pt x="149512" y="-85373"/>
                  <a:pt x="84858" y="119674"/>
                </a:cubicBezTo>
                <a:cubicBezTo>
                  <a:pt x="20204" y="324721"/>
                  <a:pt x="-65695" y="886292"/>
                  <a:pt x="79316" y="1344415"/>
                </a:cubicBezTo>
                <a:cubicBezTo>
                  <a:pt x="224327" y="1802538"/>
                  <a:pt x="472785" y="2519280"/>
                  <a:pt x="954923" y="2868415"/>
                </a:cubicBezTo>
                <a:cubicBezTo>
                  <a:pt x="1437061" y="3217550"/>
                  <a:pt x="2541731" y="3438299"/>
                  <a:pt x="2972145" y="3439223"/>
                </a:cubicBezTo>
                <a:cubicBezTo>
                  <a:pt x="3402559" y="3440147"/>
                  <a:pt x="3469984" y="3157052"/>
                  <a:pt x="3537410" y="2873957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E83C500-7664-420D-BFA2-F60F490249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42"/>
          <a:stretch/>
        </p:blipFill>
        <p:spPr>
          <a:xfrm rot="5400000">
            <a:off x="3130530" y="1225618"/>
            <a:ext cx="3129551" cy="358283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F863464B-7B78-4347-936F-C912BDB58200}"/>
              </a:ext>
            </a:extLst>
          </p:cNvPr>
          <p:cNvSpPr/>
          <p:nvPr/>
        </p:nvSpPr>
        <p:spPr>
          <a:xfrm rot="5400000">
            <a:off x="2694697" y="2567235"/>
            <a:ext cx="446116" cy="942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FFB88DCC-829E-4785-9FE5-D7090E366056}"/>
              </a:ext>
            </a:extLst>
          </p:cNvPr>
          <p:cNvSpPr/>
          <p:nvPr/>
        </p:nvSpPr>
        <p:spPr>
          <a:xfrm>
            <a:off x="3845771" y="4638501"/>
            <a:ext cx="1762551" cy="866262"/>
          </a:xfrm>
          <a:custGeom>
            <a:avLst/>
            <a:gdLst>
              <a:gd name="connsiteX0" fmla="*/ 216383 w 1762551"/>
              <a:gd name="connsiteY0" fmla="*/ 0 h 866262"/>
              <a:gd name="connsiteX1" fmla="*/ 227467 w 1762551"/>
              <a:gd name="connsiteY1" fmla="*/ 266007 h 866262"/>
              <a:gd name="connsiteX2" fmla="*/ 252 w 1762551"/>
              <a:gd name="connsiteY2" fmla="*/ 520931 h 866262"/>
              <a:gd name="connsiteX3" fmla="*/ 277343 w 1762551"/>
              <a:gd name="connsiteY3" fmla="*/ 864524 h 866262"/>
              <a:gd name="connsiteX4" fmla="*/ 809358 w 1762551"/>
              <a:gd name="connsiteY4" fmla="*/ 365760 h 866262"/>
              <a:gd name="connsiteX5" fmla="*/ 1313663 w 1762551"/>
              <a:gd name="connsiteY5" fmla="*/ 38793 h 866262"/>
              <a:gd name="connsiteX6" fmla="*/ 1430041 w 1762551"/>
              <a:gd name="connsiteY6" fmla="*/ 548640 h 866262"/>
              <a:gd name="connsiteX7" fmla="*/ 1762551 w 1762551"/>
              <a:gd name="connsiteY7" fmla="*/ 570807 h 866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62551" h="866262">
                <a:moveTo>
                  <a:pt x="216383" y="0"/>
                </a:moveTo>
                <a:cubicBezTo>
                  <a:pt x="239936" y="89592"/>
                  <a:pt x="263489" y="179185"/>
                  <a:pt x="227467" y="266007"/>
                </a:cubicBezTo>
                <a:cubicBezTo>
                  <a:pt x="191445" y="352829"/>
                  <a:pt x="-8061" y="421178"/>
                  <a:pt x="252" y="520931"/>
                </a:cubicBezTo>
                <a:cubicBezTo>
                  <a:pt x="8565" y="620684"/>
                  <a:pt x="142492" y="890386"/>
                  <a:pt x="277343" y="864524"/>
                </a:cubicBezTo>
                <a:cubicBezTo>
                  <a:pt x="412194" y="838662"/>
                  <a:pt x="636638" y="503382"/>
                  <a:pt x="809358" y="365760"/>
                </a:cubicBezTo>
                <a:cubicBezTo>
                  <a:pt x="982078" y="228138"/>
                  <a:pt x="1210216" y="8313"/>
                  <a:pt x="1313663" y="38793"/>
                </a:cubicBezTo>
                <a:cubicBezTo>
                  <a:pt x="1417110" y="69273"/>
                  <a:pt x="1355226" y="459971"/>
                  <a:pt x="1430041" y="548640"/>
                </a:cubicBezTo>
                <a:cubicBezTo>
                  <a:pt x="1504856" y="637309"/>
                  <a:pt x="1633703" y="604058"/>
                  <a:pt x="1762551" y="570807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4FB1000-4BD2-4743-8EDF-7B25CF79F061}"/>
              </a:ext>
            </a:extLst>
          </p:cNvPr>
          <p:cNvSpPr/>
          <p:nvPr/>
        </p:nvSpPr>
        <p:spPr>
          <a:xfrm>
            <a:off x="3918066" y="4559754"/>
            <a:ext cx="332509" cy="1009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5362BDC-7DD2-46AB-93E6-9F204C8F71AF}"/>
              </a:ext>
            </a:extLst>
          </p:cNvPr>
          <p:cNvSpPr/>
          <p:nvPr/>
        </p:nvSpPr>
        <p:spPr>
          <a:xfrm>
            <a:off x="5469775" y="2421775"/>
            <a:ext cx="5275810" cy="3280756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D49105-1D2C-4E23-BA3C-BED6D101C426}"/>
              </a:ext>
            </a:extLst>
          </p:cNvPr>
          <p:cNvSpPr/>
          <p:nvPr/>
        </p:nvSpPr>
        <p:spPr>
          <a:xfrm>
            <a:off x="5638800" y="2579717"/>
            <a:ext cx="4940531" cy="29122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F59A94-2641-449F-9176-C35756841C80}"/>
              </a:ext>
            </a:extLst>
          </p:cNvPr>
          <p:cNvSpPr txBox="1"/>
          <p:nvPr/>
        </p:nvSpPr>
        <p:spPr>
          <a:xfrm>
            <a:off x="9299170" y="5135431"/>
            <a:ext cx="1446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42'' LED TV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011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2C7B777-347A-42AE-8FAF-BDAF1B68CB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87"/>
          <a:stretch/>
        </p:blipFill>
        <p:spPr>
          <a:xfrm>
            <a:off x="3335072" y="1691463"/>
            <a:ext cx="4125318" cy="3889148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AF09FC85-71DC-48B5-9BBA-FEB974B29AF9}"/>
              </a:ext>
            </a:extLst>
          </p:cNvPr>
          <p:cNvSpPr/>
          <p:nvPr/>
        </p:nvSpPr>
        <p:spPr>
          <a:xfrm>
            <a:off x="4898967" y="2948247"/>
            <a:ext cx="188422" cy="1163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6CEA15C-F48B-4ED0-95C1-FB57C2186E26}"/>
              </a:ext>
            </a:extLst>
          </p:cNvPr>
          <p:cNvSpPr/>
          <p:nvPr/>
        </p:nvSpPr>
        <p:spPr>
          <a:xfrm rot="5400000">
            <a:off x="5336771" y="2723804"/>
            <a:ext cx="188422" cy="1163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E8E2997E-E55D-4664-84AA-1DCA96A92C62}"/>
              </a:ext>
            </a:extLst>
          </p:cNvPr>
          <p:cNvSpPr/>
          <p:nvPr/>
        </p:nvSpPr>
        <p:spPr>
          <a:xfrm>
            <a:off x="4688827" y="2475096"/>
            <a:ext cx="686737" cy="462068"/>
          </a:xfrm>
          <a:custGeom>
            <a:avLst/>
            <a:gdLst>
              <a:gd name="connsiteX0" fmla="*/ 287726 w 686737"/>
              <a:gd name="connsiteY0" fmla="*/ 462068 h 462068"/>
              <a:gd name="connsiteX1" fmla="*/ 298809 w 686737"/>
              <a:gd name="connsiteY1" fmla="*/ 329064 h 462068"/>
              <a:gd name="connsiteX2" fmla="*/ 21718 w 686737"/>
              <a:gd name="connsiteY2" fmla="*/ 290271 h 462068"/>
              <a:gd name="connsiteX3" fmla="*/ 54969 w 686737"/>
              <a:gd name="connsiteY3" fmla="*/ 63057 h 462068"/>
              <a:gd name="connsiteX4" fmla="*/ 348686 w 686737"/>
              <a:gd name="connsiteY4" fmla="*/ 13180 h 462068"/>
              <a:gd name="connsiteX5" fmla="*/ 553733 w 686737"/>
              <a:gd name="connsiteY5" fmla="*/ 268104 h 462068"/>
              <a:gd name="connsiteX6" fmla="*/ 686737 w 686737"/>
              <a:gd name="connsiteY6" fmla="*/ 290271 h 462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6737" h="462068">
                <a:moveTo>
                  <a:pt x="287726" y="462068"/>
                </a:moveTo>
                <a:cubicBezTo>
                  <a:pt x="315435" y="409882"/>
                  <a:pt x="343144" y="357697"/>
                  <a:pt x="298809" y="329064"/>
                </a:cubicBezTo>
                <a:cubicBezTo>
                  <a:pt x="254474" y="300431"/>
                  <a:pt x="62358" y="334605"/>
                  <a:pt x="21718" y="290271"/>
                </a:cubicBezTo>
                <a:cubicBezTo>
                  <a:pt x="-18922" y="245936"/>
                  <a:pt x="474" y="109239"/>
                  <a:pt x="54969" y="63057"/>
                </a:cubicBezTo>
                <a:cubicBezTo>
                  <a:pt x="109464" y="16875"/>
                  <a:pt x="265559" y="-20995"/>
                  <a:pt x="348686" y="13180"/>
                </a:cubicBezTo>
                <a:cubicBezTo>
                  <a:pt x="431813" y="47354"/>
                  <a:pt x="497391" y="221922"/>
                  <a:pt x="553733" y="268104"/>
                </a:cubicBezTo>
                <a:cubicBezTo>
                  <a:pt x="610075" y="314286"/>
                  <a:pt x="648406" y="302278"/>
                  <a:pt x="686737" y="290271"/>
                </a:cubicBez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E4B44FB-A5B4-4CD9-AD38-9FD33E5ABCF7}"/>
              </a:ext>
            </a:extLst>
          </p:cNvPr>
          <p:cNvSpPr txBox="1"/>
          <p:nvPr/>
        </p:nvSpPr>
        <p:spPr>
          <a:xfrm>
            <a:off x="7403869" y="140208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1)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161B13B-CB74-498E-B8A6-349FF3E83256}"/>
              </a:ext>
            </a:extLst>
          </p:cNvPr>
          <p:cNvSpPr txBox="1"/>
          <p:nvPr/>
        </p:nvSpPr>
        <p:spPr>
          <a:xfrm>
            <a:off x="4198377" y="278199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2)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5D617E4-620A-4100-BB7A-46F5E5AE9EA5}"/>
              </a:ext>
            </a:extLst>
          </p:cNvPr>
          <p:cNvSpPr txBox="1"/>
          <p:nvPr/>
        </p:nvSpPr>
        <p:spPr>
          <a:xfrm>
            <a:off x="7484109" y="2752498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6562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E423277F-5D4B-4870-AFE4-73B185DDEFEF}"/>
              </a:ext>
            </a:extLst>
          </p:cNvPr>
          <p:cNvSpPr/>
          <p:nvPr/>
        </p:nvSpPr>
        <p:spPr>
          <a:xfrm>
            <a:off x="2420045" y="2484981"/>
            <a:ext cx="3537410" cy="3439225"/>
          </a:xfrm>
          <a:custGeom>
            <a:avLst/>
            <a:gdLst>
              <a:gd name="connsiteX0" fmla="*/ 467243 w 3537410"/>
              <a:gd name="connsiteY0" fmla="*/ 114132 h 3439225"/>
              <a:gd name="connsiteX1" fmla="*/ 84858 w 3537410"/>
              <a:gd name="connsiteY1" fmla="*/ 119674 h 3439225"/>
              <a:gd name="connsiteX2" fmla="*/ 79316 w 3537410"/>
              <a:gd name="connsiteY2" fmla="*/ 1344415 h 3439225"/>
              <a:gd name="connsiteX3" fmla="*/ 954923 w 3537410"/>
              <a:gd name="connsiteY3" fmla="*/ 2868415 h 3439225"/>
              <a:gd name="connsiteX4" fmla="*/ 2972145 w 3537410"/>
              <a:gd name="connsiteY4" fmla="*/ 3439223 h 3439225"/>
              <a:gd name="connsiteX5" fmla="*/ 3537410 w 3537410"/>
              <a:gd name="connsiteY5" fmla="*/ 2873957 h 3439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37410" h="3439225">
                <a:moveTo>
                  <a:pt x="467243" y="114132"/>
                </a:moveTo>
                <a:cubicBezTo>
                  <a:pt x="308377" y="14379"/>
                  <a:pt x="149512" y="-85373"/>
                  <a:pt x="84858" y="119674"/>
                </a:cubicBezTo>
                <a:cubicBezTo>
                  <a:pt x="20204" y="324721"/>
                  <a:pt x="-65695" y="886292"/>
                  <a:pt x="79316" y="1344415"/>
                </a:cubicBezTo>
                <a:cubicBezTo>
                  <a:pt x="224327" y="1802538"/>
                  <a:pt x="472785" y="2519280"/>
                  <a:pt x="954923" y="2868415"/>
                </a:cubicBezTo>
                <a:cubicBezTo>
                  <a:pt x="1437061" y="3217550"/>
                  <a:pt x="2541731" y="3438299"/>
                  <a:pt x="2972145" y="3439223"/>
                </a:cubicBezTo>
                <a:cubicBezTo>
                  <a:pt x="3402559" y="3440147"/>
                  <a:pt x="3469984" y="3157052"/>
                  <a:pt x="3537410" y="2873957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E83C500-7664-420D-BFA2-F60F490249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42"/>
          <a:stretch/>
        </p:blipFill>
        <p:spPr>
          <a:xfrm rot="5400000">
            <a:off x="3130530" y="1225618"/>
            <a:ext cx="3129551" cy="358283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F863464B-7B78-4347-936F-C912BDB58200}"/>
              </a:ext>
            </a:extLst>
          </p:cNvPr>
          <p:cNvSpPr/>
          <p:nvPr/>
        </p:nvSpPr>
        <p:spPr>
          <a:xfrm rot="5400000">
            <a:off x="2694697" y="2567235"/>
            <a:ext cx="446116" cy="942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FFB88DCC-829E-4785-9FE5-D7090E366056}"/>
              </a:ext>
            </a:extLst>
          </p:cNvPr>
          <p:cNvSpPr/>
          <p:nvPr/>
        </p:nvSpPr>
        <p:spPr>
          <a:xfrm>
            <a:off x="3845771" y="4638501"/>
            <a:ext cx="1762551" cy="866262"/>
          </a:xfrm>
          <a:custGeom>
            <a:avLst/>
            <a:gdLst>
              <a:gd name="connsiteX0" fmla="*/ 216383 w 1762551"/>
              <a:gd name="connsiteY0" fmla="*/ 0 h 866262"/>
              <a:gd name="connsiteX1" fmla="*/ 227467 w 1762551"/>
              <a:gd name="connsiteY1" fmla="*/ 266007 h 866262"/>
              <a:gd name="connsiteX2" fmla="*/ 252 w 1762551"/>
              <a:gd name="connsiteY2" fmla="*/ 520931 h 866262"/>
              <a:gd name="connsiteX3" fmla="*/ 277343 w 1762551"/>
              <a:gd name="connsiteY3" fmla="*/ 864524 h 866262"/>
              <a:gd name="connsiteX4" fmla="*/ 809358 w 1762551"/>
              <a:gd name="connsiteY4" fmla="*/ 365760 h 866262"/>
              <a:gd name="connsiteX5" fmla="*/ 1313663 w 1762551"/>
              <a:gd name="connsiteY5" fmla="*/ 38793 h 866262"/>
              <a:gd name="connsiteX6" fmla="*/ 1430041 w 1762551"/>
              <a:gd name="connsiteY6" fmla="*/ 548640 h 866262"/>
              <a:gd name="connsiteX7" fmla="*/ 1762551 w 1762551"/>
              <a:gd name="connsiteY7" fmla="*/ 570807 h 866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62551" h="866262">
                <a:moveTo>
                  <a:pt x="216383" y="0"/>
                </a:moveTo>
                <a:cubicBezTo>
                  <a:pt x="239936" y="89592"/>
                  <a:pt x="263489" y="179185"/>
                  <a:pt x="227467" y="266007"/>
                </a:cubicBezTo>
                <a:cubicBezTo>
                  <a:pt x="191445" y="352829"/>
                  <a:pt x="-8061" y="421178"/>
                  <a:pt x="252" y="520931"/>
                </a:cubicBezTo>
                <a:cubicBezTo>
                  <a:pt x="8565" y="620684"/>
                  <a:pt x="142492" y="890386"/>
                  <a:pt x="277343" y="864524"/>
                </a:cubicBezTo>
                <a:cubicBezTo>
                  <a:pt x="412194" y="838662"/>
                  <a:pt x="636638" y="503382"/>
                  <a:pt x="809358" y="365760"/>
                </a:cubicBezTo>
                <a:cubicBezTo>
                  <a:pt x="982078" y="228138"/>
                  <a:pt x="1210216" y="8313"/>
                  <a:pt x="1313663" y="38793"/>
                </a:cubicBezTo>
                <a:cubicBezTo>
                  <a:pt x="1417110" y="69273"/>
                  <a:pt x="1355226" y="459971"/>
                  <a:pt x="1430041" y="548640"/>
                </a:cubicBezTo>
                <a:cubicBezTo>
                  <a:pt x="1504856" y="637309"/>
                  <a:pt x="1633703" y="604058"/>
                  <a:pt x="1762551" y="570807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4FB1000-4BD2-4743-8EDF-7B25CF79F061}"/>
              </a:ext>
            </a:extLst>
          </p:cNvPr>
          <p:cNvSpPr/>
          <p:nvPr/>
        </p:nvSpPr>
        <p:spPr>
          <a:xfrm>
            <a:off x="3918066" y="4559754"/>
            <a:ext cx="332509" cy="1009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5362BDC-7DD2-46AB-93E6-9F204C8F71AF}"/>
              </a:ext>
            </a:extLst>
          </p:cNvPr>
          <p:cNvSpPr/>
          <p:nvPr/>
        </p:nvSpPr>
        <p:spPr>
          <a:xfrm>
            <a:off x="5469775" y="2421775"/>
            <a:ext cx="5275810" cy="3280756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D49105-1D2C-4E23-BA3C-BED6D101C426}"/>
              </a:ext>
            </a:extLst>
          </p:cNvPr>
          <p:cNvSpPr/>
          <p:nvPr/>
        </p:nvSpPr>
        <p:spPr>
          <a:xfrm>
            <a:off x="5638800" y="2579717"/>
            <a:ext cx="4940531" cy="29122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F59A94-2641-449F-9176-C35756841C80}"/>
              </a:ext>
            </a:extLst>
          </p:cNvPr>
          <p:cNvSpPr txBox="1"/>
          <p:nvPr/>
        </p:nvSpPr>
        <p:spPr>
          <a:xfrm>
            <a:off x="9299170" y="5135431"/>
            <a:ext cx="1446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42'' LED TV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FF0E24-6C1B-40D2-8B90-0D09DC16C7A4}"/>
              </a:ext>
            </a:extLst>
          </p:cNvPr>
          <p:cNvSpPr txBox="1"/>
          <p:nvPr/>
        </p:nvSpPr>
        <p:spPr>
          <a:xfrm>
            <a:off x="6104886" y="1237321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1)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B7CFEB7-F828-4DCE-827D-7B30B3E56D79}"/>
              </a:ext>
            </a:extLst>
          </p:cNvPr>
          <p:cNvSpPr txBox="1"/>
          <p:nvPr/>
        </p:nvSpPr>
        <p:spPr>
          <a:xfrm>
            <a:off x="10197495" y="2006833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2)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E9FD98-8C39-4D29-B42C-CC160028CFD2}"/>
              </a:ext>
            </a:extLst>
          </p:cNvPr>
          <p:cNvSpPr txBox="1"/>
          <p:nvPr/>
        </p:nvSpPr>
        <p:spPr>
          <a:xfrm>
            <a:off x="10197495" y="260396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3)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6879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783</TotalTime>
  <Words>2454</Words>
  <Application>Microsoft Office PowerPoint</Application>
  <PresentationFormat>와이드스크린</PresentationFormat>
  <Paragraphs>775</Paragraphs>
  <Slides>39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5" baseType="lpstr">
      <vt:lpstr>HY견고딕</vt:lpstr>
      <vt:lpstr>맑은 고딕</vt:lpstr>
      <vt:lpstr>바탕</vt:lpstr>
      <vt:lpstr>함초롬바탕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안정욱</dc:creator>
  <cp:lastModifiedBy>안정욱</cp:lastModifiedBy>
  <cp:revision>155</cp:revision>
  <dcterms:created xsi:type="dcterms:W3CDTF">2017-11-07T23:45:40Z</dcterms:created>
  <dcterms:modified xsi:type="dcterms:W3CDTF">2017-11-12T04:04:46Z</dcterms:modified>
</cp:coreProperties>
</file>